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81" r:id="rId4"/>
    <p:sldMasterId id="2147483682" r:id="rId5"/>
    <p:sldMasterId id="2147483683" r:id="rId6"/>
    <p:sldMasterId id="2147483684"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2.xml"/><Relationship Id="rId42" Type="http://schemas.openxmlformats.org/officeDocument/2006/relationships/slide" Target="slides/slide34.xml"/><Relationship Id="rId41" Type="http://schemas.openxmlformats.org/officeDocument/2006/relationships/slide" Target="slides/slide33.xml"/><Relationship Id="rId44" Type="http://schemas.openxmlformats.org/officeDocument/2006/relationships/slide" Target="slides/slide36.xml"/><Relationship Id="rId43" Type="http://schemas.openxmlformats.org/officeDocument/2006/relationships/slide" Target="slides/slide35.xml"/><Relationship Id="rId46" Type="http://schemas.openxmlformats.org/officeDocument/2006/relationships/slide" Target="slides/slide38.xml"/><Relationship Id="rId45" Type="http://schemas.openxmlformats.org/officeDocument/2006/relationships/slide" Target="slides/slide37.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48" Type="http://schemas.openxmlformats.org/officeDocument/2006/relationships/slide" Target="slides/slide40.xml"/><Relationship Id="rId47" Type="http://schemas.openxmlformats.org/officeDocument/2006/relationships/slide" Target="slides/slide39.xml"/><Relationship Id="rId49" Type="http://schemas.openxmlformats.org/officeDocument/2006/relationships/slide" Target="slides/slide41.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notesMaster" Target="notesMasters/notesMaster1.xml"/><Relationship Id="rId31" Type="http://schemas.openxmlformats.org/officeDocument/2006/relationships/slide" Target="slides/slide23.xml"/><Relationship Id="rId30" Type="http://schemas.openxmlformats.org/officeDocument/2006/relationships/slide" Target="slides/slide22.xml"/><Relationship Id="rId33" Type="http://schemas.openxmlformats.org/officeDocument/2006/relationships/slide" Target="slides/slide25.xml"/><Relationship Id="rId32" Type="http://schemas.openxmlformats.org/officeDocument/2006/relationships/slide" Target="slides/slide24.xml"/><Relationship Id="rId35" Type="http://schemas.openxmlformats.org/officeDocument/2006/relationships/slide" Target="slides/slide27.xml"/><Relationship Id="rId34" Type="http://schemas.openxmlformats.org/officeDocument/2006/relationships/slide" Target="slides/slide26.xml"/><Relationship Id="rId37" Type="http://schemas.openxmlformats.org/officeDocument/2006/relationships/slide" Target="slides/slide29.xml"/><Relationship Id="rId36" Type="http://schemas.openxmlformats.org/officeDocument/2006/relationships/slide" Target="slides/slide28.xml"/><Relationship Id="rId39" Type="http://schemas.openxmlformats.org/officeDocument/2006/relationships/slide" Target="slides/slide31.xml"/><Relationship Id="rId38" Type="http://schemas.openxmlformats.org/officeDocument/2006/relationships/slide" Target="slides/slide30.xml"/><Relationship Id="rId20" Type="http://schemas.openxmlformats.org/officeDocument/2006/relationships/slide" Target="slides/slide12.xml"/><Relationship Id="rId22" Type="http://schemas.openxmlformats.org/officeDocument/2006/relationships/slide" Target="slides/slide14.xml"/><Relationship Id="rId21" Type="http://schemas.openxmlformats.org/officeDocument/2006/relationships/slide" Target="slides/slide13.xml"/><Relationship Id="rId24" Type="http://schemas.openxmlformats.org/officeDocument/2006/relationships/slide" Target="slides/slide16.xml"/><Relationship Id="rId23" Type="http://schemas.openxmlformats.org/officeDocument/2006/relationships/slide" Target="slides/slide15.xml"/><Relationship Id="rId26" Type="http://schemas.openxmlformats.org/officeDocument/2006/relationships/slide" Target="slides/slide18.xml"/><Relationship Id="rId25" Type="http://schemas.openxmlformats.org/officeDocument/2006/relationships/slide" Target="slides/slide17.xml"/><Relationship Id="rId28" Type="http://schemas.openxmlformats.org/officeDocument/2006/relationships/slide" Target="slides/slide20.xml"/><Relationship Id="rId27" Type="http://schemas.openxmlformats.org/officeDocument/2006/relationships/slide" Target="slides/slide19.xml"/><Relationship Id="rId29" Type="http://schemas.openxmlformats.org/officeDocument/2006/relationships/slide" Target="slides/slide21.xml"/><Relationship Id="rId51" Type="http://schemas.openxmlformats.org/officeDocument/2006/relationships/slide" Target="slides/slide43.xml"/><Relationship Id="rId50" Type="http://schemas.openxmlformats.org/officeDocument/2006/relationships/slide" Target="slides/slide42.xml"/><Relationship Id="rId53" Type="http://schemas.openxmlformats.org/officeDocument/2006/relationships/slide" Target="slides/slide45.xml"/><Relationship Id="rId52" Type="http://schemas.openxmlformats.org/officeDocument/2006/relationships/slide" Target="slides/slide44.xml"/><Relationship Id="rId11" Type="http://schemas.openxmlformats.org/officeDocument/2006/relationships/slide" Target="slides/slide3.xml"/><Relationship Id="rId55" Type="http://schemas.openxmlformats.org/officeDocument/2006/relationships/slide" Target="slides/slide47.xml"/><Relationship Id="rId10" Type="http://schemas.openxmlformats.org/officeDocument/2006/relationships/slide" Target="slides/slide2.xml"/><Relationship Id="rId54" Type="http://schemas.openxmlformats.org/officeDocument/2006/relationships/slide" Target="slides/slide46.xml"/><Relationship Id="rId13" Type="http://schemas.openxmlformats.org/officeDocument/2006/relationships/slide" Target="slides/slide5.xml"/><Relationship Id="rId57" Type="http://schemas.openxmlformats.org/officeDocument/2006/relationships/slide" Target="slides/slide49.xml"/><Relationship Id="rId12" Type="http://schemas.openxmlformats.org/officeDocument/2006/relationships/slide" Target="slides/slide4.xml"/><Relationship Id="rId56" Type="http://schemas.openxmlformats.org/officeDocument/2006/relationships/slide" Target="slides/slide48.xml"/><Relationship Id="rId15" Type="http://schemas.openxmlformats.org/officeDocument/2006/relationships/slide" Target="slides/slide7.xml"/><Relationship Id="rId14" Type="http://schemas.openxmlformats.org/officeDocument/2006/relationships/slide" Target="slides/slide6.xml"/><Relationship Id="rId58" Type="http://schemas.openxmlformats.org/officeDocument/2006/relationships/slide" Target="slides/slide50.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87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8700"/>
          </a:xfrm>
          <a:prstGeom prst="rect">
            <a:avLst/>
          </a:prstGeom>
          <a:noFill/>
          <a:ln>
            <a:noFill/>
          </a:ln>
        </p:spPr>
        <p:txBody>
          <a:bodyPr anchorCtr="0" anchor="b" bIns="45700" lIns="91425" spcFirstLastPara="1" rIns="91425" wrap="square" tIns="45700">
            <a:noAutofit/>
          </a:bodyPr>
          <a:lstStyle>
            <a:lvl1pPr lvl="0"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8700"/>
          </a:xfrm>
          <a:prstGeom prst="rect">
            <a:avLst/>
          </a:prstGeom>
          <a:noFill/>
          <a:ln>
            <a:noFill/>
          </a:ln>
        </p:spPr>
        <p:txBody>
          <a:bodyPr anchorCtr="0" anchor="b" bIns="45700" lIns="91425" spcFirstLastPara="1" rIns="91425" wrap="square" tIns="45700">
            <a:noAutofit/>
          </a:bodyPr>
          <a:lstStyle/>
          <a:p>
            <a:pPr indent="0" lvl="0" marL="0" marR="0" rtl="1"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4" name="Google Shape;244;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1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1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3" name="Google Shape;303;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1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1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4" name="Google Shape;314;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1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1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1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3" name="Google Shape;333;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1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9" name="Google Shape;339;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1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1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1" name="Google Shape;351;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2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6" name="Google Shape;356;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p2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2" name="Google Shape;362;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p2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8" name="Google Shape;368;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2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p2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9" name="Google Shape;379;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85" name="Google Shape;385;p2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1" algn="r">
              <a:lnSpc>
                <a:spcPct val="100000"/>
              </a:lnSpc>
              <a:spcBef>
                <a:spcPts val="0"/>
              </a:spcBef>
              <a:spcAft>
                <a:spcPts val="0"/>
              </a:spcAft>
              <a:buSzPts val="1800"/>
              <a:buNone/>
            </a:pPr>
            <a:r>
              <a:rPr lang="en-US"/>
              <a:t>Sensation of luminous appearance before the eyes with a zigzag wall-like outline</a:t>
            </a:r>
            <a:endParaRPr/>
          </a:p>
          <a:p>
            <a:pPr indent="0" lvl="0" marL="0" rtl="0" algn="l">
              <a:spcBef>
                <a:spcPts val="0"/>
              </a:spcBef>
              <a:spcAft>
                <a:spcPts val="0"/>
              </a:spcAft>
              <a:buNone/>
            </a:pPr>
            <a:r>
              <a:t/>
            </a:r>
            <a:endParaRPr/>
          </a:p>
        </p:txBody>
      </p:sp>
      <p:sp>
        <p:nvSpPr>
          <p:cNvPr id="386" name="Google Shape;386;p25:notes"/>
          <p:cNvSpPr txBox="1"/>
          <p:nvPr/>
        </p:nvSpPr>
        <p:spPr>
          <a:xfrm>
            <a:off x="3884612" y="8685212"/>
            <a:ext cx="2971800" cy="458700"/>
          </a:xfrm>
          <a:prstGeom prst="rect">
            <a:avLst/>
          </a:prstGeom>
          <a:noFill/>
          <a:ln>
            <a:noFill/>
          </a:ln>
        </p:spPr>
        <p:txBody>
          <a:bodyPr anchorCtr="0" anchor="b" bIns="45700" lIns="91425" spcFirstLastPara="1" rIns="91425" wrap="square" tIns="45700">
            <a:noAutofit/>
          </a:bodyPr>
          <a:lstStyle/>
          <a:p>
            <a:pPr indent="0" lvl="0" marL="0" marR="0" rtl="1"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2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2" name="Google Shape;392;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2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7" name="Google Shape;397;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p2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2" name="Google Shape;402;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p2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8" name="Google Shape;408;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3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4" name="Google Shape;414;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3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0" name="Google Shape;420;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4" name="Shape 424"/>
        <p:cNvGrpSpPr/>
        <p:nvPr/>
      </p:nvGrpSpPr>
      <p:grpSpPr>
        <a:xfrm>
          <a:off x="0" y="0"/>
          <a:ext cx="0" cy="0"/>
          <a:chOff x="0" y="0"/>
          <a:chExt cx="0" cy="0"/>
        </a:xfrm>
      </p:grpSpPr>
      <p:sp>
        <p:nvSpPr>
          <p:cNvPr id="425" name="Google Shape;425;p3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6" name="Google Shape;426;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3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2" name="Google Shape;432;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3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7" name="Google Shape;437;p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3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3" name="Google Shape;443;p3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p3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8" name="Google Shape;448;p3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p3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4" name="Google Shape;454;p3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p3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9" name="Google Shape;459;p3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3" name="Shape 463"/>
        <p:cNvGrpSpPr/>
        <p:nvPr/>
      </p:nvGrpSpPr>
      <p:grpSpPr>
        <a:xfrm>
          <a:off x="0" y="0"/>
          <a:ext cx="0" cy="0"/>
          <a:chOff x="0" y="0"/>
          <a:chExt cx="0" cy="0"/>
        </a:xfrm>
      </p:grpSpPr>
      <p:sp>
        <p:nvSpPr>
          <p:cNvPr id="464" name="Google Shape;464;p3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5" name="Google Shape;465;p3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p4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1" name="Google Shape;471;p4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5" name="Shape 475"/>
        <p:cNvGrpSpPr/>
        <p:nvPr/>
      </p:nvGrpSpPr>
      <p:grpSpPr>
        <a:xfrm>
          <a:off x="0" y="0"/>
          <a:ext cx="0" cy="0"/>
          <a:chOff x="0" y="0"/>
          <a:chExt cx="0" cy="0"/>
        </a:xfrm>
      </p:grpSpPr>
      <p:sp>
        <p:nvSpPr>
          <p:cNvPr id="476" name="Google Shape;476;p4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7" name="Google Shape;477;p4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1" name="Shape 481"/>
        <p:cNvGrpSpPr/>
        <p:nvPr/>
      </p:nvGrpSpPr>
      <p:grpSpPr>
        <a:xfrm>
          <a:off x="0" y="0"/>
          <a:ext cx="0" cy="0"/>
          <a:chOff x="0" y="0"/>
          <a:chExt cx="0" cy="0"/>
        </a:xfrm>
      </p:grpSpPr>
      <p:sp>
        <p:nvSpPr>
          <p:cNvPr id="482" name="Google Shape;482;p4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3" name="Google Shape;483;p4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p4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9" name="Google Shape;489;p4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p4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5" name="Google Shape;495;p4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p4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0" name="Google Shape;500;p4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p4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5" name="Google Shape;505;p4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4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0" name="Google Shape;510;p4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p4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6" name="Google Shape;516;p4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0" name="Shape 520"/>
        <p:cNvGrpSpPr/>
        <p:nvPr/>
      </p:nvGrpSpPr>
      <p:grpSpPr>
        <a:xfrm>
          <a:off x="0" y="0"/>
          <a:ext cx="0" cy="0"/>
          <a:chOff x="0" y="0"/>
          <a:chExt cx="0" cy="0"/>
        </a:xfrm>
      </p:grpSpPr>
      <p:sp>
        <p:nvSpPr>
          <p:cNvPr id="521" name="Google Shape;521;p4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2" name="Google Shape;522;p4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p5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5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6" name="Google Shape;286;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rtl="1" algn="ctr">
              <a:spcBef>
                <a:spcPts val="640"/>
              </a:spcBef>
              <a:spcAft>
                <a:spcPts val="0"/>
              </a:spcAft>
              <a:buClr>
                <a:schemeClr val="dk1"/>
              </a:buClr>
              <a:buSzPts val="3200"/>
              <a:buFont typeface="Arial"/>
              <a:buNone/>
              <a:defRPr/>
            </a:lvl1pPr>
            <a:lvl2pPr lvl="1" rtl="1" algn="ctr">
              <a:spcBef>
                <a:spcPts val="560"/>
              </a:spcBef>
              <a:spcAft>
                <a:spcPts val="0"/>
              </a:spcAft>
              <a:buClr>
                <a:schemeClr val="dk1"/>
              </a:buClr>
              <a:buSzPts val="2800"/>
              <a:buFont typeface="Arial"/>
              <a:buNone/>
              <a:defRPr/>
            </a:lvl2pPr>
            <a:lvl3pPr lvl="2" rtl="1" algn="ctr">
              <a:spcBef>
                <a:spcPts val="480"/>
              </a:spcBef>
              <a:spcAft>
                <a:spcPts val="0"/>
              </a:spcAft>
              <a:buClr>
                <a:schemeClr val="dk1"/>
              </a:buClr>
              <a:buSzPts val="2400"/>
              <a:buFont typeface="Arial"/>
              <a:buNone/>
              <a:defRPr/>
            </a:lvl3pPr>
            <a:lvl4pPr lvl="3" rtl="1" algn="ctr">
              <a:spcBef>
                <a:spcPts val="400"/>
              </a:spcBef>
              <a:spcAft>
                <a:spcPts val="0"/>
              </a:spcAft>
              <a:buClr>
                <a:schemeClr val="dk1"/>
              </a:buClr>
              <a:buSzPts val="2000"/>
              <a:buFont typeface="Arial"/>
              <a:buNone/>
              <a:defRPr/>
            </a:lvl4pPr>
            <a:lvl5pPr lvl="4" rtl="1" algn="ctr">
              <a:spcBef>
                <a:spcPts val="400"/>
              </a:spcBef>
              <a:spcAft>
                <a:spcPts val="0"/>
              </a:spcAft>
              <a:buClr>
                <a:schemeClr val="dk1"/>
              </a:buClr>
              <a:buSzPts val="2000"/>
              <a:buFont typeface="Arial"/>
              <a:buNone/>
              <a:defRPr/>
            </a:lvl5pPr>
            <a:lvl6pPr lvl="5" rtl="1" algn="ctr">
              <a:spcBef>
                <a:spcPts val="400"/>
              </a:spcBef>
              <a:spcAft>
                <a:spcPts val="0"/>
              </a:spcAft>
              <a:buClr>
                <a:schemeClr val="dk1"/>
              </a:buClr>
              <a:buSzPts val="2000"/>
              <a:buFont typeface="Arial"/>
              <a:buNone/>
              <a:defRPr/>
            </a:lvl6pPr>
            <a:lvl7pPr lvl="6" rtl="1" algn="ctr">
              <a:spcBef>
                <a:spcPts val="400"/>
              </a:spcBef>
              <a:spcAft>
                <a:spcPts val="0"/>
              </a:spcAft>
              <a:buClr>
                <a:schemeClr val="dk1"/>
              </a:buClr>
              <a:buSzPts val="2000"/>
              <a:buFont typeface="Arial"/>
              <a:buNone/>
              <a:defRPr/>
            </a:lvl7pPr>
            <a:lvl8pPr lvl="7" rtl="1" algn="ctr">
              <a:spcBef>
                <a:spcPts val="400"/>
              </a:spcBef>
              <a:spcAft>
                <a:spcPts val="0"/>
              </a:spcAft>
              <a:buClr>
                <a:schemeClr val="dk1"/>
              </a:buClr>
              <a:buSzPts val="2000"/>
              <a:buFont typeface="Arial"/>
              <a:buNone/>
              <a:defRPr/>
            </a:lvl8pPr>
            <a:lvl9pPr lvl="8" rtl="1" algn="ctr">
              <a:spcBef>
                <a:spcPts val="400"/>
              </a:spcBef>
              <a:spcAft>
                <a:spcPts val="0"/>
              </a:spcAft>
              <a:buClr>
                <a:schemeClr val="dk1"/>
              </a:buClr>
              <a:buSzPts val="2000"/>
              <a:buFont typeface="Arial"/>
              <a:buNone/>
              <a:defRPr/>
            </a:lvl9pPr>
          </a:lstStyle>
          <a:p/>
        </p:txBody>
      </p:sp>
      <p:sp>
        <p:nvSpPr>
          <p:cNvPr id="18" name="Google Shape;18;p2"/>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74" name="Google Shape;74;p11"/>
          <p:cNvSpPr txBox="1"/>
          <p:nvPr>
            <p:ph idx="1" type="body"/>
          </p:nvPr>
        </p:nvSpPr>
        <p:spPr>
          <a:xfrm rot="5400000">
            <a:off x="2308950" y="-251550"/>
            <a:ext cx="4526100" cy="8229600"/>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50" y="2171688"/>
            <a:ext cx="5851500" cy="20574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80" name="Google Shape;80;p12"/>
          <p:cNvSpPr txBox="1"/>
          <p:nvPr>
            <p:ph idx="1" type="body"/>
          </p:nvPr>
        </p:nvSpPr>
        <p:spPr>
          <a:xfrm rot="5400000">
            <a:off x="541350" y="190488"/>
            <a:ext cx="5851500" cy="6019800"/>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82" name="Google Shape;82;p12"/>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83" name="Google Shape;83;p12"/>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2" name="Google Shape;92;p14"/>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93" name="Google Shape;93;p14"/>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94" name="Google Shape;94;p1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95" name="Google Shape;95;p14"/>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6" name="Shape 96"/>
        <p:cNvGrpSpPr/>
        <p:nvPr/>
      </p:nvGrpSpPr>
      <p:grpSpPr>
        <a:xfrm>
          <a:off x="0" y="0"/>
          <a:ext cx="0" cy="0"/>
          <a:chOff x="0" y="0"/>
          <a:chExt cx="0" cy="0"/>
        </a:xfrm>
      </p:grpSpPr>
      <p:sp>
        <p:nvSpPr>
          <p:cNvPr id="97" name="Google Shape;97;p15"/>
          <p:cNvSpPr txBox="1"/>
          <p:nvPr>
            <p:ph type="ctrTitle"/>
          </p:nvPr>
        </p:nvSpPr>
        <p:spPr>
          <a:xfrm>
            <a:off x="685800" y="2130425"/>
            <a:ext cx="7772400" cy="1470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8" name="Google Shape;98;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rtl="1" algn="ctr">
              <a:spcBef>
                <a:spcPts val="640"/>
              </a:spcBef>
              <a:spcAft>
                <a:spcPts val="0"/>
              </a:spcAft>
              <a:buClr>
                <a:srgbClr val="888888"/>
              </a:buClr>
              <a:buSzPts val="3200"/>
              <a:buNone/>
              <a:defRPr>
                <a:solidFill>
                  <a:srgbClr val="888888"/>
                </a:solidFill>
              </a:defRPr>
            </a:lvl1pPr>
            <a:lvl2pPr lvl="1" rtl="1" algn="ctr">
              <a:spcBef>
                <a:spcPts val="560"/>
              </a:spcBef>
              <a:spcAft>
                <a:spcPts val="0"/>
              </a:spcAft>
              <a:buClr>
                <a:srgbClr val="888888"/>
              </a:buClr>
              <a:buSzPts val="2800"/>
              <a:buNone/>
              <a:defRPr>
                <a:solidFill>
                  <a:srgbClr val="888888"/>
                </a:solidFill>
              </a:defRPr>
            </a:lvl2pPr>
            <a:lvl3pPr lvl="2" rtl="1" algn="ctr">
              <a:spcBef>
                <a:spcPts val="480"/>
              </a:spcBef>
              <a:spcAft>
                <a:spcPts val="0"/>
              </a:spcAft>
              <a:buClr>
                <a:srgbClr val="888888"/>
              </a:buClr>
              <a:buSzPts val="2400"/>
              <a:buNone/>
              <a:defRPr>
                <a:solidFill>
                  <a:srgbClr val="888888"/>
                </a:solidFill>
              </a:defRPr>
            </a:lvl3pPr>
            <a:lvl4pPr lvl="3" rtl="1" algn="ctr">
              <a:spcBef>
                <a:spcPts val="400"/>
              </a:spcBef>
              <a:spcAft>
                <a:spcPts val="0"/>
              </a:spcAft>
              <a:buClr>
                <a:srgbClr val="888888"/>
              </a:buClr>
              <a:buSzPts val="2000"/>
              <a:buNone/>
              <a:defRPr>
                <a:solidFill>
                  <a:srgbClr val="888888"/>
                </a:solidFill>
              </a:defRPr>
            </a:lvl4pPr>
            <a:lvl5pPr lvl="4" rtl="1" algn="ctr">
              <a:spcBef>
                <a:spcPts val="400"/>
              </a:spcBef>
              <a:spcAft>
                <a:spcPts val="0"/>
              </a:spcAft>
              <a:buClr>
                <a:srgbClr val="888888"/>
              </a:buClr>
              <a:buSzPts val="2000"/>
              <a:buNone/>
              <a:defRPr>
                <a:solidFill>
                  <a:srgbClr val="888888"/>
                </a:solidFill>
              </a:defRPr>
            </a:lvl5pPr>
            <a:lvl6pPr lvl="5" rtl="1" algn="ctr">
              <a:spcBef>
                <a:spcPts val="400"/>
              </a:spcBef>
              <a:spcAft>
                <a:spcPts val="0"/>
              </a:spcAft>
              <a:buClr>
                <a:srgbClr val="888888"/>
              </a:buClr>
              <a:buSzPts val="2000"/>
              <a:buNone/>
              <a:defRPr>
                <a:solidFill>
                  <a:srgbClr val="888888"/>
                </a:solidFill>
              </a:defRPr>
            </a:lvl6pPr>
            <a:lvl7pPr lvl="6" rtl="1" algn="ctr">
              <a:spcBef>
                <a:spcPts val="400"/>
              </a:spcBef>
              <a:spcAft>
                <a:spcPts val="0"/>
              </a:spcAft>
              <a:buClr>
                <a:srgbClr val="888888"/>
              </a:buClr>
              <a:buSzPts val="2000"/>
              <a:buNone/>
              <a:defRPr>
                <a:solidFill>
                  <a:srgbClr val="888888"/>
                </a:solidFill>
              </a:defRPr>
            </a:lvl7pPr>
            <a:lvl8pPr lvl="7" rtl="1" algn="ctr">
              <a:spcBef>
                <a:spcPts val="400"/>
              </a:spcBef>
              <a:spcAft>
                <a:spcPts val="0"/>
              </a:spcAft>
              <a:buClr>
                <a:srgbClr val="888888"/>
              </a:buClr>
              <a:buSzPts val="2000"/>
              <a:buNone/>
              <a:defRPr>
                <a:solidFill>
                  <a:srgbClr val="888888"/>
                </a:solidFill>
              </a:defRPr>
            </a:lvl8pPr>
            <a:lvl9pPr lvl="8" rtl="1" algn="ctr">
              <a:spcBef>
                <a:spcPts val="400"/>
              </a:spcBef>
              <a:spcAft>
                <a:spcPts val="0"/>
              </a:spcAft>
              <a:buClr>
                <a:srgbClr val="888888"/>
              </a:buClr>
              <a:buSzPts val="2000"/>
              <a:buNone/>
              <a:defRPr>
                <a:solidFill>
                  <a:srgbClr val="888888"/>
                </a:solidFill>
              </a:defRPr>
            </a:lvl9pPr>
          </a:lstStyle>
          <a:p/>
        </p:txBody>
      </p:sp>
      <p:sp>
        <p:nvSpPr>
          <p:cNvPr id="99" name="Google Shape;99;p15"/>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00" name="Google Shape;100;p15"/>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01" name="Google Shape;101;p15"/>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2" name="Shape 102"/>
        <p:cNvGrpSpPr/>
        <p:nvPr/>
      </p:nvGrpSpPr>
      <p:grpSpPr>
        <a:xfrm>
          <a:off x="0" y="0"/>
          <a:ext cx="0" cy="0"/>
          <a:chOff x="0" y="0"/>
          <a:chExt cx="0" cy="0"/>
        </a:xfrm>
      </p:grpSpPr>
      <p:sp>
        <p:nvSpPr>
          <p:cNvPr id="103" name="Google Shape;103;p16"/>
          <p:cNvSpPr txBox="1"/>
          <p:nvPr>
            <p:ph type="title"/>
          </p:nvPr>
        </p:nvSpPr>
        <p:spPr>
          <a:xfrm>
            <a:off x="722313" y="4406900"/>
            <a:ext cx="7772400" cy="136200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Clr>
                <a:schemeClr val="dk1"/>
              </a:buClr>
              <a:buSzPts val="4000"/>
              <a:buFont typeface="Calibri"/>
              <a:buNone/>
              <a:defRPr b="1" sz="4000"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04" name="Google Shape;104;p16"/>
          <p:cNvSpPr txBox="1"/>
          <p:nvPr>
            <p:ph idx="1" type="body"/>
          </p:nvPr>
        </p:nvSpPr>
        <p:spPr>
          <a:xfrm>
            <a:off x="722313" y="2906713"/>
            <a:ext cx="7772400" cy="1500300"/>
          </a:xfrm>
          <a:prstGeom prst="rect">
            <a:avLst/>
          </a:prstGeom>
          <a:noFill/>
          <a:ln>
            <a:noFill/>
          </a:ln>
        </p:spPr>
        <p:txBody>
          <a:bodyPr anchorCtr="0" anchor="b" bIns="45700" lIns="91425" spcFirstLastPara="1" rIns="91425" wrap="square" tIns="45700">
            <a:noAutofit/>
          </a:bodyPr>
          <a:lstStyle>
            <a:lvl1pPr indent="-228600" lvl="0" marL="457200" rtl="1" algn="r">
              <a:spcBef>
                <a:spcPts val="400"/>
              </a:spcBef>
              <a:spcAft>
                <a:spcPts val="0"/>
              </a:spcAft>
              <a:buClr>
                <a:srgbClr val="888888"/>
              </a:buClr>
              <a:buSzPts val="2000"/>
              <a:buNone/>
              <a:defRPr sz="2000">
                <a:solidFill>
                  <a:srgbClr val="888888"/>
                </a:solidFill>
              </a:defRPr>
            </a:lvl1pPr>
            <a:lvl2pPr indent="-228600" lvl="1" marL="914400" rtl="1" algn="r">
              <a:spcBef>
                <a:spcPts val="360"/>
              </a:spcBef>
              <a:spcAft>
                <a:spcPts val="0"/>
              </a:spcAft>
              <a:buClr>
                <a:srgbClr val="888888"/>
              </a:buClr>
              <a:buSzPts val="1800"/>
              <a:buNone/>
              <a:defRPr sz="1800">
                <a:solidFill>
                  <a:srgbClr val="888888"/>
                </a:solidFill>
              </a:defRPr>
            </a:lvl2pPr>
            <a:lvl3pPr indent="-228600" lvl="2" marL="1371600" rtl="1" algn="r">
              <a:spcBef>
                <a:spcPts val="320"/>
              </a:spcBef>
              <a:spcAft>
                <a:spcPts val="0"/>
              </a:spcAft>
              <a:buClr>
                <a:srgbClr val="888888"/>
              </a:buClr>
              <a:buSzPts val="1600"/>
              <a:buNone/>
              <a:defRPr sz="1600">
                <a:solidFill>
                  <a:srgbClr val="888888"/>
                </a:solidFill>
              </a:defRPr>
            </a:lvl3pPr>
            <a:lvl4pPr indent="-228600" lvl="3" marL="1828800" rtl="1" algn="r">
              <a:spcBef>
                <a:spcPts val="280"/>
              </a:spcBef>
              <a:spcAft>
                <a:spcPts val="0"/>
              </a:spcAft>
              <a:buClr>
                <a:srgbClr val="888888"/>
              </a:buClr>
              <a:buSzPts val="1400"/>
              <a:buNone/>
              <a:defRPr sz="1400">
                <a:solidFill>
                  <a:srgbClr val="888888"/>
                </a:solidFill>
              </a:defRPr>
            </a:lvl4pPr>
            <a:lvl5pPr indent="-228600" lvl="4" marL="2286000" rtl="1" algn="r">
              <a:spcBef>
                <a:spcPts val="280"/>
              </a:spcBef>
              <a:spcAft>
                <a:spcPts val="0"/>
              </a:spcAft>
              <a:buClr>
                <a:srgbClr val="888888"/>
              </a:buClr>
              <a:buSzPts val="1400"/>
              <a:buNone/>
              <a:defRPr sz="1400">
                <a:solidFill>
                  <a:srgbClr val="888888"/>
                </a:solidFill>
              </a:defRPr>
            </a:lvl5pPr>
            <a:lvl6pPr indent="-228600" lvl="5" marL="2743200" rtl="1" algn="r">
              <a:spcBef>
                <a:spcPts val="280"/>
              </a:spcBef>
              <a:spcAft>
                <a:spcPts val="0"/>
              </a:spcAft>
              <a:buClr>
                <a:srgbClr val="888888"/>
              </a:buClr>
              <a:buSzPts val="1400"/>
              <a:buNone/>
              <a:defRPr sz="1400">
                <a:solidFill>
                  <a:srgbClr val="888888"/>
                </a:solidFill>
              </a:defRPr>
            </a:lvl6pPr>
            <a:lvl7pPr indent="-228600" lvl="6" marL="3200400" rtl="1" algn="r">
              <a:spcBef>
                <a:spcPts val="280"/>
              </a:spcBef>
              <a:spcAft>
                <a:spcPts val="0"/>
              </a:spcAft>
              <a:buClr>
                <a:srgbClr val="888888"/>
              </a:buClr>
              <a:buSzPts val="1400"/>
              <a:buNone/>
              <a:defRPr sz="1400">
                <a:solidFill>
                  <a:srgbClr val="888888"/>
                </a:solidFill>
              </a:defRPr>
            </a:lvl7pPr>
            <a:lvl8pPr indent="-228600" lvl="7" marL="3657600" rtl="1" algn="r">
              <a:spcBef>
                <a:spcPts val="280"/>
              </a:spcBef>
              <a:spcAft>
                <a:spcPts val="0"/>
              </a:spcAft>
              <a:buClr>
                <a:srgbClr val="888888"/>
              </a:buClr>
              <a:buSzPts val="1400"/>
              <a:buNone/>
              <a:defRPr sz="1400">
                <a:solidFill>
                  <a:srgbClr val="888888"/>
                </a:solidFill>
              </a:defRPr>
            </a:lvl8pPr>
            <a:lvl9pPr indent="-228600" lvl="8" marL="4114800" rtl="1" algn="r">
              <a:spcBef>
                <a:spcPts val="280"/>
              </a:spcBef>
              <a:spcAft>
                <a:spcPts val="0"/>
              </a:spcAft>
              <a:buClr>
                <a:srgbClr val="888888"/>
              </a:buClr>
              <a:buSzPts val="1400"/>
              <a:buNone/>
              <a:defRPr sz="1400">
                <a:solidFill>
                  <a:srgbClr val="888888"/>
                </a:solidFill>
              </a:defRPr>
            </a:lvl9pPr>
          </a:lstStyle>
          <a:p/>
        </p:txBody>
      </p:sp>
      <p:sp>
        <p:nvSpPr>
          <p:cNvPr id="105" name="Google Shape;105;p16"/>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06" name="Google Shape;106;p16"/>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07" name="Google Shape;107;p16"/>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8" name="Shape 108"/>
        <p:cNvGrpSpPr/>
        <p:nvPr/>
      </p:nvGrpSpPr>
      <p:grpSpPr>
        <a:xfrm>
          <a:off x="0" y="0"/>
          <a:ext cx="0" cy="0"/>
          <a:chOff x="0" y="0"/>
          <a:chExt cx="0" cy="0"/>
        </a:xfrm>
      </p:grpSpPr>
      <p:sp>
        <p:nvSpPr>
          <p:cNvPr id="109" name="Google Shape;109;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0" name="Google Shape;110;p17"/>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Autofit/>
          </a:bodyPr>
          <a:lstStyle>
            <a:lvl1pPr indent="-406400" lvl="0" marL="457200" rtl="1" algn="r">
              <a:spcBef>
                <a:spcPts val="560"/>
              </a:spcBef>
              <a:spcAft>
                <a:spcPts val="0"/>
              </a:spcAft>
              <a:buClr>
                <a:schemeClr val="dk1"/>
              </a:buClr>
              <a:buSzPts val="2800"/>
              <a:buChar char="•"/>
              <a:defRPr sz="2800"/>
            </a:lvl1pPr>
            <a:lvl2pPr indent="-381000" lvl="1" marL="914400" rtl="1" algn="r">
              <a:spcBef>
                <a:spcPts val="480"/>
              </a:spcBef>
              <a:spcAft>
                <a:spcPts val="0"/>
              </a:spcAft>
              <a:buClr>
                <a:schemeClr val="dk1"/>
              </a:buClr>
              <a:buSzPts val="2400"/>
              <a:buChar char="–"/>
              <a:defRPr sz="2400"/>
            </a:lvl2pPr>
            <a:lvl3pPr indent="-355600" lvl="2" marL="1371600" rtl="1" algn="r">
              <a:spcBef>
                <a:spcPts val="400"/>
              </a:spcBef>
              <a:spcAft>
                <a:spcPts val="0"/>
              </a:spcAft>
              <a:buClr>
                <a:schemeClr val="dk1"/>
              </a:buClr>
              <a:buSzPts val="2000"/>
              <a:buChar char="•"/>
              <a:defRPr sz="2000"/>
            </a:lvl3pPr>
            <a:lvl4pPr indent="-342900" lvl="3" marL="1828800" rtl="1" algn="r">
              <a:spcBef>
                <a:spcPts val="360"/>
              </a:spcBef>
              <a:spcAft>
                <a:spcPts val="0"/>
              </a:spcAft>
              <a:buClr>
                <a:schemeClr val="dk1"/>
              </a:buClr>
              <a:buSzPts val="1800"/>
              <a:buChar char="–"/>
              <a:defRPr sz="1800"/>
            </a:lvl4pPr>
            <a:lvl5pPr indent="-342900" lvl="4" marL="2286000" rtl="1" algn="r">
              <a:spcBef>
                <a:spcPts val="360"/>
              </a:spcBef>
              <a:spcAft>
                <a:spcPts val="0"/>
              </a:spcAft>
              <a:buClr>
                <a:schemeClr val="dk1"/>
              </a:buClr>
              <a:buSzPts val="1800"/>
              <a:buChar char="»"/>
              <a:defRPr sz="1800"/>
            </a:lvl5pPr>
            <a:lvl6pPr indent="-342900" lvl="5" marL="2743200" rtl="1" algn="r">
              <a:spcBef>
                <a:spcPts val="360"/>
              </a:spcBef>
              <a:spcAft>
                <a:spcPts val="0"/>
              </a:spcAft>
              <a:buClr>
                <a:schemeClr val="dk1"/>
              </a:buClr>
              <a:buSzPts val="1800"/>
              <a:buChar char="•"/>
              <a:defRPr sz="1800"/>
            </a:lvl6pPr>
            <a:lvl7pPr indent="-342900" lvl="6" marL="3200400" rtl="1" algn="r">
              <a:spcBef>
                <a:spcPts val="360"/>
              </a:spcBef>
              <a:spcAft>
                <a:spcPts val="0"/>
              </a:spcAft>
              <a:buClr>
                <a:schemeClr val="dk1"/>
              </a:buClr>
              <a:buSzPts val="1800"/>
              <a:buChar char="•"/>
              <a:defRPr sz="1800"/>
            </a:lvl7pPr>
            <a:lvl8pPr indent="-342900" lvl="7" marL="3657600" rtl="1" algn="r">
              <a:spcBef>
                <a:spcPts val="360"/>
              </a:spcBef>
              <a:spcAft>
                <a:spcPts val="0"/>
              </a:spcAft>
              <a:buClr>
                <a:schemeClr val="dk1"/>
              </a:buClr>
              <a:buSzPts val="1800"/>
              <a:buChar char="•"/>
              <a:defRPr sz="1800"/>
            </a:lvl8pPr>
            <a:lvl9pPr indent="-342900" lvl="8" marL="4114800" rtl="1" algn="r">
              <a:spcBef>
                <a:spcPts val="360"/>
              </a:spcBef>
              <a:spcAft>
                <a:spcPts val="0"/>
              </a:spcAft>
              <a:buClr>
                <a:schemeClr val="dk1"/>
              </a:buClr>
              <a:buSzPts val="1800"/>
              <a:buChar char="•"/>
              <a:defRPr sz="1800"/>
            </a:lvl9pPr>
          </a:lstStyle>
          <a:p/>
        </p:txBody>
      </p:sp>
      <p:sp>
        <p:nvSpPr>
          <p:cNvPr id="111" name="Google Shape;111;p17"/>
          <p:cNvSpPr txBox="1"/>
          <p:nvPr>
            <p:ph idx="2" type="body"/>
          </p:nvPr>
        </p:nvSpPr>
        <p:spPr>
          <a:xfrm>
            <a:off x="4648200" y="1600200"/>
            <a:ext cx="4038600" cy="4526100"/>
          </a:xfrm>
          <a:prstGeom prst="rect">
            <a:avLst/>
          </a:prstGeom>
          <a:noFill/>
          <a:ln>
            <a:noFill/>
          </a:ln>
        </p:spPr>
        <p:txBody>
          <a:bodyPr anchorCtr="0" anchor="t" bIns="45700" lIns="91425" spcFirstLastPara="1" rIns="91425" wrap="square" tIns="45700">
            <a:noAutofit/>
          </a:bodyPr>
          <a:lstStyle>
            <a:lvl1pPr indent="-406400" lvl="0" marL="457200" rtl="1" algn="r">
              <a:spcBef>
                <a:spcPts val="560"/>
              </a:spcBef>
              <a:spcAft>
                <a:spcPts val="0"/>
              </a:spcAft>
              <a:buClr>
                <a:schemeClr val="dk1"/>
              </a:buClr>
              <a:buSzPts val="2800"/>
              <a:buChar char="•"/>
              <a:defRPr sz="2800"/>
            </a:lvl1pPr>
            <a:lvl2pPr indent="-381000" lvl="1" marL="914400" rtl="1" algn="r">
              <a:spcBef>
                <a:spcPts val="480"/>
              </a:spcBef>
              <a:spcAft>
                <a:spcPts val="0"/>
              </a:spcAft>
              <a:buClr>
                <a:schemeClr val="dk1"/>
              </a:buClr>
              <a:buSzPts val="2400"/>
              <a:buChar char="–"/>
              <a:defRPr sz="2400"/>
            </a:lvl2pPr>
            <a:lvl3pPr indent="-355600" lvl="2" marL="1371600" rtl="1" algn="r">
              <a:spcBef>
                <a:spcPts val="400"/>
              </a:spcBef>
              <a:spcAft>
                <a:spcPts val="0"/>
              </a:spcAft>
              <a:buClr>
                <a:schemeClr val="dk1"/>
              </a:buClr>
              <a:buSzPts val="2000"/>
              <a:buChar char="•"/>
              <a:defRPr sz="2000"/>
            </a:lvl3pPr>
            <a:lvl4pPr indent="-342900" lvl="3" marL="1828800" rtl="1" algn="r">
              <a:spcBef>
                <a:spcPts val="360"/>
              </a:spcBef>
              <a:spcAft>
                <a:spcPts val="0"/>
              </a:spcAft>
              <a:buClr>
                <a:schemeClr val="dk1"/>
              </a:buClr>
              <a:buSzPts val="1800"/>
              <a:buChar char="–"/>
              <a:defRPr sz="1800"/>
            </a:lvl4pPr>
            <a:lvl5pPr indent="-342900" lvl="4" marL="2286000" rtl="1" algn="r">
              <a:spcBef>
                <a:spcPts val="360"/>
              </a:spcBef>
              <a:spcAft>
                <a:spcPts val="0"/>
              </a:spcAft>
              <a:buClr>
                <a:schemeClr val="dk1"/>
              </a:buClr>
              <a:buSzPts val="1800"/>
              <a:buChar char="»"/>
              <a:defRPr sz="1800"/>
            </a:lvl5pPr>
            <a:lvl6pPr indent="-342900" lvl="5" marL="2743200" rtl="1" algn="r">
              <a:spcBef>
                <a:spcPts val="360"/>
              </a:spcBef>
              <a:spcAft>
                <a:spcPts val="0"/>
              </a:spcAft>
              <a:buClr>
                <a:schemeClr val="dk1"/>
              </a:buClr>
              <a:buSzPts val="1800"/>
              <a:buChar char="•"/>
              <a:defRPr sz="1800"/>
            </a:lvl6pPr>
            <a:lvl7pPr indent="-342900" lvl="6" marL="3200400" rtl="1" algn="r">
              <a:spcBef>
                <a:spcPts val="360"/>
              </a:spcBef>
              <a:spcAft>
                <a:spcPts val="0"/>
              </a:spcAft>
              <a:buClr>
                <a:schemeClr val="dk1"/>
              </a:buClr>
              <a:buSzPts val="1800"/>
              <a:buChar char="•"/>
              <a:defRPr sz="1800"/>
            </a:lvl7pPr>
            <a:lvl8pPr indent="-342900" lvl="7" marL="3657600" rtl="1" algn="r">
              <a:spcBef>
                <a:spcPts val="360"/>
              </a:spcBef>
              <a:spcAft>
                <a:spcPts val="0"/>
              </a:spcAft>
              <a:buClr>
                <a:schemeClr val="dk1"/>
              </a:buClr>
              <a:buSzPts val="1800"/>
              <a:buChar char="•"/>
              <a:defRPr sz="1800"/>
            </a:lvl8pPr>
            <a:lvl9pPr indent="-342900" lvl="8" marL="4114800" rtl="1" algn="r">
              <a:spcBef>
                <a:spcPts val="360"/>
              </a:spcBef>
              <a:spcAft>
                <a:spcPts val="0"/>
              </a:spcAft>
              <a:buClr>
                <a:schemeClr val="dk1"/>
              </a:buClr>
              <a:buSzPts val="1800"/>
              <a:buChar char="•"/>
              <a:defRPr sz="1800"/>
            </a:lvl9pPr>
          </a:lstStyle>
          <a:p/>
        </p:txBody>
      </p:sp>
      <p:sp>
        <p:nvSpPr>
          <p:cNvPr id="112" name="Google Shape;112;p17"/>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13" name="Google Shape;113;p17"/>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14" name="Google Shape;114;p17"/>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5" name="Shape 115"/>
        <p:cNvGrpSpPr/>
        <p:nvPr/>
      </p:nvGrpSpPr>
      <p:grpSpPr>
        <a:xfrm>
          <a:off x="0" y="0"/>
          <a:ext cx="0" cy="0"/>
          <a:chOff x="0" y="0"/>
          <a:chExt cx="0" cy="0"/>
        </a:xfrm>
      </p:grpSpPr>
      <p:sp>
        <p:nvSpPr>
          <p:cNvPr id="116" name="Google Shape;116;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44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7" name="Google Shape;117;p18"/>
          <p:cNvSpPr txBox="1"/>
          <p:nvPr>
            <p:ph idx="1" type="body"/>
          </p:nvPr>
        </p:nvSpPr>
        <p:spPr>
          <a:xfrm>
            <a:off x="457200" y="1535113"/>
            <a:ext cx="4040100" cy="639900"/>
          </a:xfrm>
          <a:prstGeom prst="rect">
            <a:avLst/>
          </a:prstGeom>
          <a:noFill/>
          <a:ln>
            <a:noFill/>
          </a:ln>
        </p:spPr>
        <p:txBody>
          <a:bodyPr anchorCtr="0" anchor="b" bIns="45700" lIns="91425" spcFirstLastPara="1" rIns="91425" wrap="square" tIns="45700">
            <a:noAutofit/>
          </a:bodyPr>
          <a:lstStyle>
            <a:lvl1pPr indent="-228600" lvl="0" marL="457200" rtl="1" algn="r">
              <a:spcBef>
                <a:spcPts val="480"/>
              </a:spcBef>
              <a:spcAft>
                <a:spcPts val="0"/>
              </a:spcAft>
              <a:buClr>
                <a:schemeClr val="dk1"/>
              </a:buClr>
              <a:buSzPts val="2400"/>
              <a:buNone/>
              <a:defRPr b="1" sz="2400"/>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118" name="Google Shape;118;p18"/>
          <p:cNvSpPr txBox="1"/>
          <p:nvPr>
            <p:ph idx="2" type="body"/>
          </p:nvPr>
        </p:nvSpPr>
        <p:spPr>
          <a:xfrm>
            <a:off x="457200" y="2174875"/>
            <a:ext cx="4040100" cy="3951300"/>
          </a:xfrm>
          <a:prstGeom prst="rect">
            <a:avLst/>
          </a:prstGeom>
          <a:noFill/>
          <a:ln>
            <a:noFill/>
          </a:ln>
        </p:spPr>
        <p:txBody>
          <a:bodyPr anchorCtr="0" anchor="t" bIns="45700" lIns="91425" spcFirstLastPara="1" rIns="91425" wrap="square" tIns="45700">
            <a:noAutofit/>
          </a:bodyPr>
          <a:lstStyle>
            <a:lvl1pPr indent="-381000" lvl="0" marL="457200" rtl="1" algn="r">
              <a:spcBef>
                <a:spcPts val="480"/>
              </a:spcBef>
              <a:spcAft>
                <a:spcPts val="0"/>
              </a:spcAft>
              <a:buClr>
                <a:schemeClr val="dk1"/>
              </a:buClr>
              <a:buSzPts val="2400"/>
              <a:buChar char="•"/>
              <a:defRPr sz="2400"/>
            </a:lvl1pPr>
            <a:lvl2pPr indent="-355600" lvl="1" marL="914400" rtl="1" algn="r">
              <a:spcBef>
                <a:spcPts val="400"/>
              </a:spcBef>
              <a:spcAft>
                <a:spcPts val="0"/>
              </a:spcAft>
              <a:buClr>
                <a:schemeClr val="dk1"/>
              </a:buClr>
              <a:buSzPts val="2000"/>
              <a:buChar char="–"/>
              <a:defRPr sz="2000"/>
            </a:lvl2pPr>
            <a:lvl3pPr indent="-342900" lvl="2" marL="1371600" rtl="1" algn="r">
              <a:spcBef>
                <a:spcPts val="36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119" name="Google Shape;119;p18"/>
          <p:cNvSpPr txBox="1"/>
          <p:nvPr>
            <p:ph idx="3" type="body"/>
          </p:nvPr>
        </p:nvSpPr>
        <p:spPr>
          <a:xfrm>
            <a:off x="4645025" y="1535113"/>
            <a:ext cx="4041900" cy="639900"/>
          </a:xfrm>
          <a:prstGeom prst="rect">
            <a:avLst/>
          </a:prstGeom>
          <a:noFill/>
          <a:ln>
            <a:noFill/>
          </a:ln>
        </p:spPr>
        <p:txBody>
          <a:bodyPr anchorCtr="0" anchor="b" bIns="45700" lIns="91425" spcFirstLastPara="1" rIns="91425" wrap="square" tIns="45700">
            <a:noAutofit/>
          </a:bodyPr>
          <a:lstStyle>
            <a:lvl1pPr indent="-228600" lvl="0" marL="457200" rtl="1" algn="r">
              <a:spcBef>
                <a:spcPts val="480"/>
              </a:spcBef>
              <a:spcAft>
                <a:spcPts val="0"/>
              </a:spcAft>
              <a:buClr>
                <a:schemeClr val="dk1"/>
              </a:buClr>
              <a:buSzPts val="2400"/>
              <a:buNone/>
              <a:defRPr b="1" sz="2400"/>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120" name="Google Shape;120;p18"/>
          <p:cNvSpPr txBox="1"/>
          <p:nvPr>
            <p:ph idx="4" type="body"/>
          </p:nvPr>
        </p:nvSpPr>
        <p:spPr>
          <a:xfrm>
            <a:off x="4645025" y="2174875"/>
            <a:ext cx="4041900" cy="3951300"/>
          </a:xfrm>
          <a:prstGeom prst="rect">
            <a:avLst/>
          </a:prstGeom>
          <a:noFill/>
          <a:ln>
            <a:noFill/>
          </a:ln>
        </p:spPr>
        <p:txBody>
          <a:bodyPr anchorCtr="0" anchor="t" bIns="45700" lIns="91425" spcFirstLastPara="1" rIns="91425" wrap="square" tIns="45700">
            <a:noAutofit/>
          </a:bodyPr>
          <a:lstStyle>
            <a:lvl1pPr indent="-381000" lvl="0" marL="457200" rtl="1" algn="r">
              <a:spcBef>
                <a:spcPts val="480"/>
              </a:spcBef>
              <a:spcAft>
                <a:spcPts val="0"/>
              </a:spcAft>
              <a:buClr>
                <a:schemeClr val="dk1"/>
              </a:buClr>
              <a:buSzPts val="2400"/>
              <a:buChar char="•"/>
              <a:defRPr sz="2400"/>
            </a:lvl1pPr>
            <a:lvl2pPr indent="-355600" lvl="1" marL="914400" rtl="1" algn="r">
              <a:spcBef>
                <a:spcPts val="400"/>
              </a:spcBef>
              <a:spcAft>
                <a:spcPts val="0"/>
              </a:spcAft>
              <a:buClr>
                <a:schemeClr val="dk1"/>
              </a:buClr>
              <a:buSzPts val="2000"/>
              <a:buChar char="–"/>
              <a:defRPr sz="2000"/>
            </a:lvl2pPr>
            <a:lvl3pPr indent="-342900" lvl="2" marL="1371600" rtl="1" algn="r">
              <a:spcBef>
                <a:spcPts val="36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121" name="Google Shape;121;p18"/>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22" name="Google Shape;122;p18"/>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23" name="Google Shape;123;p18"/>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4" name="Shape 124"/>
        <p:cNvGrpSpPr/>
        <p:nvPr/>
      </p:nvGrpSpPr>
      <p:grpSpPr>
        <a:xfrm>
          <a:off x="0" y="0"/>
          <a:ext cx="0" cy="0"/>
          <a:chOff x="0" y="0"/>
          <a:chExt cx="0" cy="0"/>
        </a:xfrm>
      </p:grpSpPr>
      <p:sp>
        <p:nvSpPr>
          <p:cNvPr id="125" name="Google Shape;125;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6" name="Google Shape;126;p19"/>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27" name="Google Shape;127;p19"/>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28" name="Google Shape;128;p19"/>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9" name="Shape 129"/>
        <p:cNvGrpSpPr/>
        <p:nvPr/>
      </p:nvGrpSpPr>
      <p:grpSpPr>
        <a:xfrm>
          <a:off x="0" y="0"/>
          <a:ext cx="0" cy="0"/>
          <a:chOff x="0" y="0"/>
          <a:chExt cx="0" cy="0"/>
        </a:xfrm>
      </p:grpSpPr>
      <p:sp>
        <p:nvSpPr>
          <p:cNvPr id="130" name="Google Shape;130;p20"/>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31" name="Google Shape;131;p20"/>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32" name="Google Shape;132;p20"/>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3" name="Shape 133"/>
        <p:cNvGrpSpPr/>
        <p:nvPr/>
      </p:nvGrpSpPr>
      <p:grpSpPr>
        <a:xfrm>
          <a:off x="0" y="0"/>
          <a:ext cx="0" cy="0"/>
          <a:chOff x="0" y="0"/>
          <a:chExt cx="0" cy="0"/>
        </a:xfrm>
      </p:grpSpPr>
      <p:sp>
        <p:nvSpPr>
          <p:cNvPr id="134" name="Google Shape;134;p21"/>
          <p:cNvSpPr txBox="1"/>
          <p:nvPr>
            <p:ph type="title"/>
          </p:nvPr>
        </p:nvSpPr>
        <p:spPr>
          <a:xfrm>
            <a:off x="457200" y="273050"/>
            <a:ext cx="3008400" cy="1162200"/>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Clr>
                <a:schemeClr val="dk1"/>
              </a:buClr>
              <a:buSzPts val="2000"/>
              <a:buFont typeface="Calibri"/>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5" name="Google Shape;135;p21"/>
          <p:cNvSpPr txBox="1"/>
          <p:nvPr>
            <p:ph idx="1" type="body"/>
          </p:nvPr>
        </p:nvSpPr>
        <p:spPr>
          <a:xfrm>
            <a:off x="3575050" y="273050"/>
            <a:ext cx="5111700" cy="5853000"/>
          </a:xfrm>
          <a:prstGeom prst="rect">
            <a:avLst/>
          </a:prstGeom>
          <a:noFill/>
          <a:ln>
            <a:noFill/>
          </a:ln>
        </p:spPr>
        <p:txBody>
          <a:bodyPr anchorCtr="0" anchor="t" bIns="45700" lIns="91425" spcFirstLastPara="1" rIns="91425" wrap="square" tIns="45700">
            <a:noAutofit/>
          </a:bodyPr>
          <a:lstStyle>
            <a:lvl1pPr indent="-431800" lvl="0" marL="457200" rtl="1" algn="r">
              <a:spcBef>
                <a:spcPts val="640"/>
              </a:spcBef>
              <a:spcAft>
                <a:spcPts val="0"/>
              </a:spcAft>
              <a:buClr>
                <a:schemeClr val="dk1"/>
              </a:buClr>
              <a:buSzPts val="3200"/>
              <a:buChar char="•"/>
              <a:defRPr sz="3200"/>
            </a:lvl1pPr>
            <a:lvl2pPr indent="-406400" lvl="1" marL="914400" rtl="1" algn="r">
              <a:spcBef>
                <a:spcPts val="560"/>
              </a:spcBef>
              <a:spcAft>
                <a:spcPts val="0"/>
              </a:spcAft>
              <a:buClr>
                <a:schemeClr val="dk1"/>
              </a:buClr>
              <a:buSzPts val="2800"/>
              <a:buChar char="–"/>
              <a:defRPr sz="2800"/>
            </a:lvl2pPr>
            <a:lvl3pPr indent="-381000" lvl="2" marL="1371600" rtl="1" algn="r">
              <a:spcBef>
                <a:spcPts val="480"/>
              </a:spcBef>
              <a:spcAft>
                <a:spcPts val="0"/>
              </a:spcAft>
              <a:buClr>
                <a:schemeClr val="dk1"/>
              </a:buClr>
              <a:buSzPts val="2400"/>
              <a:buChar char="•"/>
              <a:defRPr sz="2400"/>
            </a:lvl3pPr>
            <a:lvl4pPr indent="-355600" lvl="3" marL="1828800" rtl="1" algn="r">
              <a:spcBef>
                <a:spcPts val="400"/>
              </a:spcBef>
              <a:spcAft>
                <a:spcPts val="0"/>
              </a:spcAft>
              <a:buClr>
                <a:schemeClr val="dk1"/>
              </a:buClr>
              <a:buSzPts val="2000"/>
              <a:buChar char="–"/>
              <a:defRPr sz="2000"/>
            </a:lvl4pPr>
            <a:lvl5pPr indent="-355600" lvl="4" marL="2286000" rtl="1" algn="r">
              <a:spcBef>
                <a:spcPts val="400"/>
              </a:spcBef>
              <a:spcAft>
                <a:spcPts val="0"/>
              </a:spcAft>
              <a:buClr>
                <a:schemeClr val="dk1"/>
              </a:buClr>
              <a:buSzPts val="2000"/>
              <a:buChar char="»"/>
              <a:defRPr sz="2000"/>
            </a:lvl5pPr>
            <a:lvl6pPr indent="-355600" lvl="5" marL="2743200" rtl="1" algn="r">
              <a:spcBef>
                <a:spcPts val="400"/>
              </a:spcBef>
              <a:spcAft>
                <a:spcPts val="0"/>
              </a:spcAft>
              <a:buClr>
                <a:schemeClr val="dk1"/>
              </a:buClr>
              <a:buSzPts val="2000"/>
              <a:buChar char="•"/>
              <a:defRPr sz="2000"/>
            </a:lvl6pPr>
            <a:lvl7pPr indent="-355600" lvl="6" marL="3200400" rtl="1" algn="r">
              <a:spcBef>
                <a:spcPts val="400"/>
              </a:spcBef>
              <a:spcAft>
                <a:spcPts val="0"/>
              </a:spcAft>
              <a:buClr>
                <a:schemeClr val="dk1"/>
              </a:buClr>
              <a:buSzPts val="2000"/>
              <a:buChar char="•"/>
              <a:defRPr sz="2000"/>
            </a:lvl7pPr>
            <a:lvl8pPr indent="-355600" lvl="7" marL="3657600" rtl="1" algn="r">
              <a:spcBef>
                <a:spcPts val="400"/>
              </a:spcBef>
              <a:spcAft>
                <a:spcPts val="0"/>
              </a:spcAft>
              <a:buClr>
                <a:schemeClr val="dk1"/>
              </a:buClr>
              <a:buSzPts val="2000"/>
              <a:buChar char="•"/>
              <a:defRPr sz="2000"/>
            </a:lvl8pPr>
            <a:lvl9pPr indent="-355600" lvl="8" marL="4114800" rtl="1" algn="r">
              <a:spcBef>
                <a:spcPts val="400"/>
              </a:spcBef>
              <a:spcAft>
                <a:spcPts val="0"/>
              </a:spcAft>
              <a:buClr>
                <a:schemeClr val="dk1"/>
              </a:buClr>
              <a:buSzPts val="2000"/>
              <a:buChar char="•"/>
              <a:defRPr sz="2000"/>
            </a:lvl9pPr>
          </a:lstStyle>
          <a:p/>
        </p:txBody>
      </p:sp>
      <p:sp>
        <p:nvSpPr>
          <p:cNvPr id="136" name="Google Shape;136;p21"/>
          <p:cNvSpPr txBox="1"/>
          <p:nvPr>
            <p:ph idx="2" type="body"/>
          </p:nvPr>
        </p:nvSpPr>
        <p:spPr>
          <a:xfrm>
            <a:off x="457200" y="1435100"/>
            <a:ext cx="3008400" cy="4691100"/>
          </a:xfrm>
          <a:prstGeom prst="rect">
            <a:avLst/>
          </a:prstGeom>
          <a:noFill/>
          <a:ln>
            <a:noFill/>
          </a:ln>
        </p:spPr>
        <p:txBody>
          <a:bodyPr anchorCtr="0" anchor="t" bIns="45700" lIns="91425" spcFirstLastPara="1" rIns="91425" wrap="square" tIns="45700">
            <a:noAutofit/>
          </a:bodyPr>
          <a:lstStyle>
            <a:lvl1pPr indent="-228600" lvl="0" marL="457200" rtl="1" algn="r">
              <a:spcBef>
                <a:spcPts val="280"/>
              </a:spcBef>
              <a:spcAft>
                <a:spcPts val="0"/>
              </a:spcAft>
              <a:buClr>
                <a:schemeClr val="dk1"/>
              </a:buClr>
              <a:buSzPts val="1400"/>
              <a:buNone/>
              <a:defRPr sz="1400"/>
            </a:lvl1pPr>
            <a:lvl2pPr indent="-228600" lvl="1" marL="914400" rtl="1" algn="r">
              <a:spcBef>
                <a:spcPts val="240"/>
              </a:spcBef>
              <a:spcAft>
                <a:spcPts val="0"/>
              </a:spcAft>
              <a:buClr>
                <a:schemeClr val="dk1"/>
              </a:buClr>
              <a:buSzPts val="1200"/>
              <a:buNone/>
              <a:defRPr sz="1200"/>
            </a:lvl2pPr>
            <a:lvl3pPr indent="-228600" lvl="2" marL="1371600" rtl="1" algn="r">
              <a:spcBef>
                <a:spcPts val="200"/>
              </a:spcBef>
              <a:spcAft>
                <a:spcPts val="0"/>
              </a:spcAft>
              <a:buClr>
                <a:schemeClr val="dk1"/>
              </a:buClr>
              <a:buSzPts val="1000"/>
              <a:buNone/>
              <a:defRPr sz="1000"/>
            </a:lvl3pPr>
            <a:lvl4pPr indent="-228600" lvl="3" marL="1828800" rtl="1" algn="r">
              <a:spcBef>
                <a:spcPts val="180"/>
              </a:spcBef>
              <a:spcAft>
                <a:spcPts val="0"/>
              </a:spcAft>
              <a:buClr>
                <a:schemeClr val="dk1"/>
              </a:buClr>
              <a:buSzPts val="900"/>
              <a:buNone/>
              <a:defRPr sz="900"/>
            </a:lvl4pPr>
            <a:lvl5pPr indent="-228600" lvl="4" marL="2286000" rtl="1" algn="r">
              <a:spcBef>
                <a:spcPts val="18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137" name="Google Shape;137;p21"/>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38" name="Google Shape;138;p21"/>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39" name="Google Shape;139;p21"/>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23" name="Google Shape;23;p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0" name="Shape 140"/>
        <p:cNvGrpSpPr/>
        <p:nvPr/>
      </p:nvGrpSpPr>
      <p:grpSpPr>
        <a:xfrm>
          <a:off x="0" y="0"/>
          <a:ext cx="0" cy="0"/>
          <a:chOff x="0" y="0"/>
          <a:chExt cx="0" cy="0"/>
        </a:xfrm>
      </p:grpSpPr>
      <p:sp>
        <p:nvSpPr>
          <p:cNvPr id="141" name="Google Shape;141;p22"/>
          <p:cNvSpPr txBox="1"/>
          <p:nvPr>
            <p:ph type="title"/>
          </p:nvPr>
        </p:nvSpPr>
        <p:spPr>
          <a:xfrm>
            <a:off x="1792288" y="4800600"/>
            <a:ext cx="5486400" cy="566700"/>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Clr>
                <a:schemeClr val="dk1"/>
              </a:buClr>
              <a:buSzPts val="2000"/>
              <a:buFont typeface="Calibri"/>
              <a:buNone/>
              <a:defRPr b="1" sz="2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2" name="Google Shape;142;p22"/>
          <p:cNvSpPr/>
          <p:nvPr>
            <p:ph idx="2" type="pic"/>
          </p:nvPr>
        </p:nvSpPr>
        <p:spPr>
          <a:xfrm>
            <a:off x="1792288" y="612775"/>
            <a:ext cx="5486400" cy="4114800"/>
          </a:xfrm>
          <a:prstGeom prst="rect">
            <a:avLst/>
          </a:prstGeom>
          <a:noFill/>
          <a:ln>
            <a:noFill/>
          </a:ln>
        </p:spPr>
      </p:sp>
      <p:sp>
        <p:nvSpPr>
          <p:cNvPr id="143" name="Google Shape;143;p22"/>
          <p:cNvSpPr txBox="1"/>
          <p:nvPr>
            <p:ph idx="1" type="body"/>
          </p:nvPr>
        </p:nvSpPr>
        <p:spPr>
          <a:xfrm>
            <a:off x="1792288" y="5367338"/>
            <a:ext cx="5486400" cy="804900"/>
          </a:xfrm>
          <a:prstGeom prst="rect">
            <a:avLst/>
          </a:prstGeom>
          <a:noFill/>
          <a:ln>
            <a:noFill/>
          </a:ln>
        </p:spPr>
        <p:txBody>
          <a:bodyPr anchorCtr="0" anchor="t" bIns="45700" lIns="91425" spcFirstLastPara="1" rIns="91425" wrap="square" tIns="45700">
            <a:noAutofit/>
          </a:bodyPr>
          <a:lstStyle>
            <a:lvl1pPr indent="-228600" lvl="0" marL="457200" rtl="1" algn="r">
              <a:spcBef>
                <a:spcPts val="280"/>
              </a:spcBef>
              <a:spcAft>
                <a:spcPts val="0"/>
              </a:spcAft>
              <a:buClr>
                <a:schemeClr val="dk1"/>
              </a:buClr>
              <a:buSzPts val="1400"/>
              <a:buNone/>
              <a:defRPr sz="1400"/>
            </a:lvl1pPr>
            <a:lvl2pPr indent="-228600" lvl="1" marL="914400" rtl="1" algn="r">
              <a:spcBef>
                <a:spcPts val="240"/>
              </a:spcBef>
              <a:spcAft>
                <a:spcPts val="0"/>
              </a:spcAft>
              <a:buClr>
                <a:schemeClr val="dk1"/>
              </a:buClr>
              <a:buSzPts val="1200"/>
              <a:buNone/>
              <a:defRPr sz="1200"/>
            </a:lvl2pPr>
            <a:lvl3pPr indent="-228600" lvl="2" marL="1371600" rtl="1" algn="r">
              <a:spcBef>
                <a:spcPts val="200"/>
              </a:spcBef>
              <a:spcAft>
                <a:spcPts val="0"/>
              </a:spcAft>
              <a:buClr>
                <a:schemeClr val="dk1"/>
              </a:buClr>
              <a:buSzPts val="1000"/>
              <a:buNone/>
              <a:defRPr sz="1000"/>
            </a:lvl3pPr>
            <a:lvl4pPr indent="-228600" lvl="3" marL="1828800" rtl="1" algn="r">
              <a:spcBef>
                <a:spcPts val="180"/>
              </a:spcBef>
              <a:spcAft>
                <a:spcPts val="0"/>
              </a:spcAft>
              <a:buClr>
                <a:schemeClr val="dk1"/>
              </a:buClr>
              <a:buSzPts val="900"/>
              <a:buNone/>
              <a:defRPr sz="900"/>
            </a:lvl4pPr>
            <a:lvl5pPr indent="-228600" lvl="4" marL="2286000" rtl="1" algn="r">
              <a:spcBef>
                <a:spcPts val="18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144" name="Google Shape;144;p22"/>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45" name="Google Shape;145;p22"/>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46" name="Google Shape;146;p22"/>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7" name="Shape 147"/>
        <p:cNvGrpSpPr/>
        <p:nvPr/>
      </p:nvGrpSpPr>
      <p:grpSpPr>
        <a:xfrm>
          <a:off x="0" y="0"/>
          <a:ext cx="0" cy="0"/>
          <a:chOff x="0" y="0"/>
          <a:chExt cx="0" cy="0"/>
        </a:xfrm>
      </p:grpSpPr>
      <p:sp>
        <p:nvSpPr>
          <p:cNvPr id="148" name="Google Shape;148;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9" name="Google Shape;149;p23"/>
          <p:cNvSpPr txBox="1"/>
          <p:nvPr>
            <p:ph idx="1" type="body"/>
          </p:nvPr>
        </p:nvSpPr>
        <p:spPr>
          <a:xfrm rot="5400000">
            <a:off x="2308950" y="-251550"/>
            <a:ext cx="4526100" cy="8229600"/>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50" name="Google Shape;150;p23"/>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51" name="Google Shape;151;p2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52" name="Google Shape;152;p23"/>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3" name="Shape 153"/>
        <p:cNvGrpSpPr/>
        <p:nvPr/>
      </p:nvGrpSpPr>
      <p:grpSpPr>
        <a:xfrm>
          <a:off x="0" y="0"/>
          <a:ext cx="0" cy="0"/>
          <a:chOff x="0" y="0"/>
          <a:chExt cx="0" cy="0"/>
        </a:xfrm>
      </p:grpSpPr>
      <p:sp>
        <p:nvSpPr>
          <p:cNvPr id="154" name="Google Shape;154;p24"/>
          <p:cNvSpPr txBox="1"/>
          <p:nvPr>
            <p:ph type="title"/>
          </p:nvPr>
        </p:nvSpPr>
        <p:spPr>
          <a:xfrm rot="5400000">
            <a:off x="4732350" y="2171688"/>
            <a:ext cx="5851500" cy="20574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5" name="Google Shape;155;p24"/>
          <p:cNvSpPr txBox="1"/>
          <p:nvPr>
            <p:ph idx="1" type="body"/>
          </p:nvPr>
        </p:nvSpPr>
        <p:spPr>
          <a:xfrm rot="5400000">
            <a:off x="541350" y="190488"/>
            <a:ext cx="5851500" cy="6019800"/>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56" name="Google Shape;156;p24"/>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57" name="Google Shape;157;p2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58" name="Google Shape;158;p24"/>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66" name="Shape 166"/>
        <p:cNvGrpSpPr/>
        <p:nvPr/>
      </p:nvGrpSpPr>
      <p:grpSpPr>
        <a:xfrm>
          <a:off x="0" y="0"/>
          <a:ext cx="0" cy="0"/>
          <a:chOff x="0" y="0"/>
          <a:chExt cx="0" cy="0"/>
        </a:xfrm>
      </p:grpSpPr>
      <p:sp>
        <p:nvSpPr>
          <p:cNvPr id="167" name="Google Shape;167;p26"/>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68" name="Google Shape;168;p26"/>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69" name="Google Shape;169;p26"/>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70" name="Google Shape;170;p26"/>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1" name="Shape 171"/>
        <p:cNvGrpSpPr/>
        <p:nvPr/>
      </p:nvGrpSpPr>
      <p:grpSpPr>
        <a:xfrm>
          <a:off x="0" y="0"/>
          <a:ext cx="0" cy="0"/>
          <a:chOff x="0" y="0"/>
          <a:chExt cx="0" cy="0"/>
        </a:xfrm>
      </p:grpSpPr>
      <p:sp>
        <p:nvSpPr>
          <p:cNvPr id="172" name="Google Shape;172;p27"/>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3" name="Google Shape;173;p27"/>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74" name="Google Shape;174;p27"/>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75" name="Google Shape;175;p27"/>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76" name="Google Shape;176;p27"/>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7" name="Shape 177"/>
        <p:cNvGrpSpPr/>
        <p:nvPr/>
      </p:nvGrpSpPr>
      <p:grpSpPr>
        <a:xfrm>
          <a:off x="0" y="0"/>
          <a:ext cx="0" cy="0"/>
          <a:chOff x="0" y="0"/>
          <a:chExt cx="0" cy="0"/>
        </a:xfrm>
      </p:grpSpPr>
      <p:sp>
        <p:nvSpPr>
          <p:cNvPr id="178" name="Google Shape;178;p28"/>
          <p:cNvSpPr txBox="1"/>
          <p:nvPr>
            <p:ph type="title"/>
          </p:nvPr>
        </p:nvSpPr>
        <p:spPr>
          <a:xfrm>
            <a:off x="623888" y="1709738"/>
            <a:ext cx="7886700" cy="28527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400"/>
              <a:buNone/>
              <a:defRPr sz="6000"/>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9" name="Google Shape;179;p28"/>
          <p:cNvSpPr txBox="1"/>
          <p:nvPr>
            <p:ph idx="1" type="body"/>
          </p:nvPr>
        </p:nvSpPr>
        <p:spPr>
          <a:xfrm>
            <a:off x="623888" y="4589463"/>
            <a:ext cx="7886700" cy="1500300"/>
          </a:xfrm>
          <a:prstGeom prst="rect">
            <a:avLst/>
          </a:prstGeom>
          <a:noFill/>
          <a:ln>
            <a:noFill/>
          </a:ln>
        </p:spPr>
        <p:txBody>
          <a:bodyPr anchorCtr="0" anchor="t" bIns="45700" lIns="91425" spcFirstLastPara="1" rIns="91425" wrap="square" tIns="45700">
            <a:noAutofit/>
          </a:bodyPr>
          <a:lstStyle>
            <a:lvl1pPr indent="-228600" lvl="0" marL="457200" rtl="0" algn="l">
              <a:spcBef>
                <a:spcPts val="480"/>
              </a:spcBef>
              <a:spcAft>
                <a:spcPts val="0"/>
              </a:spcAft>
              <a:buClr>
                <a:schemeClr val="dk1"/>
              </a:buClr>
              <a:buSzPts val="2400"/>
              <a:buFont typeface="Arial"/>
              <a:buNone/>
              <a:defRPr sz="2400"/>
            </a:lvl1pPr>
            <a:lvl2pPr indent="-228600" lvl="1" marL="914400" rtl="0" algn="l">
              <a:spcBef>
                <a:spcPts val="400"/>
              </a:spcBef>
              <a:spcAft>
                <a:spcPts val="0"/>
              </a:spcAft>
              <a:buClr>
                <a:schemeClr val="dk1"/>
              </a:buClr>
              <a:buSzPts val="2000"/>
              <a:buFont typeface="Arial"/>
              <a:buNone/>
              <a:defRPr sz="2000"/>
            </a:lvl2pPr>
            <a:lvl3pPr indent="-228600" lvl="2" marL="1371600" rtl="0" algn="l">
              <a:spcBef>
                <a:spcPts val="360"/>
              </a:spcBef>
              <a:spcAft>
                <a:spcPts val="0"/>
              </a:spcAft>
              <a:buClr>
                <a:schemeClr val="dk1"/>
              </a:buClr>
              <a:buSzPts val="1800"/>
              <a:buFont typeface="Arial"/>
              <a:buNone/>
              <a:defRPr sz="1800"/>
            </a:lvl3pPr>
            <a:lvl4pPr indent="-228600" lvl="3" marL="1828800" rtl="0" algn="l">
              <a:spcBef>
                <a:spcPts val="320"/>
              </a:spcBef>
              <a:spcAft>
                <a:spcPts val="0"/>
              </a:spcAft>
              <a:buClr>
                <a:schemeClr val="dk1"/>
              </a:buClr>
              <a:buSzPts val="1600"/>
              <a:buFont typeface="Arial"/>
              <a:buNone/>
              <a:defRPr sz="1600"/>
            </a:lvl4pPr>
            <a:lvl5pPr indent="-228600" lvl="4" marL="2286000" rtl="0" algn="l">
              <a:spcBef>
                <a:spcPts val="320"/>
              </a:spcBef>
              <a:spcAft>
                <a:spcPts val="0"/>
              </a:spcAft>
              <a:buClr>
                <a:schemeClr val="dk1"/>
              </a:buClr>
              <a:buSzPts val="1600"/>
              <a:buFont typeface="Arial"/>
              <a:buNone/>
              <a:defRPr sz="1600"/>
            </a:lvl5pPr>
            <a:lvl6pPr indent="-228600" lvl="5" marL="2743200" rtl="0" algn="l">
              <a:lnSpc>
                <a:spcPct val="90000"/>
              </a:lnSpc>
              <a:spcBef>
                <a:spcPts val="500"/>
              </a:spcBef>
              <a:spcAft>
                <a:spcPts val="0"/>
              </a:spcAft>
              <a:buClr>
                <a:schemeClr val="dk1"/>
              </a:buClr>
              <a:buSzPts val="1600"/>
              <a:buNone/>
              <a:defRPr sz="1600"/>
            </a:lvl6pPr>
            <a:lvl7pPr indent="-228600" lvl="6" marL="3200400" rtl="0" algn="l">
              <a:lnSpc>
                <a:spcPct val="90000"/>
              </a:lnSpc>
              <a:spcBef>
                <a:spcPts val="500"/>
              </a:spcBef>
              <a:spcAft>
                <a:spcPts val="0"/>
              </a:spcAft>
              <a:buClr>
                <a:schemeClr val="dk1"/>
              </a:buClr>
              <a:buSzPts val="1600"/>
              <a:buNone/>
              <a:defRPr sz="1600"/>
            </a:lvl7pPr>
            <a:lvl8pPr indent="-228600" lvl="7" marL="3657600" rtl="0" algn="l">
              <a:lnSpc>
                <a:spcPct val="90000"/>
              </a:lnSpc>
              <a:spcBef>
                <a:spcPts val="500"/>
              </a:spcBef>
              <a:spcAft>
                <a:spcPts val="0"/>
              </a:spcAft>
              <a:buClr>
                <a:schemeClr val="dk1"/>
              </a:buClr>
              <a:buSzPts val="1600"/>
              <a:buNone/>
              <a:defRPr sz="1600"/>
            </a:lvl8pPr>
            <a:lvl9pPr indent="-228600" lvl="8" marL="4114800" rtl="0" algn="l">
              <a:lnSpc>
                <a:spcPct val="90000"/>
              </a:lnSpc>
              <a:spcBef>
                <a:spcPts val="500"/>
              </a:spcBef>
              <a:spcAft>
                <a:spcPts val="0"/>
              </a:spcAft>
              <a:buClr>
                <a:schemeClr val="dk1"/>
              </a:buClr>
              <a:buSzPts val="1600"/>
              <a:buNone/>
              <a:defRPr sz="1600"/>
            </a:lvl9pPr>
          </a:lstStyle>
          <a:p/>
        </p:txBody>
      </p:sp>
      <p:sp>
        <p:nvSpPr>
          <p:cNvPr id="180" name="Google Shape;180;p28"/>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81" name="Google Shape;181;p28"/>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82" name="Google Shape;182;p28"/>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83" name="Shape 183"/>
        <p:cNvGrpSpPr/>
        <p:nvPr/>
      </p:nvGrpSpPr>
      <p:grpSpPr>
        <a:xfrm>
          <a:off x="0" y="0"/>
          <a:ext cx="0" cy="0"/>
          <a:chOff x="0" y="0"/>
          <a:chExt cx="0" cy="0"/>
        </a:xfrm>
      </p:grpSpPr>
      <p:sp>
        <p:nvSpPr>
          <p:cNvPr id="184" name="Google Shape;184;p29"/>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5" name="Google Shape;185;p29"/>
          <p:cNvSpPr txBox="1"/>
          <p:nvPr>
            <p:ph idx="1" type="body"/>
          </p:nvPr>
        </p:nvSpPr>
        <p:spPr>
          <a:xfrm>
            <a:off x="457200" y="1174750"/>
            <a:ext cx="4038600" cy="49530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86" name="Google Shape;186;p29"/>
          <p:cNvSpPr txBox="1"/>
          <p:nvPr>
            <p:ph idx="2" type="body"/>
          </p:nvPr>
        </p:nvSpPr>
        <p:spPr>
          <a:xfrm>
            <a:off x="4648200" y="1174750"/>
            <a:ext cx="4038600" cy="49530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87" name="Google Shape;187;p29"/>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88" name="Google Shape;188;p29"/>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89" name="Google Shape;189;p29"/>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90" name="Shape 190"/>
        <p:cNvGrpSpPr/>
        <p:nvPr/>
      </p:nvGrpSpPr>
      <p:grpSpPr>
        <a:xfrm>
          <a:off x="0" y="0"/>
          <a:ext cx="0" cy="0"/>
          <a:chOff x="0" y="0"/>
          <a:chExt cx="0" cy="0"/>
        </a:xfrm>
      </p:grpSpPr>
      <p:sp>
        <p:nvSpPr>
          <p:cNvPr id="191" name="Google Shape;191;p30"/>
          <p:cNvSpPr txBox="1"/>
          <p:nvPr>
            <p:ph type="title"/>
          </p:nvPr>
        </p:nvSpPr>
        <p:spPr>
          <a:xfrm>
            <a:off x="630238" y="365125"/>
            <a:ext cx="7886700" cy="13257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92" name="Google Shape;192;p30"/>
          <p:cNvSpPr txBox="1"/>
          <p:nvPr>
            <p:ph idx="1" type="body"/>
          </p:nvPr>
        </p:nvSpPr>
        <p:spPr>
          <a:xfrm>
            <a:off x="630238" y="1681163"/>
            <a:ext cx="3868800" cy="8238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Font typeface="Arial"/>
              <a:buNone/>
              <a:defRPr b="1" sz="2400"/>
            </a:lvl1pPr>
            <a:lvl2pPr indent="-228600" lvl="1" marL="914400" rtl="0" algn="l">
              <a:spcBef>
                <a:spcPts val="400"/>
              </a:spcBef>
              <a:spcAft>
                <a:spcPts val="0"/>
              </a:spcAft>
              <a:buClr>
                <a:schemeClr val="dk1"/>
              </a:buClr>
              <a:buSzPts val="2000"/>
              <a:buFont typeface="Arial"/>
              <a:buNone/>
              <a:defRPr b="1" sz="2000"/>
            </a:lvl2pPr>
            <a:lvl3pPr indent="-228600" lvl="2" marL="1371600" rtl="0" algn="l">
              <a:spcBef>
                <a:spcPts val="360"/>
              </a:spcBef>
              <a:spcAft>
                <a:spcPts val="0"/>
              </a:spcAft>
              <a:buClr>
                <a:schemeClr val="dk1"/>
              </a:buClr>
              <a:buSzPts val="1800"/>
              <a:buFont typeface="Arial"/>
              <a:buNone/>
              <a:defRPr b="1" sz="1800"/>
            </a:lvl3pPr>
            <a:lvl4pPr indent="-228600" lvl="3" marL="1828800" rtl="0" algn="l">
              <a:spcBef>
                <a:spcPts val="320"/>
              </a:spcBef>
              <a:spcAft>
                <a:spcPts val="0"/>
              </a:spcAft>
              <a:buClr>
                <a:schemeClr val="dk1"/>
              </a:buClr>
              <a:buSzPts val="1600"/>
              <a:buFont typeface="Arial"/>
              <a:buNone/>
              <a:defRPr b="1" sz="1600"/>
            </a:lvl4pPr>
            <a:lvl5pPr indent="-228600" lvl="4" marL="2286000" rtl="0" algn="l">
              <a:spcBef>
                <a:spcPts val="320"/>
              </a:spcBef>
              <a:spcAft>
                <a:spcPts val="0"/>
              </a:spcAft>
              <a:buClr>
                <a:schemeClr val="dk1"/>
              </a:buClr>
              <a:buSzPts val="1600"/>
              <a:buFont typeface="Arial"/>
              <a:buNone/>
              <a:defRPr b="1" sz="1600"/>
            </a:lvl5pPr>
            <a:lvl6pPr indent="-228600" lvl="5" marL="2743200" rtl="0" algn="l">
              <a:lnSpc>
                <a:spcPct val="90000"/>
              </a:lnSpc>
              <a:spcBef>
                <a:spcPts val="500"/>
              </a:spcBef>
              <a:spcAft>
                <a:spcPts val="0"/>
              </a:spcAft>
              <a:buClr>
                <a:schemeClr val="dk1"/>
              </a:buClr>
              <a:buSzPts val="1600"/>
              <a:buNone/>
              <a:defRPr b="1" sz="1600"/>
            </a:lvl6pPr>
            <a:lvl7pPr indent="-228600" lvl="6" marL="3200400" rtl="0" algn="l">
              <a:lnSpc>
                <a:spcPct val="90000"/>
              </a:lnSpc>
              <a:spcBef>
                <a:spcPts val="500"/>
              </a:spcBef>
              <a:spcAft>
                <a:spcPts val="0"/>
              </a:spcAft>
              <a:buClr>
                <a:schemeClr val="dk1"/>
              </a:buClr>
              <a:buSzPts val="1600"/>
              <a:buNone/>
              <a:defRPr b="1" sz="1600"/>
            </a:lvl7pPr>
            <a:lvl8pPr indent="-228600" lvl="7" marL="3657600" rtl="0" algn="l">
              <a:lnSpc>
                <a:spcPct val="90000"/>
              </a:lnSpc>
              <a:spcBef>
                <a:spcPts val="500"/>
              </a:spcBef>
              <a:spcAft>
                <a:spcPts val="0"/>
              </a:spcAft>
              <a:buClr>
                <a:schemeClr val="dk1"/>
              </a:buClr>
              <a:buSzPts val="1600"/>
              <a:buNone/>
              <a:defRPr b="1" sz="1600"/>
            </a:lvl8pPr>
            <a:lvl9pPr indent="-228600" lvl="8" marL="4114800" rtl="0" algn="l">
              <a:lnSpc>
                <a:spcPct val="90000"/>
              </a:lnSpc>
              <a:spcBef>
                <a:spcPts val="500"/>
              </a:spcBef>
              <a:spcAft>
                <a:spcPts val="0"/>
              </a:spcAft>
              <a:buClr>
                <a:schemeClr val="dk1"/>
              </a:buClr>
              <a:buSzPts val="1600"/>
              <a:buNone/>
              <a:defRPr b="1" sz="1600"/>
            </a:lvl9pPr>
          </a:lstStyle>
          <a:p/>
        </p:txBody>
      </p:sp>
      <p:sp>
        <p:nvSpPr>
          <p:cNvPr id="193" name="Google Shape;193;p30"/>
          <p:cNvSpPr txBox="1"/>
          <p:nvPr>
            <p:ph idx="2" type="body"/>
          </p:nvPr>
        </p:nvSpPr>
        <p:spPr>
          <a:xfrm>
            <a:off x="630238" y="2505075"/>
            <a:ext cx="3868800" cy="36846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94" name="Google Shape;194;p30"/>
          <p:cNvSpPr txBox="1"/>
          <p:nvPr>
            <p:ph idx="3" type="body"/>
          </p:nvPr>
        </p:nvSpPr>
        <p:spPr>
          <a:xfrm>
            <a:off x="4629150" y="1681163"/>
            <a:ext cx="3887700" cy="823800"/>
          </a:xfrm>
          <a:prstGeom prst="rect">
            <a:avLst/>
          </a:prstGeom>
          <a:noFill/>
          <a:ln>
            <a:noFill/>
          </a:ln>
        </p:spPr>
        <p:txBody>
          <a:bodyPr anchorCtr="0" anchor="b" bIns="45700" lIns="91425" spcFirstLastPara="1" rIns="91425" wrap="square" tIns="45700">
            <a:noAutofit/>
          </a:bodyPr>
          <a:lstStyle>
            <a:lvl1pPr indent="-228600" lvl="0" marL="457200" rtl="0" algn="l">
              <a:spcBef>
                <a:spcPts val="480"/>
              </a:spcBef>
              <a:spcAft>
                <a:spcPts val="0"/>
              </a:spcAft>
              <a:buClr>
                <a:schemeClr val="dk1"/>
              </a:buClr>
              <a:buSzPts val="2400"/>
              <a:buFont typeface="Arial"/>
              <a:buNone/>
              <a:defRPr b="1" sz="2400"/>
            </a:lvl1pPr>
            <a:lvl2pPr indent="-228600" lvl="1" marL="914400" rtl="0" algn="l">
              <a:spcBef>
                <a:spcPts val="400"/>
              </a:spcBef>
              <a:spcAft>
                <a:spcPts val="0"/>
              </a:spcAft>
              <a:buClr>
                <a:schemeClr val="dk1"/>
              </a:buClr>
              <a:buSzPts val="2000"/>
              <a:buFont typeface="Arial"/>
              <a:buNone/>
              <a:defRPr b="1" sz="2000"/>
            </a:lvl2pPr>
            <a:lvl3pPr indent="-228600" lvl="2" marL="1371600" rtl="0" algn="l">
              <a:spcBef>
                <a:spcPts val="360"/>
              </a:spcBef>
              <a:spcAft>
                <a:spcPts val="0"/>
              </a:spcAft>
              <a:buClr>
                <a:schemeClr val="dk1"/>
              </a:buClr>
              <a:buSzPts val="1800"/>
              <a:buFont typeface="Arial"/>
              <a:buNone/>
              <a:defRPr b="1" sz="1800"/>
            </a:lvl3pPr>
            <a:lvl4pPr indent="-228600" lvl="3" marL="1828800" rtl="0" algn="l">
              <a:spcBef>
                <a:spcPts val="320"/>
              </a:spcBef>
              <a:spcAft>
                <a:spcPts val="0"/>
              </a:spcAft>
              <a:buClr>
                <a:schemeClr val="dk1"/>
              </a:buClr>
              <a:buSzPts val="1600"/>
              <a:buFont typeface="Arial"/>
              <a:buNone/>
              <a:defRPr b="1" sz="1600"/>
            </a:lvl4pPr>
            <a:lvl5pPr indent="-228600" lvl="4" marL="2286000" rtl="0" algn="l">
              <a:spcBef>
                <a:spcPts val="320"/>
              </a:spcBef>
              <a:spcAft>
                <a:spcPts val="0"/>
              </a:spcAft>
              <a:buClr>
                <a:schemeClr val="dk1"/>
              </a:buClr>
              <a:buSzPts val="1600"/>
              <a:buFont typeface="Arial"/>
              <a:buNone/>
              <a:defRPr b="1" sz="1600"/>
            </a:lvl5pPr>
            <a:lvl6pPr indent="-228600" lvl="5" marL="2743200" rtl="0" algn="l">
              <a:lnSpc>
                <a:spcPct val="90000"/>
              </a:lnSpc>
              <a:spcBef>
                <a:spcPts val="500"/>
              </a:spcBef>
              <a:spcAft>
                <a:spcPts val="0"/>
              </a:spcAft>
              <a:buClr>
                <a:schemeClr val="dk1"/>
              </a:buClr>
              <a:buSzPts val="1600"/>
              <a:buNone/>
              <a:defRPr b="1" sz="1600"/>
            </a:lvl6pPr>
            <a:lvl7pPr indent="-228600" lvl="6" marL="3200400" rtl="0" algn="l">
              <a:lnSpc>
                <a:spcPct val="90000"/>
              </a:lnSpc>
              <a:spcBef>
                <a:spcPts val="500"/>
              </a:spcBef>
              <a:spcAft>
                <a:spcPts val="0"/>
              </a:spcAft>
              <a:buClr>
                <a:schemeClr val="dk1"/>
              </a:buClr>
              <a:buSzPts val="1600"/>
              <a:buNone/>
              <a:defRPr b="1" sz="1600"/>
            </a:lvl7pPr>
            <a:lvl8pPr indent="-228600" lvl="7" marL="3657600" rtl="0" algn="l">
              <a:lnSpc>
                <a:spcPct val="90000"/>
              </a:lnSpc>
              <a:spcBef>
                <a:spcPts val="500"/>
              </a:spcBef>
              <a:spcAft>
                <a:spcPts val="0"/>
              </a:spcAft>
              <a:buClr>
                <a:schemeClr val="dk1"/>
              </a:buClr>
              <a:buSzPts val="1600"/>
              <a:buNone/>
              <a:defRPr b="1" sz="1600"/>
            </a:lvl8pPr>
            <a:lvl9pPr indent="-228600" lvl="8" marL="4114800" rtl="0" algn="l">
              <a:lnSpc>
                <a:spcPct val="90000"/>
              </a:lnSpc>
              <a:spcBef>
                <a:spcPts val="500"/>
              </a:spcBef>
              <a:spcAft>
                <a:spcPts val="0"/>
              </a:spcAft>
              <a:buClr>
                <a:schemeClr val="dk1"/>
              </a:buClr>
              <a:buSzPts val="1600"/>
              <a:buNone/>
              <a:defRPr b="1" sz="1600"/>
            </a:lvl9pPr>
          </a:lstStyle>
          <a:p/>
        </p:txBody>
      </p:sp>
      <p:sp>
        <p:nvSpPr>
          <p:cNvPr id="195" name="Google Shape;195;p30"/>
          <p:cNvSpPr txBox="1"/>
          <p:nvPr>
            <p:ph idx="4" type="body"/>
          </p:nvPr>
        </p:nvSpPr>
        <p:spPr>
          <a:xfrm>
            <a:off x="4629150" y="2505075"/>
            <a:ext cx="3887700" cy="36846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96" name="Google Shape;196;p30"/>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97" name="Google Shape;197;p30"/>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198" name="Google Shape;198;p30"/>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99" name="Shape 199"/>
        <p:cNvGrpSpPr/>
        <p:nvPr/>
      </p:nvGrpSpPr>
      <p:grpSpPr>
        <a:xfrm>
          <a:off x="0" y="0"/>
          <a:ext cx="0" cy="0"/>
          <a:chOff x="0" y="0"/>
          <a:chExt cx="0" cy="0"/>
        </a:xfrm>
      </p:grpSpPr>
      <p:sp>
        <p:nvSpPr>
          <p:cNvPr id="200" name="Google Shape;200;p31"/>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01" name="Google Shape;201;p31"/>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02" name="Google Shape;202;p31"/>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03" name="Shape 203"/>
        <p:cNvGrpSpPr/>
        <p:nvPr/>
      </p:nvGrpSpPr>
      <p:grpSpPr>
        <a:xfrm>
          <a:off x="0" y="0"/>
          <a:ext cx="0" cy="0"/>
          <a:chOff x="0" y="0"/>
          <a:chExt cx="0" cy="0"/>
        </a:xfrm>
      </p:grpSpPr>
      <p:sp>
        <p:nvSpPr>
          <p:cNvPr id="204" name="Google Shape;204;p32"/>
          <p:cNvSpPr txBox="1"/>
          <p:nvPr>
            <p:ph type="title"/>
          </p:nvPr>
        </p:nvSpPr>
        <p:spPr>
          <a:xfrm>
            <a:off x="630238" y="457200"/>
            <a:ext cx="2949600" cy="16002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400"/>
              <a:buNone/>
              <a:defRPr sz="3200"/>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05" name="Google Shape;205;p32"/>
          <p:cNvSpPr txBox="1"/>
          <p:nvPr>
            <p:ph idx="1" type="body"/>
          </p:nvPr>
        </p:nvSpPr>
        <p:spPr>
          <a:xfrm>
            <a:off x="3887788" y="987425"/>
            <a:ext cx="4629300" cy="4873500"/>
          </a:xfrm>
          <a:prstGeom prst="rect">
            <a:avLst/>
          </a:prstGeom>
          <a:noFill/>
          <a:ln>
            <a:noFill/>
          </a:ln>
        </p:spPr>
        <p:txBody>
          <a:bodyPr anchorCtr="0" anchor="t" bIns="45700" lIns="91425" spcFirstLastPara="1" rIns="91425" wrap="square" tIns="45700">
            <a:noAutofit/>
          </a:bodyPr>
          <a:lstStyle>
            <a:lvl1pPr indent="-431800" lvl="0" marL="457200" rtl="0" algn="l">
              <a:spcBef>
                <a:spcPts val="640"/>
              </a:spcBef>
              <a:spcAft>
                <a:spcPts val="0"/>
              </a:spcAft>
              <a:buClr>
                <a:schemeClr val="dk1"/>
              </a:buClr>
              <a:buSzPts val="3200"/>
              <a:buFont typeface="Arial"/>
              <a:buChar char="•"/>
              <a:defRPr sz="3200"/>
            </a:lvl1pPr>
            <a:lvl2pPr indent="-406400" lvl="1" marL="914400" rtl="0" algn="l">
              <a:spcBef>
                <a:spcPts val="560"/>
              </a:spcBef>
              <a:spcAft>
                <a:spcPts val="0"/>
              </a:spcAft>
              <a:buClr>
                <a:schemeClr val="dk1"/>
              </a:buClr>
              <a:buSzPts val="2800"/>
              <a:buFont typeface="Arial"/>
              <a:buChar char="–"/>
              <a:defRPr sz="2800"/>
            </a:lvl2pPr>
            <a:lvl3pPr indent="-381000" lvl="2" marL="1371600" rtl="0" algn="l">
              <a:spcBef>
                <a:spcPts val="480"/>
              </a:spcBef>
              <a:spcAft>
                <a:spcPts val="0"/>
              </a:spcAft>
              <a:buClr>
                <a:schemeClr val="dk1"/>
              </a:buClr>
              <a:buSzPts val="2400"/>
              <a:buFont typeface="Arial"/>
              <a:buChar char="•"/>
              <a:defRPr sz="2400"/>
            </a:lvl3pPr>
            <a:lvl4pPr indent="-355600" lvl="3" marL="1828800" rtl="0" algn="l">
              <a:spcBef>
                <a:spcPts val="400"/>
              </a:spcBef>
              <a:spcAft>
                <a:spcPts val="0"/>
              </a:spcAft>
              <a:buClr>
                <a:schemeClr val="dk1"/>
              </a:buClr>
              <a:buSzPts val="2000"/>
              <a:buFont typeface="Arial"/>
              <a:buChar char="–"/>
              <a:defRPr sz="2000"/>
            </a:lvl4pPr>
            <a:lvl5pPr indent="-355600" lvl="4" marL="2286000" rtl="0" algn="l">
              <a:spcBef>
                <a:spcPts val="400"/>
              </a:spcBef>
              <a:spcAft>
                <a:spcPts val="0"/>
              </a:spcAft>
              <a:buClr>
                <a:schemeClr val="dk1"/>
              </a:buClr>
              <a:buSzPts val="2000"/>
              <a:buFont typeface="Arial"/>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206" name="Google Shape;206;p32"/>
          <p:cNvSpPr txBox="1"/>
          <p:nvPr>
            <p:ph idx="2" type="body"/>
          </p:nvPr>
        </p:nvSpPr>
        <p:spPr>
          <a:xfrm>
            <a:off x="630238" y="2057400"/>
            <a:ext cx="2949600" cy="3811500"/>
          </a:xfrm>
          <a:prstGeom prst="rect">
            <a:avLst/>
          </a:prstGeom>
          <a:noFill/>
          <a:ln>
            <a:noFill/>
          </a:ln>
        </p:spPr>
        <p:txBody>
          <a:bodyPr anchorCtr="0" anchor="t" bIns="45700" lIns="91425" spcFirstLastPara="1" rIns="91425" wrap="square" tIns="45700">
            <a:noAutofit/>
          </a:bodyPr>
          <a:lstStyle>
            <a:lvl1pPr indent="-228600" lvl="0" marL="457200" rtl="0" algn="l">
              <a:spcBef>
                <a:spcPts val="320"/>
              </a:spcBef>
              <a:spcAft>
                <a:spcPts val="0"/>
              </a:spcAft>
              <a:buClr>
                <a:schemeClr val="dk1"/>
              </a:buClr>
              <a:buSzPts val="1600"/>
              <a:buFont typeface="Arial"/>
              <a:buNone/>
              <a:defRPr sz="1600"/>
            </a:lvl1pPr>
            <a:lvl2pPr indent="-228600" lvl="1" marL="914400" rtl="0" algn="l">
              <a:spcBef>
                <a:spcPts val="280"/>
              </a:spcBef>
              <a:spcAft>
                <a:spcPts val="0"/>
              </a:spcAft>
              <a:buClr>
                <a:schemeClr val="dk1"/>
              </a:buClr>
              <a:buSzPts val="1400"/>
              <a:buFont typeface="Arial"/>
              <a:buNone/>
              <a:defRPr sz="1400"/>
            </a:lvl2pPr>
            <a:lvl3pPr indent="-228600" lvl="2" marL="1371600" rtl="0" algn="l">
              <a:spcBef>
                <a:spcPts val="240"/>
              </a:spcBef>
              <a:spcAft>
                <a:spcPts val="0"/>
              </a:spcAft>
              <a:buClr>
                <a:schemeClr val="dk1"/>
              </a:buClr>
              <a:buSzPts val="1200"/>
              <a:buFont typeface="Arial"/>
              <a:buNone/>
              <a:defRPr sz="1200"/>
            </a:lvl3pPr>
            <a:lvl4pPr indent="-228600" lvl="3" marL="1828800" rtl="0" algn="l">
              <a:spcBef>
                <a:spcPts val="200"/>
              </a:spcBef>
              <a:spcAft>
                <a:spcPts val="0"/>
              </a:spcAft>
              <a:buClr>
                <a:schemeClr val="dk1"/>
              </a:buClr>
              <a:buSzPts val="1000"/>
              <a:buFont typeface="Arial"/>
              <a:buNone/>
              <a:defRPr sz="1000"/>
            </a:lvl4pPr>
            <a:lvl5pPr indent="-228600" lvl="4" marL="2286000" rtl="0" algn="l">
              <a:spcBef>
                <a:spcPts val="200"/>
              </a:spcBef>
              <a:spcAft>
                <a:spcPts val="0"/>
              </a:spcAft>
              <a:buClr>
                <a:schemeClr val="dk1"/>
              </a:buClr>
              <a:buSzPts val="1000"/>
              <a:buFont typeface="Arial"/>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207" name="Google Shape;207;p32"/>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08" name="Google Shape;208;p32"/>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09" name="Google Shape;209;p32"/>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00"/>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SzPts val="1400"/>
              <a:buNone/>
              <a:defRPr b="1" sz="4000" cap="none"/>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300"/>
          </a:xfrm>
          <a:prstGeom prst="rect">
            <a:avLst/>
          </a:prstGeom>
          <a:noFill/>
          <a:ln>
            <a:noFill/>
          </a:ln>
        </p:spPr>
        <p:txBody>
          <a:bodyPr anchorCtr="0" anchor="b" bIns="45700" lIns="91425" spcFirstLastPara="1" rIns="91425" wrap="square" tIns="45700">
            <a:noAutofit/>
          </a:bodyPr>
          <a:lstStyle>
            <a:lvl1pPr indent="-228600" lvl="0" marL="457200" rtl="1" algn="r">
              <a:spcBef>
                <a:spcPts val="400"/>
              </a:spcBef>
              <a:spcAft>
                <a:spcPts val="0"/>
              </a:spcAft>
              <a:buClr>
                <a:schemeClr val="dk1"/>
              </a:buClr>
              <a:buSzPts val="2000"/>
              <a:buFont typeface="Arial"/>
              <a:buNone/>
              <a:defRPr sz="2000"/>
            </a:lvl1pPr>
            <a:lvl2pPr indent="-228600" lvl="1" marL="914400" rtl="1" algn="r">
              <a:spcBef>
                <a:spcPts val="360"/>
              </a:spcBef>
              <a:spcAft>
                <a:spcPts val="0"/>
              </a:spcAft>
              <a:buClr>
                <a:schemeClr val="dk1"/>
              </a:buClr>
              <a:buSzPts val="1800"/>
              <a:buFont typeface="Arial"/>
              <a:buNone/>
              <a:defRPr sz="1800"/>
            </a:lvl2pPr>
            <a:lvl3pPr indent="-228600" lvl="2" marL="1371600" rtl="1" algn="r">
              <a:spcBef>
                <a:spcPts val="320"/>
              </a:spcBef>
              <a:spcAft>
                <a:spcPts val="0"/>
              </a:spcAft>
              <a:buClr>
                <a:schemeClr val="dk1"/>
              </a:buClr>
              <a:buSzPts val="1600"/>
              <a:buFont typeface="Arial"/>
              <a:buNone/>
              <a:defRPr sz="1600"/>
            </a:lvl3pPr>
            <a:lvl4pPr indent="-228600" lvl="3" marL="1828800" rtl="1" algn="r">
              <a:spcBef>
                <a:spcPts val="280"/>
              </a:spcBef>
              <a:spcAft>
                <a:spcPts val="0"/>
              </a:spcAft>
              <a:buClr>
                <a:schemeClr val="dk1"/>
              </a:buClr>
              <a:buSzPts val="1400"/>
              <a:buFont typeface="Arial"/>
              <a:buNone/>
              <a:defRPr sz="1400"/>
            </a:lvl4pPr>
            <a:lvl5pPr indent="-228600" lvl="4" marL="2286000" rtl="1" algn="r">
              <a:spcBef>
                <a:spcPts val="280"/>
              </a:spcBef>
              <a:spcAft>
                <a:spcPts val="0"/>
              </a:spcAft>
              <a:buClr>
                <a:schemeClr val="dk1"/>
              </a:buClr>
              <a:buSzPts val="1400"/>
              <a:buFont typeface="Arial"/>
              <a:buNone/>
              <a:defRPr sz="1400"/>
            </a:lvl5pPr>
            <a:lvl6pPr indent="-228600" lvl="5" marL="2743200" rtl="1" algn="r">
              <a:spcBef>
                <a:spcPts val="280"/>
              </a:spcBef>
              <a:spcAft>
                <a:spcPts val="0"/>
              </a:spcAft>
              <a:buClr>
                <a:schemeClr val="dk1"/>
              </a:buClr>
              <a:buSzPts val="1400"/>
              <a:buFont typeface="Arial"/>
              <a:buNone/>
              <a:defRPr sz="1400"/>
            </a:lvl6pPr>
            <a:lvl7pPr indent="-228600" lvl="6" marL="3200400" rtl="1" algn="r">
              <a:spcBef>
                <a:spcPts val="280"/>
              </a:spcBef>
              <a:spcAft>
                <a:spcPts val="0"/>
              </a:spcAft>
              <a:buClr>
                <a:schemeClr val="dk1"/>
              </a:buClr>
              <a:buSzPts val="1400"/>
              <a:buFont typeface="Arial"/>
              <a:buNone/>
              <a:defRPr sz="1400"/>
            </a:lvl7pPr>
            <a:lvl8pPr indent="-228600" lvl="7" marL="3657600" rtl="1" algn="r">
              <a:spcBef>
                <a:spcPts val="280"/>
              </a:spcBef>
              <a:spcAft>
                <a:spcPts val="0"/>
              </a:spcAft>
              <a:buClr>
                <a:schemeClr val="dk1"/>
              </a:buClr>
              <a:buSzPts val="1400"/>
              <a:buFont typeface="Arial"/>
              <a:buNone/>
              <a:defRPr sz="1400"/>
            </a:lvl8pPr>
            <a:lvl9pPr indent="-228600" lvl="8" marL="4114800" rtl="1" algn="r">
              <a:spcBef>
                <a:spcPts val="280"/>
              </a:spcBef>
              <a:spcAft>
                <a:spcPts val="0"/>
              </a:spcAft>
              <a:buClr>
                <a:schemeClr val="dk1"/>
              </a:buClr>
              <a:buSzPts val="1400"/>
              <a:buFont typeface="Arial"/>
              <a:buNone/>
              <a:defRPr sz="1400"/>
            </a:lvl9pPr>
          </a:lstStyle>
          <a:p/>
        </p:txBody>
      </p:sp>
      <p:sp>
        <p:nvSpPr>
          <p:cNvPr id="30" name="Google Shape;30;p4"/>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31" name="Google Shape;31;p4"/>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32" name="Google Shape;32;p4"/>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10" name="Shape 210"/>
        <p:cNvGrpSpPr/>
        <p:nvPr/>
      </p:nvGrpSpPr>
      <p:grpSpPr>
        <a:xfrm>
          <a:off x="0" y="0"/>
          <a:ext cx="0" cy="0"/>
          <a:chOff x="0" y="0"/>
          <a:chExt cx="0" cy="0"/>
        </a:xfrm>
      </p:grpSpPr>
      <p:sp>
        <p:nvSpPr>
          <p:cNvPr id="211" name="Google Shape;211;p33"/>
          <p:cNvSpPr txBox="1"/>
          <p:nvPr>
            <p:ph type="title"/>
          </p:nvPr>
        </p:nvSpPr>
        <p:spPr>
          <a:xfrm>
            <a:off x="630238" y="457200"/>
            <a:ext cx="2949600" cy="16002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400"/>
              <a:buNone/>
              <a:defRPr sz="3200"/>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12" name="Google Shape;212;p33"/>
          <p:cNvSpPr/>
          <p:nvPr>
            <p:ph idx="2" type="pic"/>
          </p:nvPr>
        </p:nvSpPr>
        <p:spPr>
          <a:xfrm>
            <a:off x="3887788" y="987425"/>
            <a:ext cx="4629300" cy="4873500"/>
          </a:xfrm>
          <a:prstGeom prst="rect">
            <a:avLst/>
          </a:prstGeom>
          <a:noFill/>
          <a:ln>
            <a:noFill/>
          </a:ln>
        </p:spPr>
      </p:sp>
      <p:sp>
        <p:nvSpPr>
          <p:cNvPr id="213" name="Google Shape;213;p33"/>
          <p:cNvSpPr txBox="1"/>
          <p:nvPr>
            <p:ph idx="1" type="body"/>
          </p:nvPr>
        </p:nvSpPr>
        <p:spPr>
          <a:xfrm>
            <a:off x="630238" y="2057400"/>
            <a:ext cx="2949600" cy="3811500"/>
          </a:xfrm>
          <a:prstGeom prst="rect">
            <a:avLst/>
          </a:prstGeom>
          <a:noFill/>
          <a:ln>
            <a:noFill/>
          </a:ln>
        </p:spPr>
        <p:txBody>
          <a:bodyPr anchorCtr="0" anchor="t" bIns="45700" lIns="91425" spcFirstLastPara="1" rIns="91425" wrap="square" tIns="45700">
            <a:noAutofit/>
          </a:bodyPr>
          <a:lstStyle>
            <a:lvl1pPr indent="-228600" lvl="0" marL="457200" rtl="0" algn="l">
              <a:spcBef>
                <a:spcPts val="320"/>
              </a:spcBef>
              <a:spcAft>
                <a:spcPts val="0"/>
              </a:spcAft>
              <a:buClr>
                <a:schemeClr val="dk1"/>
              </a:buClr>
              <a:buSzPts val="1600"/>
              <a:buFont typeface="Arial"/>
              <a:buNone/>
              <a:defRPr sz="1600"/>
            </a:lvl1pPr>
            <a:lvl2pPr indent="-228600" lvl="1" marL="914400" rtl="0" algn="l">
              <a:spcBef>
                <a:spcPts val="280"/>
              </a:spcBef>
              <a:spcAft>
                <a:spcPts val="0"/>
              </a:spcAft>
              <a:buClr>
                <a:schemeClr val="dk1"/>
              </a:buClr>
              <a:buSzPts val="1400"/>
              <a:buFont typeface="Arial"/>
              <a:buNone/>
              <a:defRPr sz="1400"/>
            </a:lvl2pPr>
            <a:lvl3pPr indent="-228600" lvl="2" marL="1371600" rtl="0" algn="l">
              <a:spcBef>
                <a:spcPts val="240"/>
              </a:spcBef>
              <a:spcAft>
                <a:spcPts val="0"/>
              </a:spcAft>
              <a:buClr>
                <a:schemeClr val="dk1"/>
              </a:buClr>
              <a:buSzPts val="1200"/>
              <a:buFont typeface="Arial"/>
              <a:buNone/>
              <a:defRPr sz="1200"/>
            </a:lvl3pPr>
            <a:lvl4pPr indent="-228600" lvl="3" marL="1828800" rtl="0" algn="l">
              <a:spcBef>
                <a:spcPts val="200"/>
              </a:spcBef>
              <a:spcAft>
                <a:spcPts val="0"/>
              </a:spcAft>
              <a:buClr>
                <a:schemeClr val="dk1"/>
              </a:buClr>
              <a:buSzPts val="1000"/>
              <a:buFont typeface="Arial"/>
              <a:buNone/>
              <a:defRPr sz="1000"/>
            </a:lvl4pPr>
            <a:lvl5pPr indent="-228600" lvl="4" marL="2286000" rtl="0" algn="l">
              <a:spcBef>
                <a:spcPts val="200"/>
              </a:spcBef>
              <a:spcAft>
                <a:spcPts val="0"/>
              </a:spcAft>
              <a:buClr>
                <a:schemeClr val="dk1"/>
              </a:buClr>
              <a:buSzPts val="1000"/>
              <a:buFont typeface="Arial"/>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214" name="Google Shape;214;p33"/>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15" name="Google Shape;215;p33"/>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16" name="Google Shape;216;p33"/>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17" name="Shape 217"/>
        <p:cNvGrpSpPr/>
        <p:nvPr/>
      </p:nvGrpSpPr>
      <p:grpSpPr>
        <a:xfrm>
          <a:off x="0" y="0"/>
          <a:ext cx="0" cy="0"/>
          <a:chOff x="0" y="0"/>
          <a:chExt cx="0" cy="0"/>
        </a:xfrm>
      </p:grpSpPr>
      <p:sp>
        <p:nvSpPr>
          <p:cNvPr id="218" name="Google Shape;218;p34"/>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19" name="Google Shape;219;p34"/>
          <p:cNvSpPr txBox="1"/>
          <p:nvPr>
            <p:ph idx="1" type="body"/>
          </p:nvPr>
        </p:nvSpPr>
        <p:spPr>
          <a:xfrm rot="5400000">
            <a:off x="2095500" y="-463550"/>
            <a:ext cx="4953000" cy="82296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220" name="Google Shape;220;p34"/>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21" name="Google Shape;221;p34"/>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22" name="Google Shape;222;p34"/>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23" name="Shape 223"/>
        <p:cNvGrpSpPr/>
        <p:nvPr/>
      </p:nvGrpSpPr>
      <p:grpSpPr>
        <a:xfrm>
          <a:off x="0" y="0"/>
          <a:ext cx="0" cy="0"/>
          <a:chOff x="0" y="0"/>
          <a:chExt cx="0" cy="0"/>
        </a:xfrm>
      </p:grpSpPr>
      <p:sp>
        <p:nvSpPr>
          <p:cNvPr id="224" name="Google Shape;224;p35"/>
          <p:cNvSpPr txBox="1"/>
          <p:nvPr>
            <p:ph type="title"/>
          </p:nvPr>
        </p:nvSpPr>
        <p:spPr>
          <a:xfrm rot="5400000">
            <a:off x="4689450" y="2130450"/>
            <a:ext cx="5937300" cy="20574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25" name="Google Shape;225;p35"/>
          <p:cNvSpPr txBox="1"/>
          <p:nvPr>
            <p:ph idx="1" type="body"/>
          </p:nvPr>
        </p:nvSpPr>
        <p:spPr>
          <a:xfrm rot="5400000">
            <a:off x="498450" y="149250"/>
            <a:ext cx="5937300" cy="60198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226" name="Google Shape;226;p35"/>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27" name="Google Shape;227;p35"/>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28" name="Google Shape;228;p35"/>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36" name="Shape 236"/>
        <p:cNvGrpSpPr/>
        <p:nvPr/>
      </p:nvGrpSpPr>
      <p:grpSpPr>
        <a:xfrm>
          <a:off x="0" y="0"/>
          <a:ext cx="0" cy="0"/>
          <a:chOff x="0" y="0"/>
          <a:chExt cx="0" cy="0"/>
        </a:xfrm>
      </p:grpSpPr>
      <p:sp>
        <p:nvSpPr>
          <p:cNvPr id="237" name="Google Shape;237;p37"/>
          <p:cNvSpPr txBox="1"/>
          <p:nvPr>
            <p:ph type="ctrTitle"/>
          </p:nvPr>
        </p:nvSpPr>
        <p:spPr>
          <a:xfrm>
            <a:off x="468313" y="1196975"/>
            <a:ext cx="8207400" cy="10827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solidFill>
                  <a:schemeClr val="lt1"/>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38" name="Google Shape;238;p37"/>
          <p:cNvSpPr txBox="1"/>
          <p:nvPr>
            <p:ph idx="1" type="subTitle"/>
          </p:nvPr>
        </p:nvSpPr>
        <p:spPr>
          <a:xfrm>
            <a:off x="469900" y="2422525"/>
            <a:ext cx="8212200" cy="1752600"/>
          </a:xfrm>
          <a:prstGeom prst="rect">
            <a:avLst/>
          </a:prstGeom>
          <a:noFill/>
          <a:ln>
            <a:noFill/>
          </a:ln>
        </p:spPr>
        <p:txBody>
          <a:bodyPr anchorCtr="0" anchor="t" bIns="45700" lIns="91425" spcFirstLastPara="1" rIns="91425" wrap="square" tIns="45700">
            <a:noAutofit/>
          </a:bodyPr>
          <a:lstStyle>
            <a:lvl1pPr lvl="0" rtl="0" algn="ctr">
              <a:lnSpc>
                <a:spcPct val="100000"/>
              </a:lnSpc>
              <a:spcBef>
                <a:spcPts val="640"/>
              </a:spcBef>
              <a:spcAft>
                <a:spcPts val="0"/>
              </a:spcAft>
              <a:buClr>
                <a:schemeClr val="lt1"/>
              </a:buClr>
              <a:buSzPts val="3200"/>
              <a:buFont typeface="Arial"/>
              <a:buNone/>
              <a:defRPr>
                <a:solidFill>
                  <a:schemeClr val="lt1"/>
                </a:solidFill>
              </a:defRPr>
            </a:lvl1pPr>
            <a:lvl2pPr lvl="1" rtl="0" algn="l">
              <a:lnSpc>
                <a:spcPct val="100000"/>
              </a:lnSpc>
              <a:spcBef>
                <a:spcPts val="360"/>
              </a:spcBef>
              <a:spcAft>
                <a:spcPts val="0"/>
              </a:spcAft>
              <a:buClr>
                <a:schemeClr val="dk1"/>
              </a:buClr>
              <a:buSzPts val="1800"/>
              <a:buChar char="–"/>
              <a:defRPr/>
            </a:lvl2pPr>
            <a:lvl3pPr lvl="2" rtl="0" algn="l">
              <a:lnSpc>
                <a:spcPct val="100000"/>
              </a:lnSpc>
              <a:spcBef>
                <a:spcPts val="360"/>
              </a:spcBef>
              <a:spcAft>
                <a:spcPts val="0"/>
              </a:spcAft>
              <a:buClr>
                <a:schemeClr val="dk1"/>
              </a:buClr>
              <a:buSzPts val="1800"/>
              <a:buChar char="•"/>
              <a:defRPr/>
            </a:lvl3pPr>
            <a:lvl4pPr lvl="3" rtl="0" algn="l">
              <a:lnSpc>
                <a:spcPct val="100000"/>
              </a:lnSpc>
              <a:spcBef>
                <a:spcPts val="360"/>
              </a:spcBef>
              <a:spcAft>
                <a:spcPts val="0"/>
              </a:spcAft>
              <a:buClr>
                <a:schemeClr val="dk1"/>
              </a:buClr>
              <a:buSzPts val="1800"/>
              <a:buChar char="–"/>
              <a:defRPr/>
            </a:lvl4pPr>
            <a:lvl5pPr lvl="4" rtl="0" algn="l">
              <a:lnSpc>
                <a:spcPct val="100000"/>
              </a:lnSpc>
              <a:spcBef>
                <a:spcPts val="360"/>
              </a:spcBef>
              <a:spcAft>
                <a:spcPts val="0"/>
              </a:spcAft>
              <a:buClr>
                <a:schemeClr val="dk1"/>
              </a:buClr>
              <a:buSzPts val="1800"/>
              <a:buChar char="»"/>
              <a:defRPr/>
            </a:lvl5pPr>
            <a:lvl6pPr lvl="5" rtl="0" algn="l">
              <a:lnSpc>
                <a:spcPct val="100000"/>
              </a:lnSpc>
              <a:spcBef>
                <a:spcPts val="360"/>
              </a:spcBef>
              <a:spcAft>
                <a:spcPts val="0"/>
              </a:spcAft>
              <a:buClr>
                <a:schemeClr val="dk1"/>
              </a:buClr>
              <a:buSzPts val="1800"/>
              <a:buChar char="»"/>
              <a:defRPr/>
            </a:lvl6pPr>
            <a:lvl7pPr lvl="6" rtl="0" algn="l">
              <a:lnSpc>
                <a:spcPct val="100000"/>
              </a:lnSpc>
              <a:spcBef>
                <a:spcPts val="360"/>
              </a:spcBef>
              <a:spcAft>
                <a:spcPts val="0"/>
              </a:spcAft>
              <a:buClr>
                <a:schemeClr val="dk1"/>
              </a:buClr>
              <a:buSzPts val="1800"/>
              <a:buChar char="»"/>
              <a:defRPr/>
            </a:lvl7pPr>
            <a:lvl8pPr lvl="7" rtl="0" algn="l">
              <a:lnSpc>
                <a:spcPct val="100000"/>
              </a:lnSpc>
              <a:spcBef>
                <a:spcPts val="360"/>
              </a:spcBef>
              <a:spcAft>
                <a:spcPts val="0"/>
              </a:spcAft>
              <a:buClr>
                <a:schemeClr val="dk1"/>
              </a:buClr>
              <a:buSzPts val="1800"/>
              <a:buChar char="»"/>
              <a:defRPr/>
            </a:lvl8pPr>
            <a:lvl9pPr lvl="8" rtl="0" algn="l">
              <a:lnSpc>
                <a:spcPct val="100000"/>
              </a:lnSpc>
              <a:spcBef>
                <a:spcPts val="360"/>
              </a:spcBef>
              <a:spcAft>
                <a:spcPts val="0"/>
              </a:spcAft>
              <a:buClr>
                <a:schemeClr val="dk1"/>
              </a:buClr>
              <a:buSzPts val="1800"/>
              <a:buChar char="»"/>
              <a:defRPr/>
            </a:lvl9pPr>
          </a:lstStyle>
          <a:p/>
        </p:txBody>
      </p:sp>
      <p:sp>
        <p:nvSpPr>
          <p:cNvPr id="239" name="Google Shape;239;p37"/>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40" name="Google Shape;240;p37"/>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241" name="Google Shape;241;p37"/>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35" name="Google Shape;35;p5"/>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Autofit/>
          </a:bodyPr>
          <a:lstStyle>
            <a:lvl1pPr indent="-406400" lvl="0" marL="457200" rtl="1" algn="r">
              <a:spcBef>
                <a:spcPts val="560"/>
              </a:spcBef>
              <a:spcAft>
                <a:spcPts val="0"/>
              </a:spcAft>
              <a:buClr>
                <a:schemeClr val="dk1"/>
              </a:buClr>
              <a:buSzPts val="2800"/>
              <a:buFont typeface="Arial"/>
              <a:buChar char="•"/>
              <a:defRPr sz="2800"/>
            </a:lvl1pPr>
            <a:lvl2pPr indent="-381000" lvl="1" marL="914400" rtl="1" algn="r">
              <a:spcBef>
                <a:spcPts val="480"/>
              </a:spcBef>
              <a:spcAft>
                <a:spcPts val="0"/>
              </a:spcAft>
              <a:buClr>
                <a:schemeClr val="dk1"/>
              </a:buClr>
              <a:buSzPts val="2400"/>
              <a:buFont typeface="Arial"/>
              <a:buChar char="–"/>
              <a:defRPr sz="2400"/>
            </a:lvl2pPr>
            <a:lvl3pPr indent="-355600" lvl="2" marL="1371600" rtl="1" algn="r">
              <a:spcBef>
                <a:spcPts val="400"/>
              </a:spcBef>
              <a:spcAft>
                <a:spcPts val="0"/>
              </a:spcAft>
              <a:buClr>
                <a:schemeClr val="dk1"/>
              </a:buClr>
              <a:buSzPts val="2000"/>
              <a:buFont typeface="Arial"/>
              <a:buChar char="•"/>
              <a:defRPr sz="2000"/>
            </a:lvl3pPr>
            <a:lvl4pPr indent="-342900" lvl="3" marL="1828800" rtl="1" algn="r">
              <a:spcBef>
                <a:spcPts val="360"/>
              </a:spcBef>
              <a:spcAft>
                <a:spcPts val="0"/>
              </a:spcAft>
              <a:buClr>
                <a:schemeClr val="dk1"/>
              </a:buClr>
              <a:buSzPts val="1800"/>
              <a:buFont typeface="Arial"/>
              <a:buChar char="–"/>
              <a:defRPr sz="1800"/>
            </a:lvl4pPr>
            <a:lvl5pPr indent="-342900" lvl="4" marL="2286000" rtl="1" algn="r">
              <a:spcBef>
                <a:spcPts val="360"/>
              </a:spcBef>
              <a:spcAft>
                <a:spcPts val="0"/>
              </a:spcAft>
              <a:buClr>
                <a:schemeClr val="dk1"/>
              </a:buClr>
              <a:buSzPts val="1800"/>
              <a:buFont typeface="Arial"/>
              <a:buChar char="»"/>
              <a:defRPr sz="1800"/>
            </a:lvl5pPr>
            <a:lvl6pPr indent="-342900" lvl="5" marL="2743200" rtl="1" algn="r">
              <a:spcBef>
                <a:spcPts val="360"/>
              </a:spcBef>
              <a:spcAft>
                <a:spcPts val="0"/>
              </a:spcAft>
              <a:buClr>
                <a:schemeClr val="dk1"/>
              </a:buClr>
              <a:buSzPts val="1800"/>
              <a:buFont typeface="Arial"/>
              <a:buChar char="»"/>
              <a:defRPr sz="1800"/>
            </a:lvl6pPr>
            <a:lvl7pPr indent="-342900" lvl="6" marL="3200400" rtl="1" algn="r">
              <a:spcBef>
                <a:spcPts val="360"/>
              </a:spcBef>
              <a:spcAft>
                <a:spcPts val="0"/>
              </a:spcAft>
              <a:buClr>
                <a:schemeClr val="dk1"/>
              </a:buClr>
              <a:buSzPts val="1800"/>
              <a:buFont typeface="Arial"/>
              <a:buChar char="»"/>
              <a:defRPr sz="1800"/>
            </a:lvl7pPr>
            <a:lvl8pPr indent="-342900" lvl="7" marL="3657600" rtl="1" algn="r">
              <a:spcBef>
                <a:spcPts val="360"/>
              </a:spcBef>
              <a:spcAft>
                <a:spcPts val="0"/>
              </a:spcAft>
              <a:buClr>
                <a:schemeClr val="dk1"/>
              </a:buClr>
              <a:buSzPts val="1800"/>
              <a:buFont typeface="Arial"/>
              <a:buChar char="»"/>
              <a:defRPr sz="1800"/>
            </a:lvl8pPr>
            <a:lvl9pPr indent="-342900" lvl="8" marL="4114800" rtl="1" algn="r">
              <a:spcBef>
                <a:spcPts val="360"/>
              </a:spcBef>
              <a:spcAft>
                <a:spcPts val="0"/>
              </a:spcAft>
              <a:buClr>
                <a:schemeClr val="dk1"/>
              </a:buClr>
              <a:buSzPts val="1800"/>
              <a:buFont typeface="Arial"/>
              <a:buChar char="»"/>
              <a:defRPr sz="1800"/>
            </a:lvl9pPr>
          </a:lstStyle>
          <a:p/>
        </p:txBody>
      </p:sp>
      <p:sp>
        <p:nvSpPr>
          <p:cNvPr id="36" name="Google Shape;36;p5"/>
          <p:cNvSpPr txBox="1"/>
          <p:nvPr>
            <p:ph idx="2" type="body"/>
          </p:nvPr>
        </p:nvSpPr>
        <p:spPr>
          <a:xfrm>
            <a:off x="4648200" y="1600200"/>
            <a:ext cx="4038600" cy="4526100"/>
          </a:xfrm>
          <a:prstGeom prst="rect">
            <a:avLst/>
          </a:prstGeom>
          <a:noFill/>
          <a:ln>
            <a:noFill/>
          </a:ln>
        </p:spPr>
        <p:txBody>
          <a:bodyPr anchorCtr="0" anchor="t" bIns="45700" lIns="91425" spcFirstLastPara="1" rIns="91425" wrap="square" tIns="45700">
            <a:noAutofit/>
          </a:bodyPr>
          <a:lstStyle>
            <a:lvl1pPr indent="-406400" lvl="0" marL="457200" rtl="1" algn="r">
              <a:spcBef>
                <a:spcPts val="560"/>
              </a:spcBef>
              <a:spcAft>
                <a:spcPts val="0"/>
              </a:spcAft>
              <a:buClr>
                <a:schemeClr val="dk1"/>
              </a:buClr>
              <a:buSzPts val="2800"/>
              <a:buFont typeface="Arial"/>
              <a:buChar char="•"/>
              <a:defRPr sz="2800"/>
            </a:lvl1pPr>
            <a:lvl2pPr indent="-381000" lvl="1" marL="914400" rtl="1" algn="r">
              <a:spcBef>
                <a:spcPts val="480"/>
              </a:spcBef>
              <a:spcAft>
                <a:spcPts val="0"/>
              </a:spcAft>
              <a:buClr>
                <a:schemeClr val="dk1"/>
              </a:buClr>
              <a:buSzPts val="2400"/>
              <a:buFont typeface="Arial"/>
              <a:buChar char="–"/>
              <a:defRPr sz="2400"/>
            </a:lvl2pPr>
            <a:lvl3pPr indent="-355600" lvl="2" marL="1371600" rtl="1" algn="r">
              <a:spcBef>
                <a:spcPts val="400"/>
              </a:spcBef>
              <a:spcAft>
                <a:spcPts val="0"/>
              </a:spcAft>
              <a:buClr>
                <a:schemeClr val="dk1"/>
              </a:buClr>
              <a:buSzPts val="2000"/>
              <a:buFont typeface="Arial"/>
              <a:buChar char="•"/>
              <a:defRPr sz="2000"/>
            </a:lvl3pPr>
            <a:lvl4pPr indent="-342900" lvl="3" marL="1828800" rtl="1" algn="r">
              <a:spcBef>
                <a:spcPts val="360"/>
              </a:spcBef>
              <a:spcAft>
                <a:spcPts val="0"/>
              </a:spcAft>
              <a:buClr>
                <a:schemeClr val="dk1"/>
              </a:buClr>
              <a:buSzPts val="1800"/>
              <a:buFont typeface="Arial"/>
              <a:buChar char="–"/>
              <a:defRPr sz="1800"/>
            </a:lvl4pPr>
            <a:lvl5pPr indent="-342900" lvl="4" marL="2286000" rtl="1" algn="r">
              <a:spcBef>
                <a:spcPts val="360"/>
              </a:spcBef>
              <a:spcAft>
                <a:spcPts val="0"/>
              </a:spcAft>
              <a:buClr>
                <a:schemeClr val="dk1"/>
              </a:buClr>
              <a:buSzPts val="1800"/>
              <a:buFont typeface="Arial"/>
              <a:buChar char="»"/>
              <a:defRPr sz="1800"/>
            </a:lvl5pPr>
            <a:lvl6pPr indent="-342900" lvl="5" marL="2743200" rtl="1" algn="r">
              <a:spcBef>
                <a:spcPts val="360"/>
              </a:spcBef>
              <a:spcAft>
                <a:spcPts val="0"/>
              </a:spcAft>
              <a:buClr>
                <a:schemeClr val="dk1"/>
              </a:buClr>
              <a:buSzPts val="1800"/>
              <a:buFont typeface="Arial"/>
              <a:buChar char="»"/>
              <a:defRPr sz="1800"/>
            </a:lvl6pPr>
            <a:lvl7pPr indent="-342900" lvl="6" marL="3200400" rtl="1" algn="r">
              <a:spcBef>
                <a:spcPts val="360"/>
              </a:spcBef>
              <a:spcAft>
                <a:spcPts val="0"/>
              </a:spcAft>
              <a:buClr>
                <a:schemeClr val="dk1"/>
              </a:buClr>
              <a:buSzPts val="1800"/>
              <a:buFont typeface="Arial"/>
              <a:buChar char="»"/>
              <a:defRPr sz="1800"/>
            </a:lvl7pPr>
            <a:lvl8pPr indent="-342900" lvl="7" marL="3657600" rtl="1" algn="r">
              <a:spcBef>
                <a:spcPts val="360"/>
              </a:spcBef>
              <a:spcAft>
                <a:spcPts val="0"/>
              </a:spcAft>
              <a:buClr>
                <a:schemeClr val="dk1"/>
              </a:buClr>
              <a:buSzPts val="1800"/>
              <a:buFont typeface="Arial"/>
              <a:buChar char="»"/>
              <a:defRPr sz="1800"/>
            </a:lvl8pPr>
            <a:lvl9pPr indent="-342900" lvl="8" marL="4114800" rtl="1" algn="r">
              <a:spcBef>
                <a:spcPts val="360"/>
              </a:spcBef>
              <a:spcAft>
                <a:spcPts val="0"/>
              </a:spcAft>
              <a:buClr>
                <a:schemeClr val="dk1"/>
              </a:buClr>
              <a:buSzPts val="1800"/>
              <a:buFont typeface="Arial"/>
              <a:buChar char="»"/>
              <a:defRPr sz="1800"/>
            </a:lvl9pPr>
          </a:lstStyle>
          <a:p/>
        </p:txBody>
      </p:sp>
      <p:sp>
        <p:nvSpPr>
          <p:cNvPr id="37" name="Google Shape;37;p5"/>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38" name="Google Shape;38;p5"/>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39" name="Google Shape;39;p5"/>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42" name="Google Shape;42;p6"/>
          <p:cNvSpPr txBox="1"/>
          <p:nvPr>
            <p:ph idx="1" type="body"/>
          </p:nvPr>
        </p:nvSpPr>
        <p:spPr>
          <a:xfrm>
            <a:off x="457200" y="1535113"/>
            <a:ext cx="4040100" cy="639900"/>
          </a:xfrm>
          <a:prstGeom prst="rect">
            <a:avLst/>
          </a:prstGeom>
          <a:noFill/>
          <a:ln>
            <a:noFill/>
          </a:ln>
        </p:spPr>
        <p:txBody>
          <a:bodyPr anchorCtr="0" anchor="b" bIns="45700" lIns="91425" spcFirstLastPara="1" rIns="91425" wrap="square" tIns="45700">
            <a:noAutofit/>
          </a:bodyPr>
          <a:lstStyle>
            <a:lvl1pPr indent="-228600" lvl="0" marL="457200" rtl="1" algn="r">
              <a:spcBef>
                <a:spcPts val="480"/>
              </a:spcBef>
              <a:spcAft>
                <a:spcPts val="0"/>
              </a:spcAft>
              <a:buClr>
                <a:schemeClr val="dk1"/>
              </a:buClr>
              <a:buSzPts val="2400"/>
              <a:buFont typeface="Arial"/>
              <a:buNone/>
              <a:defRPr b="1" sz="2400"/>
            </a:lvl1pPr>
            <a:lvl2pPr indent="-228600" lvl="1" marL="914400" rtl="1" algn="r">
              <a:spcBef>
                <a:spcPts val="400"/>
              </a:spcBef>
              <a:spcAft>
                <a:spcPts val="0"/>
              </a:spcAft>
              <a:buClr>
                <a:schemeClr val="dk1"/>
              </a:buClr>
              <a:buSzPts val="2000"/>
              <a:buFont typeface="Arial"/>
              <a:buNone/>
              <a:defRPr b="1" sz="2000"/>
            </a:lvl2pPr>
            <a:lvl3pPr indent="-228600" lvl="2" marL="1371600" rtl="1" algn="r">
              <a:spcBef>
                <a:spcPts val="360"/>
              </a:spcBef>
              <a:spcAft>
                <a:spcPts val="0"/>
              </a:spcAft>
              <a:buClr>
                <a:schemeClr val="dk1"/>
              </a:buClr>
              <a:buSzPts val="1800"/>
              <a:buFont typeface="Arial"/>
              <a:buNone/>
              <a:defRPr b="1" sz="1800"/>
            </a:lvl3pPr>
            <a:lvl4pPr indent="-228600" lvl="3" marL="1828800" rtl="1" algn="r">
              <a:spcBef>
                <a:spcPts val="320"/>
              </a:spcBef>
              <a:spcAft>
                <a:spcPts val="0"/>
              </a:spcAft>
              <a:buClr>
                <a:schemeClr val="dk1"/>
              </a:buClr>
              <a:buSzPts val="1600"/>
              <a:buFont typeface="Arial"/>
              <a:buNone/>
              <a:defRPr b="1" sz="1600"/>
            </a:lvl4pPr>
            <a:lvl5pPr indent="-228600" lvl="4" marL="2286000" rtl="1" algn="r">
              <a:spcBef>
                <a:spcPts val="320"/>
              </a:spcBef>
              <a:spcAft>
                <a:spcPts val="0"/>
              </a:spcAft>
              <a:buClr>
                <a:schemeClr val="dk1"/>
              </a:buClr>
              <a:buSzPts val="1600"/>
              <a:buFont typeface="Arial"/>
              <a:buNone/>
              <a:defRPr b="1" sz="1600"/>
            </a:lvl5pPr>
            <a:lvl6pPr indent="-228600" lvl="5" marL="2743200" rtl="1" algn="r">
              <a:spcBef>
                <a:spcPts val="320"/>
              </a:spcBef>
              <a:spcAft>
                <a:spcPts val="0"/>
              </a:spcAft>
              <a:buClr>
                <a:schemeClr val="dk1"/>
              </a:buClr>
              <a:buSzPts val="1600"/>
              <a:buFont typeface="Arial"/>
              <a:buNone/>
              <a:defRPr b="1" sz="1600"/>
            </a:lvl6pPr>
            <a:lvl7pPr indent="-228600" lvl="6" marL="3200400" rtl="1" algn="r">
              <a:spcBef>
                <a:spcPts val="320"/>
              </a:spcBef>
              <a:spcAft>
                <a:spcPts val="0"/>
              </a:spcAft>
              <a:buClr>
                <a:schemeClr val="dk1"/>
              </a:buClr>
              <a:buSzPts val="1600"/>
              <a:buFont typeface="Arial"/>
              <a:buNone/>
              <a:defRPr b="1" sz="1600"/>
            </a:lvl7pPr>
            <a:lvl8pPr indent="-228600" lvl="7" marL="3657600" rtl="1" algn="r">
              <a:spcBef>
                <a:spcPts val="320"/>
              </a:spcBef>
              <a:spcAft>
                <a:spcPts val="0"/>
              </a:spcAft>
              <a:buClr>
                <a:schemeClr val="dk1"/>
              </a:buClr>
              <a:buSzPts val="1600"/>
              <a:buFont typeface="Arial"/>
              <a:buNone/>
              <a:defRPr b="1" sz="1600"/>
            </a:lvl8pPr>
            <a:lvl9pPr indent="-228600" lvl="8" marL="4114800" rtl="1" algn="r">
              <a:spcBef>
                <a:spcPts val="320"/>
              </a:spcBef>
              <a:spcAft>
                <a:spcPts val="0"/>
              </a:spcAft>
              <a:buClr>
                <a:schemeClr val="dk1"/>
              </a:buClr>
              <a:buSzPts val="1600"/>
              <a:buFont typeface="Arial"/>
              <a:buNone/>
              <a:defRPr b="1" sz="1600"/>
            </a:lvl9pPr>
          </a:lstStyle>
          <a:p/>
        </p:txBody>
      </p:sp>
      <p:sp>
        <p:nvSpPr>
          <p:cNvPr id="43" name="Google Shape;43;p6"/>
          <p:cNvSpPr txBox="1"/>
          <p:nvPr>
            <p:ph idx="2" type="body"/>
          </p:nvPr>
        </p:nvSpPr>
        <p:spPr>
          <a:xfrm>
            <a:off x="457200" y="2174875"/>
            <a:ext cx="4040100" cy="3951300"/>
          </a:xfrm>
          <a:prstGeom prst="rect">
            <a:avLst/>
          </a:prstGeom>
          <a:noFill/>
          <a:ln>
            <a:noFill/>
          </a:ln>
        </p:spPr>
        <p:txBody>
          <a:bodyPr anchorCtr="0" anchor="t" bIns="45700" lIns="91425" spcFirstLastPara="1" rIns="91425" wrap="square" tIns="45700">
            <a:noAutofit/>
          </a:bodyPr>
          <a:lstStyle>
            <a:lvl1pPr indent="-381000" lvl="0" marL="457200" rtl="1" algn="r">
              <a:spcBef>
                <a:spcPts val="480"/>
              </a:spcBef>
              <a:spcAft>
                <a:spcPts val="0"/>
              </a:spcAft>
              <a:buClr>
                <a:schemeClr val="dk1"/>
              </a:buClr>
              <a:buSzPts val="2400"/>
              <a:buFont typeface="Arial"/>
              <a:buChar char="•"/>
              <a:defRPr sz="2400"/>
            </a:lvl1pPr>
            <a:lvl2pPr indent="-355600" lvl="1" marL="914400" rtl="1" algn="r">
              <a:spcBef>
                <a:spcPts val="400"/>
              </a:spcBef>
              <a:spcAft>
                <a:spcPts val="0"/>
              </a:spcAft>
              <a:buClr>
                <a:schemeClr val="dk1"/>
              </a:buClr>
              <a:buSzPts val="2000"/>
              <a:buFont typeface="Arial"/>
              <a:buChar char="–"/>
              <a:defRPr sz="2000"/>
            </a:lvl2pPr>
            <a:lvl3pPr indent="-342900" lvl="2" marL="1371600" rtl="1" algn="r">
              <a:spcBef>
                <a:spcPts val="360"/>
              </a:spcBef>
              <a:spcAft>
                <a:spcPts val="0"/>
              </a:spcAft>
              <a:buClr>
                <a:schemeClr val="dk1"/>
              </a:buClr>
              <a:buSzPts val="1800"/>
              <a:buFont typeface="Arial"/>
              <a:buChar char="•"/>
              <a:defRPr sz="1800"/>
            </a:lvl3pPr>
            <a:lvl4pPr indent="-330200" lvl="3" marL="1828800" rtl="1" algn="r">
              <a:spcBef>
                <a:spcPts val="320"/>
              </a:spcBef>
              <a:spcAft>
                <a:spcPts val="0"/>
              </a:spcAft>
              <a:buClr>
                <a:schemeClr val="dk1"/>
              </a:buClr>
              <a:buSzPts val="1600"/>
              <a:buFont typeface="Arial"/>
              <a:buChar char="–"/>
              <a:defRPr sz="1600"/>
            </a:lvl4pPr>
            <a:lvl5pPr indent="-330200" lvl="4" marL="2286000" rtl="1" algn="r">
              <a:spcBef>
                <a:spcPts val="320"/>
              </a:spcBef>
              <a:spcAft>
                <a:spcPts val="0"/>
              </a:spcAft>
              <a:buClr>
                <a:schemeClr val="dk1"/>
              </a:buClr>
              <a:buSzPts val="1600"/>
              <a:buFont typeface="Arial"/>
              <a:buChar char="»"/>
              <a:defRPr sz="1600"/>
            </a:lvl5pPr>
            <a:lvl6pPr indent="-330200" lvl="5" marL="2743200" rtl="1" algn="r">
              <a:spcBef>
                <a:spcPts val="320"/>
              </a:spcBef>
              <a:spcAft>
                <a:spcPts val="0"/>
              </a:spcAft>
              <a:buClr>
                <a:schemeClr val="dk1"/>
              </a:buClr>
              <a:buSzPts val="1600"/>
              <a:buFont typeface="Arial"/>
              <a:buChar char="»"/>
              <a:defRPr sz="1600"/>
            </a:lvl6pPr>
            <a:lvl7pPr indent="-330200" lvl="6" marL="3200400" rtl="1" algn="r">
              <a:spcBef>
                <a:spcPts val="320"/>
              </a:spcBef>
              <a:spcAft>
                <a:spcPts val="0"/>
              </a:spcAft>
              <a:buClr>
                <a:schemeClr val="dk1"/>
              </a:buClr>
              <a:buSzPts val="1600"/>
              <a:buFont typeface="Arial"/>
              <a:buChar char="»"/>
              <a:defRPr sz="1600"/>
            </a:lvl7pPr>
            <a:lvl8pPr indent="-330200" lvl="7" marL="3657600" rtl="1" algn="r">
              <a:spcBef>
                <a:spcPts val="320"/>
              </a:spcBef>
              <a:spcAft>
                <a:spcPts val="0"/>
              </a:spcAft>
              <a:buClr>
                <a:schemeClr val="dk1"/>
              </a:buClr>
              <a:buSzPts val="1600"/>
              <a:buFont typeface="Arial"/>
              <a:buChar char="»"/>
              <a:defRPr sz="1600"/>
            </a:lvl8pPr>
            <a:lvl9pPr indent="-330200" lvl="8" marL="4114800" rtl="1" algn="r">
              <a:spcBef>
                <a:spcPts val="320"/>
              </a:spcBef>
              <a:spcAft>
                <a:spcPts val="0"/>
              </a:spcAft>
              <a:buClr>
                <a:schemeClr val="dk1"/>
              </a:buClr>
              <a:buSzPts val="1600"/>
              <a:buFont typeface="Arial"/>
              <a:buChar char="»"/>
              <a:defRPr sz="1600"/>
            </a:lvl9pPr>
          </a:lstStyle>
          <a:p/>
        </p:txBody>
      </p:sp>
      <p:sp>
        <p:nvSpPr>
          <p:cNvPr id="44" name="Google Shape;44;p6"/>
          <p:cNvSpPr txBox="1"/>
          <p:nvPr>
            <p:ph idx="3" type="body"/>
          </p:nvPr>
        </p:nvSpPr>
        <p:spPr>
          <a:xfrm>
            <a:off x="4645025" y="1535113"/>
            <a:ext cx="4041900" cy="639900"/>
          </a:xfrm>
          <a:prstGeom prst="rect">
            <a:avLst/>
          </a:prstGeom>
          <a:noFill/>
          <a:ln>
            <a:noFill/>
          </a:ln>
        </p:spPr>
        <p:txBody>
          <a:bodyPr anchorCtr="0" anchor="b" bIns="45700" lIns="91425" spcFirstLastPara="1" rIns="91425" wrap="square" tIns="45700">
            <a:noAutofit/>
          </a:bodyPr>
          <a:lstStyle>
            <a:lvl1pPr indent="-228600" lvl="0" marL="457200" rtl="1" algn="r">
              <a:spcBef>
                <a:spcPts val="480"/>
              </a:spcBef>
              <a:spcAft>
                <a:spcPts val="0"/>
              </a:spcAft>
              <a:buClr>
                <a:schemeClr val="dk1"/>
              </a:buClr>
              <a:buSzPts val="2400"/>
              <a:buFont typeface="Arial"/>
              <a:buNone/>
              <a:defRPr b="1" sz="2400"/>
            </a:lvl1pPr>
            <a:lvl2pPr indent="-228600" lvl="1" marL="914400" rtl="1" algn="r">
              <a:spcBef>
                <a:spcPts val="400"/>
              </a:spcBef>
              <a:spcAft>
                <a:spcPts val="0"/>
              </a:spcAft>
              <a:buClr>
                <a:schemeClr val="dk1"/>
              </a:buClr>
              <a:buSzPts val="2000"/>
              <a:buFont typeface="Arial"/>
              <a:buNone/>
              <a:defRPr b="1" sz="2000"/>
            </a:lvl2pPr>
            <a:lvl3pPr indent="-228600" lvl="2" marL="1371600" rtl="1" algn="r">
              <a:spcBef>
                <a:spcPts val="360"/>
              </a:spcBef>
              <a:spcAft>
                <a:spcPts val="0"/>
              </a:spcAft>
              <a:buClr>
                <a:schemeClr val="dk1"/>
              </a:buClr>
              <a:buSzPts val="1800"/>
              <a:buFont typeface="Arial"/>
              <a:buNone/>
              <a:defRPr b="1" sz="1800"/>
            </a:lvl3pPr>
            <a:lvl4pPr indent="-228600" lvl="3" marL="1828800" rtl="1" algn="r">
              <a:spcBef>
                <a:spcPts val="320"/>
              </a:spcBef>
              <a:spcAft>
                <a:spcPts val="0"/>
              </a:spcAft>
              <a:buClr>
                <a:schemeClr val="dk1"/>
              </a:buClr>
              <a:buSzPts val="1600"/>
              <a:buFont typeface="Arial"/>
              <a:buNone/>
              <a:defRPr b="1" sz="1600"/>
            </a:lvl4pPr>
            <a:lvl5pPr indent="-228600" lvl="4" marL="2286000" rtl="1" algn="r">
              <a:spcBef>
                <a:spcPts val="320"/>
              </a:spcBef>
              <a:spcAft>
                <a:spcPts val="0"/>
              </a:spcAft>
              <a:buClr>
                <a:schemeClr val="dk1"/>
              </a:buClr>
              <a:buSzPts val="1600"/>
              <a:buFont typeface="Arial"/>
              <a:buNone/>
              <a:defRPr b="1" sz="1600"/>
            </a:lvl5pPr>
            <a:lvl6pPr indent="-228600" lvl="5" marL="2743200" rtl="1" algn="r">
              <a:spcBef>
                <a:spcPts val="320"/>
              </a:spcBef>
              <a:spcAft>
                <a:spcPts val="0"/>
              </a:spcAft>
              <a:buClr>
                <a:schemeClr val="dk1"/>
              </a:buClr>
              <a:buSzPts val="1600"/>
              <a:buFont typeface="Arial"/>
              <a:buNone/>
              <a:defRPr b="1" sz="1600"/>
            </a:lvl6pPr>
            <a:lvl7pPr indent="-228600" lvl="6" marL="3200400" rtl="1" algn="r">
              <a:spcBef>
                <a:spcPts val="320"/>
              </a:spcBef>
              <a:spcAft>
                <a:spcPts val="0"/>
              </a:spcAft>
              <a:buClr>
                <a:schemeClr val="dk1"/>
              </a:buClr>
              <a:buSzPts val="1600"/>
              <a:buFont typeface="Arial"/>
              <a:buNone/>
              <a:defRPr b="1" sz="1600"/>
            </a:lvl7pPr>
            <a:lvl8pPr indent="-228600" lvl="7" marL="3657600" rtl="1" algn="r">
              <a:spcBef>
                <a:spcPts val="320"/>
              </a:spcBef>
              <a:spcAft>
                <a:spcPts val="0"/>
              </a:spcAft>
              <a:buClr>
                <a:schemeClr val="dk1"/>
              </a:buClr>
              <a:buSzPts val="1600"/>
              <a:buFont typeface="Arial"/>
              <a:buNone/>
              <a:defRPr b="1" sz="1600"/>
            </a:lvl8pPr>
            <a:lvl9pPr indent="-228600" lvl="8" marL="4114800" rtl="1" algn="r">
              <a:spcBef>
                <a:spcPts val="320"/>
              </a:spcBef>
              <a:spcAft>
                <a:spcPts val="0"/>
              </a:spcAft>
              <a:buClr>
                <a:schemeClr val="dk1"/>
              </a:buClr>
              <a:buSzPts val="1600"/>
              <a:buFont typeface="Arial"/>
              <a:buNone/>
              <a:defRPr b="1" sz="1600"/>
            </a:lvl9pPr>
          </a:lstStyle>
          <a:p/>
        </p:txBody>
      </p:sp>
      <p:sp>
        <p:nvSpPr>
          <p:cNvPr id="45" name="Google Shape;45;p6"/>
          <p:cNvSpPr txBox="1"/>
          <p:nvPr>
            <p:ph idx="4" type="body"/>
          </p:nvPr>
        </p:nvSpPr>
        <p:spPr>
          <a:xfrm>
            <a:off x="4645025" y="2174875"/>
            <a:ext cx="4041900" cy="3951300"/>
          </a:xfrm>
          <a:prstGeom prst="rect">
            <a:avLst/>
          </a:prstGeom>
          <a:noFill/>
          <a:ln>
            <a:noFill/>
          </a:ln>
        </p:spPr>
        <p:txBody>
          <a:bodyPr anchorCtr="0" anchor="t" bIns="45700" lIns="91425" spcFirstLastPara="1" rIns="91425" wrap="square" tIns="45700">
            <a:noAutofit/>
          </a:bodyPr>
          <a:lstStyle>
            <a:lvl1pPr indent="-381000" lvl="0" marL="457200" rtl="1" algn="r">
              <a:spcBef>
                <a:spcPts val="480"/>
              </a:spcBef>
              <a:spcAft>
                <a:spcPts val="0"/>
              </a:spcAft>
              <a:buClr>
                <a:schemeClr val="dk1"/>
              </a:buClr>
              <a:buSzPts val="2400"/>
              <a:buFont typeface="Arial"/>
              <a:buChar char="•"/>
              <a:defRPr sz="2400"/>
            </a:lvl1pPr>
            <a:lvl2pPr indent="-355600" lvl="1" marL="914400" rtl="1" algn="r">
              <a:spcBef>
                <a:spcPts val="400"/>
              </a:spcBef>
              <a:spcAft>
                <a:spcPts val="0"/>
              </a:spcAft>
              <a:buClr>
                <a:schemeClr val="dk1"/>
              </a:buClr>
              <a:buSzPts val="2000"/>
              <a:buFont typeface="Arial"/>
              <a:buChar char="–"/>
              <a:defRPr sz="2000"/>
            </a:lvl2pPr>
            <a:lvl3pPr indent="-342900" lvl="2" marL="1371600" rtl="1" algn="r">
              <a:spcBef>
                <a:spcPts val="360"/>
              </a:spcBef>
              <a:spcAft>
                <a:spcPts val="0"/>
              </a:spcAft>
              <a:buClr>
                <a:schemeClr val="dk1"/>
              </a:buClr>
              <a:buSzPts val="1800"/>
              <a:buFont typeface="Arial"/>
              <a:buChar char="•"/>
              <a:defRPr sz="1800"/>
            </a:lvl3pPr>
            <a:lvl4pPr indent="-330200" lvl="3" marL="1828800" rtl="1" algn="r">
              <a:spcBef>
                <a:spcPts val="320"/>
              </a:spcBef>
              <a:spcAft>
                <a:spcPts val="0"/>
              </a:spcAft>
              <a:buClr>
                <a:schemeClr val="dk1"/>
              </a:buClr>
              <a:buSzPts val="1600"/>
              <a:buFont typeface="Arial"/>
              <a:buChar char="–"/>
              <a:defRPr sz="1600"/>
            </a:lvl4pPr>
            <a:lvl5pPr indent="-330200" lvl="4" marL="2286000" rtl="1" algn="r">
              <a:spcBef>
                <a:spcPts val="320"/>
              </a:spcBef>
              <a:spcAft>
                <a:spcPts val="0"/>
              </a:spcAft>
              <a:buClr>
                <a:schemeClr val="dk1"/>
              </a:buClr>
              <a:buSzPts val="1600"/>
              <a:buFont typeface="Arial"/>
              <a:buChar char="»"/>
              <a:defRPr sz="1600"/>
            </a:lvl5pPr>
            <a:lvl6pPr indent="-330200" lvl="5" marL="2743200" rtl="1" algn="r">
              <a:spcBef>
                <a:spcPts val="320"/>
              </a:spcBef>
              <a:spcAft>
                <a:spcPts val="0"/>
              </a:spcAft>
              <a:buClr>
                <a:schemeClr val="dk1"/>
              </a:buClr>
              <a:buSzPts val="1600"/>
              <a:buFont typeface="Arial"/>
              <a:buChar char="»"/>
              <a:defRPr sz="1600"/>
            </a:lvl6pPr>
            <a:lvl7pPr indent="-330200" lvl="6" marL="3200400" rtl="1" algn="r">
              <a:spcBef>
                <a:spcPts val="320"/>
              </a:spcBef>
              <a:spcAft>
                <a:spcPts val="0"/>
              </a:spcAft>
              <a:buClr>
                <a:schemeClr val="dk1"/>
              </a:buClr>
              <a:buSzPts val="1600"/>
              <a:buFont typeface="Arial"/>
              <a:buChar char="»"/>
              <a:defRPr sz="1600"/>
            </a:lvl7pPr>
            <a:lvl8pPr indent="-330200" lvl="7" marL="3657600" rtl="1" algn="r">
              <a:spcBef>
                <a:spcPts val="320"/>
              </a:spcBef>
              <a:spcAft>
                <a:spcPts val="0"/>
              </a:spcAft>
              <a:buClr>
                <a:schemeClr val="dk1"/>
              </a:buClr>
              <a:buSzPts val="1600"/>
              <a:buFont typeface="Arial"/>
              <a:buChar char="»"/>
              <a:defRPr sz="1600"/>
            </a:lvl8pPr>
            <a:lvl9pPr indent="-330200" lvl="8" marL="4114800" rtl="1" algn="r">
              <a:spcBef>
                <a:spcPts val="320"/>
              </a:spcBef>
              <a:spcAft>
                <a:spcPts val="0"/>
              </a:spcAft>
              <a:buClr>
                <a:schemeClr val="dk1"/>
              </a:buClr>
              <a:buSzPts val="1600"/>
              <a:buFont typeface="Arial"/>
              <a:buChar char="»"/>
              <a:defRPr sz="1600"/>
            </a:lvl9pPr>
          </a:lstStyle>
          <a:p/>
        </p:txBody>
      </p:sp>
      <p:sp>
        <p:nvSpPr>
          <p:cNvPr id="46" name="Google Shape;46;p6"/>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47" name="Google Shape;47;p6"/>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48" name="Google Shape;48;p6"/>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51" name="Google Shape;51;p7"/>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52" name="Google Shape;52;p7"/>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53" name="Google Shape;53;p7"/>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56" name="Google Shape;56;p8"/>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57" name="Google Shape;57;p8"/>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400" cy="1162200"/>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SzPts val="1400"/>
              <a:buNone/>
              <a:defRPr b="1" sz="2000"/>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60" name="Google Shape;60;p9"/>
          <p:cNvSpPr txBox="1"/>
          <p:nvPr>
            <p:ph idx="1" type="body"/>
          </p:nvPr>
        </p:nvSpPr>
        <p:spPr>
          <a:xfrm>
            <a:off x="3575050" y="273050"/>
            <a:ext cx="5111700" cy="5853000"/>
          </a:xfrm>
          <a:prstGeom prst="rect">
            <a:avLst/>
          </a:prstGeom>
          <a:noFill/>
          <a:ln>
            <a:noFill/>
          </a:ln>
        </p:spPr>
        <p:txBody>
          <a:bodyPr anchorCtr="0" anchor="t" bIns="45700" lIns="91425" spcFirstLastPara="1" rIns="91425" wrap="square" tIns="45700">
            <a:noAutofit/>
          </a:bodyPr>
          <a:lstStyle>
            <a:lvl1pPr indent="-431800" lvl="0" marL="457200" rtl="1" algn="r">
              <a:spcBef>
                <a:spcPts val="640"/>
              </a:spcBef>
              <a:spcAft>
                <a:spcPts val="0"/>
              </a:spcAft>
              <a:buClr>
                <a:schemeClr val="dk1"/>
              </a:buClr>
              <a:buSzPts val="3200"/>
              <a:buFont typeface="Arial"/>
              <a:buChar char="•"/>
              <a:defRPr sz="3200"/>
            </a:lvl1pPr>
            <a:lvl2pPr indent="-406400" lvl="1" marL="914400" rtl="1" algn="r">
              <a:spcBef>
                <a:spcPts val="560"/>
              </a:spcBef>
              <a:spcAft>
                <a:spcPts val="0"/>
              </a:spcAft>
              <a:buClr>
                <a:schemeClr val="dk1"/>
              </a:buClr>
              <a:buSzPts val="2800"/>
              <a:buFont typeface="Arial"/>
              <a:buChar char="–"/>
              <a:defRPr sz="2800"/>
            </a:lvl2pPr>
            <a:lvl3pPr indent="-381000" lvl="2" marL="1371600" rtl="1" algn="r">
              <a:spcBef>
                <a:spcPts val="480"/>
              </a:spcBef>
              <a:spcAft>
                <a:spcPts val="0"/>
              </a:spcAft>
              <a:buClr>
                <a:schemeClr val="dk1"/>
              </a:buClr>
              <a:buSzPts val="2400"/>
              <a:buFont typeface="Arial"/>
              <a:buChar char="•"/>
              <a:defRPr sz="2400"/>
            </a:lvl3pPr>
            <a:lvl4pPr indent="-355600" lvl="3" marL="1828800" rtl="1" algn="r">
              <a:spcBef>
                <a:spcPts val="400"/>
              </a:spcBef>
              <a:spcAft>
                <a:spcPts val="0"/>
              </a:spcAft>
              <a:buClr>
                <a:schemeClr val="dk1"/>
              </a:buClr>
              <a:buSzPts val="2000"/>
              <a:buFont typeface="Arial"/>
              <a:buChar char="–"/>
              <a:defRPr sz="2000"/>
            </a:lvl4pPr>
            <a:lvl5pPr indent="-355600" lvl="4" marL="2286000" rtl="1" algn="r">
              <a:spcBef>
                <a:spcPts val="400"/>
              </a:spcBef>
              <a:spcAft>
                <a:spcPts val="0"/>
              </a:spcAft>
              <a:buClr>
                <a:schemeClr val="dk1"/>
              </a:buClr>
              <a:buSzPts val="2000"/>
              <a:buFont typeface="Arial"/>
              <a:buChar char="»"/>
              <a:defRPr sz="2000"/>
            </a:lvl5pPr>
            <a:lvl6pPr indent="-355600" lvl="5" marL="2743200" rtl="1" algn="r">
              <a:spcBef>
                <a:spcPts val="400"/>
              </a:spcBef>
              <a:spcAft>
                <a:spcPts val="0"/>
              </a:spcAft>
              <a:buClr>
                <a:schemeClr val="dk1"/>
              </a:buClr>
              <a:buSzPts val="2000"/>
              <a:buFont typeface="Arial"/>
              <a:buChar char="»"/>
              <a:defRPr sz="2000"/>
            </a:lvl6pPr>
            <a:lvl7pPr indent="-355600" lvl="6" marL="3200400" rtl="1" algn="r">
              <a:spcBef>
                <a:spcPts val="400"/>
              </a:spcBef>
              <a:spcAft>
                <a:spcPts val="0"/>
              </a:spcAft>
              <a:buClr>
                <a:schemeClr val="dk1"/>
              </a:buClr>
              <a:buSzPts val="2000"/>
              <a:buFont typeface="Arial"/>
              <a:buChar char="»"/>
              <a:defRPr sz="2000"/>
            </a:lvl7pPr>
            <a:lvl8pPr indent="-355600" lvl="7" marL="3657600" rtl="1" algn="r">
              <a:spcBef>
                <a:spcPts val="400"/>
              </a:spcBef>
              <a:spcAft>
                <a:spcPts val="0"/>
              </a:spcAft>
              <a:buClr>
                <a:schemeClr val="dk1"/>
              </a:buClr>
              <a:buSzPts val="2000"/>
              <a:buFont typeface="Arial"/>
              <a:buChar char="»"/>
              <a:defRPr sz="2000"/>
            </a:lvl8pPr>
            <a:lvl9pPr indent="-355600" lvl="8" marL="4114800" rtl="1" algn="r">
              <a:spcBef>
                <a:spcPts val="400"/>
              </a:spcBef>
              <a:spcAft>
                <a:spcPts val="0"/>
              </a:spcAft>
              <a:buClr>
                <a:schemeClr val="dk1"/>
              </a:buClr>
              <a:buSzPts val="2000"/>
              <a:buFont typeface="Arial"/>
              <a:buChar char="»"/>
              <a:defRPr sz="2000"/>
            </a:lvl9pPr>
          </a:lstStyle>
          <a:p/>
        </p:txBody>
      </p:sp>
      <p:sp>
        <p:nvSpPr>
          <p:cNvPr id="61" name="Google Shape;61;p9"/>
          <p:cNvSpPr txBox="1"/>
          <p:nvPr>
            <p:ph idx="2" type="body"/>
          </p:nvPr>
        </p:nvSpPr>
        <p:spPr>
          <a:xfrm>
            <a:off x="457200" y="1435100"/>
            <a:ext cx="3008400" cy="4691100"/>
          </a:xfrm>
          <a:prstGeom prst="rect">
            <a:avLst/>
          </a:prstGeom>
          <a:noFill/>
          <a:ln>
            <a:noFill/>
          </a:ln>
        </p:spPr>
        <p:txBody>
          <a:bodyPr anchorCtr="0" anchor="t" bIns="45700" lIns="91425" spcFirstLastPara="1" rIns="91425" wrap="square" tIns="45700">
            <a:noAutofit/>
          </a:bodyPr>
          <a:lstStyle>
            <a:lvl1pPr indent="-228600" lvl="0" marL="457200" rtl="1" algn="r">
              <a:spcBef>
                <a:spcPts val="280"/>
              </a:spcBef>
              <a:spcAft>
                <a:spcPts val="0"/>
              </a:spcAft>
              <a:buClr>
                <a:schemeClr val="dk1"/>
              </a:buClr>
              <a:buSzPts val="1400"/>
              <a:buFont typeface="Arial"/>
              <a:buNone/>
              <a:defRPr sz="1400"/>
            </a:lvl1pPr>
            <a:lvl2pPr indent="-228600" lvl="1" marL="914400" rtl="1" algn="r">
              <a:spcBef>
                <a:spcPts val="240"/>
              </a:spcBef>
              <a:spcAft>
                <a:spcPts val="0"/>
              </a:spcAft>
              <a:buClr>
                <a:schemeClr val="dk1"/>
              </a:buClr>
              <a:buSzPts val="1200"/>
              <a:buFont typeface="Arial"/>
              <a:buNone/>
              <a:defRPr sz="1200"/>
            </a:lvl2pPr>
            <a:lvl3pPr indent="-228600" lvl="2" marL="1371600" rtl="1" algn="r">
              <a:spcBef>
                <a:spcPts val="200"/>
              </a:spcBef>
              <a:spcAft>
                <a:spcPts val="0"/>
              </a:spcAft>
              <a:buClr>
                <a:schemeClr val="dk1"/>
              </a:buClr>
              <a:buSzPts val="1000"/>
              <a:buFont typeface="Arial"/>
              <a:buNone/>
              <a:defRPr sz="1000"/>
            </a:lvl3pPr>
            <a:lvl4pPr indent="-228600" lvl="3" marL="1828800" rtl="1" algn="r">
              <a:spcBef>
                <a:spcPts val="180"/>
              </a:spcBef>
              <a:spcAft>
                <a:spcPts val="0"/>
              </a:spcAft>
              <a:buClr>
                <a:schemeClr val="dk1"/>
              </a:buClr>
              <a:buSzPts val="900"/>
              <a:buFont typeface="Arial"/>
              <a:buNone/>
              <a:defRPr sz="900"/>
            </a:lvl4pPr>
            <a:lvl5pPr indent="-228600" lvl="4" marL="2286000" rtl="1" algn="r">
              <a:spcBef>
                <a:spcPts val="180"/>
              </a:spcBef>
              <a:spcAft>
                <a:spcPts val="0"/>
              </a:spcAft>
              <a:buClr>
                <a:schemeClr val="dk1"/>
              </a:buClr>
              <a:buSzPts val="900"/>
              <a:buFont typeface="Arial"/>
              <a:buNone/>
              <a:defRPr sz="900"/>
            </a:lvl5pPr>
            <a:lvl6pPr indent="-228600" lvl="5" marL="2743200" rtl="1" algn="r">
              <a:spcBef>
                <a:spcPts val="180"/>
              </a:spcBef>
              <a:spcAft>
                <a:spcPts val="0"/>
              </a:spcAft>
              <a:buClr>
                <a:schemeClr val="dk1"/>
              </a:buClr>
              <a:buSzPts val="900"/>
              <a:buFont typeface="Arial"/>
              <a:buNone/>
              <a:defRPr sz="900"/>
            </a:lvl6pPr>
            <a:lvl7pPr indent="-228600" lvl="6" marL="3200400" rtl="1" algn="r">
              <a:spcBef>
                <a:spcPts val="180"/>
              </a:spcBef>
              <a:spcAft>
                <a:spcPts val="0"/>
              </a:spcAft>
              <a:buClr>
                <a:schemeClr val="dk1"/>
              </a:buClr>
              <a:buSzPts val="900"/>
              <a:buFont typeface="Arial"/>
              <a:buNone/>
              <a:defRPr sz="900"/>
            </a:lvl7pPr>
            <a:lvl8pPr indent="-228600" lvl="7" marL="3657600" rtl="1" algn="r">
              <a:spcBef>
                <a:spcPts val="180"/>
              </a:spcBef>
              <a:spcAft>
                <a:spcPts val="0"/>
              </a:spcAft>
              <a:buClr>
                <a:schemeClr val="dk1"/>
              </a:buClr>
              <a:buSzPts val="900"/>
              <a:buFont typeface="Arial"/>
              <a:buNone/>
              <a:defRPr sz="900"/>
            </a:lvl8pPr>
            <a:lvl9pPr indent="-228600" lvl="8" marL="4114800" rtl="1" algn="r">
              <a:spcBef>
                <a:spcPts val="180"/>
              </a:spcBef>
              <a:spcAft>
                <a:spcPts val="0"/>
              </a:spcAft>
              <a:buClr>
                <a:schemeClr val="dk1"/>
              </a:buClr>
              <a:buSzPts val="900"/>
              <a:buFont typeface="Arial"/>
              <a:buNone/>
              <a:defRPr sz="900"/>
            </a:lvl9pPr>
          </a:lstStyle>
          <a:p/>
        </p:txBody>
      </p:sp>
      <p:sp>
        <p:nvSpPr>
          <p:cNvPr id="62" name="Google Shape;62;p9"/>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63" name="Google Shape;63;p9"/>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64" name="Google Shape;64;p9"/>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00"/>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SzPts val="1400"/>
              <a:buNone/>
              <a:defRPr b="1" sz="2000"/>
            </a:lvl1pPr>
            <a:lvl2pPr lvl="1" rtl="1" algn="ctr">
              <a:spcBef>
                <a:spcPts val="0"/>
              </a:spcBef>
              <a:spcAft>
                <a:spcPts val="0"/>
              </a:spcAft>
              <a:buSzPts val="1400"/>
              <a:buNone/>
              <a:defRPr/>
            </a:lvl2pPr>
            <a:lvl3pPr lvl="2" rtl="1" algn="ctr">
              <a:spcBef>
                <a:spcPts val="0"/>
              </a:spcBef>
              <a:spcAft>
                <a:spcPts val="0"/>
              </a:spcAft>
              <a:buSzPts val="1400"/>
              <a:buNone/>
              <a:defRPr/>
            </a:lvl3pPr>
            <a:lvl4pPr lvl="3" rtl="1" algn="ctr">
              <a:spcBef>
                <a:spcPts val="0"/>
              </a:spcBef>
              <a:spcAft>
                <a:spcPts val="0"/>
              </a:spcAft>
              <a:buSzPts val="1400"/>
              <a:buNone/>
              <a:defRPr/>
            </a:lvl4pPr>
            <a:lvl5pPr lvl="4" rtl="1" algn="ctr">
              <a:spcBef>
                <a:spcPts val="0"/>
              </a:spcBef>
              <a:spcAft>
                <a:spcPts val="0"/>
              </a:spcAft>
              <a:buSzPts val="1400"/>
              <a:buNone/>
              <a:defRPr/>
            </a:lvl5pPr>
            <a:lvl6pPr lvl="5" rtl="1" algn="ctr">
              <a:spcBef>
                <a:spcPts val="0"/>
              </a:spcBef>
              <a:spcAft>
                <a:spcPts val="0"/>
              </a:spcAft>
              <a:buSzPts val="1400"/>
              <a:buNone/>
              <a:defRPr/>
            </a:lvl6pPr>
            <a:lvl7pPr lvl="6" rtl="1" algn="ctr">
              <a:spcBef>
                <a:spcPts val="0"/>
              </a:spcBef>
              <a:spcAft>
                <a:spcPts val="0"/>
              </a:spcAft>
              <a:buSzPts val="1400"/>
              <a:buNone/>
              <a:defRPr/>
            </a:lvl7pPr>
            <a:lvl8pPr lvl="7" rtl="1" algn="ctr">
              <a:spcBef>
                <a:spcPts val="0"/>
              </a:spcBef>
              <a:spcAft>
                <a:spcPts val="0"/>
              </a:spcAft>
              <a:buSzPts val="1400"/>
              <a:buNone/>
              <a:defRPr/>
            </a:lvl8pPr>
            <a:lvl9pPr lvl="8" rtl="1" algn="ctr">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sp>
      <p:sp>
        <p:nvSpPr>
          <p:cNvPr id="68" name="Google Shape;68;p10"/>
          <p:cNvSpPr txBox="1"/>
          <p:nvPr>
            <p:ph idx="1" type="body"/>
          </p:nvPr>
        </p:nvSpPr>
        <p:spPr>
          <a:xfrm>
            <a:off x="1792288" y="5367338"/>
            <a:ext cx="5486400" cy="804900"/>
          </a:xfrm>
          <a:prstGeom prst="rect">
            <a:avLst/>
          </a:prstGeom>
          <a:noFill/>
          <a:ln>
            <a:noFill/>
          </a:ln>
        </p:spPr>
        <p:txBody>
          <a:bodyPr anchorCtr="0" anchor="t" bIns="45700" lIns="91425" spcFirstLastPara="1" rIns="91425" wrap="square" tIns="45700">
            <a:noAutofit/>
          </a:bodyPr>
          <a:lstStyle>
            <a:lvl1pPr indent="-228600" lvl="0" marL="457200" rtl="1" algn="r">
              <a:spcBef>
                <a:spcPts val="280"/>
              </a:spcBef>
              <a:spcAft>
                <a:spcPts val="0"/>
              </a:spcAft>
              <a:buClr>
                <a:schemeClr val="dk1"/>
              </a:buClr>
              <a:buSzPts val="1400"/>
              <a:buFont typeface="Arial"/>
              <a:buNone/>
              <a:defRPr sz="1400"/>
            </a:lvl1pPr>
            <a:lvl2pPr indent="-228600" lvl="1" marL="914400" rtl="1" algn="r">
              <a:spcBef>
                <a:spcPts val="240"/>
              </a:spcBef>
              <a:spcAft>
                <a:spcPts val="0"/>
              </a:spcAft>
              <a:buClr>
                <a:schemeClr val="dk1"/>
              </a:buClr>
              <a:buSzPts val="1200"/>
              <a:buFont typeface="Arial"/>
              <a:buNone/>
              <a:defRPr sz="1200"/>
            </a:lvl2pPr>
            <a:lvl3pPr indent="-228600" lvl="2" marL="1371600" rtl="1" algn="r">
              <a:spcBef>
                <a:spcPts val="200"/>
              </a:spcBef>
              <a:spcAft>
                <a:spcPts val="0"/>
              </a:spcAft>
              <a:buClr>
                <a:schemeClr val="dk1"/>
              </a:buClr>
              <a:buSzPts val="1000"/>
              <a:buFont typeface="Arial"/>
              <a:buNone/>
              <a:defRPr sz="1000"/>
            </a:lvl3pPr>
            <a:lvl4pPr indent="-228600" lvl="3" marL="1828800" rtl="1" algn="r">
              <a:spcBef>
                <a:spcPts val="180"/>
              </a:spcBef>
              <a:spcAft>
                <a:spcPts val="0"/>
              </a:spcAft>
              <a:buClr>
                <a:schemeClr val="dk1"/>
              </a:buClr>
              <a:buSzPts val="900"/>
              <a:buFont typeface="Arial"/>
              <a:buNone/>
              <a:defRPr sz="900"/>
            </a:lvl4pPr>
            <a:lvl5pPr indent="-228600" lvl="4" marL="2286000" rtl="1" algn="r">
              <a:spcBef>
                <a:spcPts val="180"/>
              </a:spcBef>
              <a:spcAft>
                <a:spcPts val="0"/>
              </a:spcAft>
              <a:buClr>
                <a:schemeClr val="dk1"/>
              </a:buClr>
              <a:buSzPts val="900"/>
              <a:buFont typeface="Arial"/>
              <a:buNone/>
              <a:defRPr sz="900"/>
            </a:lvl5pPr>
            <a:lvl6pPr indent="-228600" lvl="5" marL="2743200" rtl="1" algn="r">
              <a:spcBef>
                <a:spcPts val="180"/>
              </a:spcBef>
              <a:spcAft>
                <a:spcPts val="0"/>
              </a:spcAft>
              <a:buClr>
                <a:schemeClr val="dk1"/>
              </a:buClr>
              <a:buSzPts val="900"/>
              <a:buFont typeface="Arial"/>
              <a:buNone/>
              <a:defRPr sz="900"/>
            </a:lvl6pPr>
            <a:lvl7pPr indent="-228600" lvl="6" marL="3200400" rtl="1" algn="r">
              <a:spcBef>
                <a:spcPts val="180"/>
              </a:spcBef>
              <a:spcAft>
                <a:spcPts val="0"/>
              </a:spcAft>
              <a:buClr>
                <a:schemeClr val="dk1"/>
              </a:buClr>
              <a:buSzPts val="900"/>
              <a:buFont typeface="Arial"/>
              <a:buNone/>
              <a:defRPr sz="900"/>
            </a:lvl7pPr>
            <a:lvl8pPr indent="-228600" lvl="7" marL="3657600" rtl="1" algn="r">
              <a:spcBef>
                <a:spcPts val="180"/>
              </a:spcBef>
              <a:spcAft>
                <a:spcPts val="0"/>
              </a:spcAft>
              <a:buClr>
                <a:schemeClr val="dk1"/>
              </a:buClr>
              <a:buSzPts val="900"/>
              <a:buFont typeface="Arial"/>
              <a:buNone/>
              <a:defRPr sz="900"/>
            </a:lvl8pPr>
            <a:lvl9pPr indent="-228600" lvl="8" marL="4114800" rtl="1" algn="r">
              <a:spcBef>
                <a:spcPts val="180"/>
              </a:spcBef>
              <a:spcAft>
                <a:spcPts val="0"/>
              </a:spcAft>
              <a:buClr>
                <a:schemeClr val="dk1"/>
              </a:buClr>
              <a:buSzPts val="900"/>
              <a:buFont typeface="Arial"/>
              <a:buNone/>
              <a:defRPr sz="900"/>
            </a:lvl9pPr>
          </a:lstStyle>
          <a:p/>
        </p:txBody>
      </p:sp>
      <p:sp>
        <p:nvSpPr>
          <p:cNvPr id="69" name="Google Shape;69;p10"/>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a:lvl1pPr>
            <a:lvl2pPr lvl="1" rtl="1" algn="l">
              <a:lnSpc>
                <a:spcPct val="100000"/>
              </a:lnSpc>
              <a:spcBef>
                <a:spcPts val="0"/>
              </a:spcBef>
              <a:spcAft>
                <a:spcPts val="0"/>
              </a:spcAft>
              <a:buSzPts val="1400"/>
              <a:buNone/>
              <a:defRPr/>
            </a:lvl2pPr>
            <a:lvl3pPr lvl="2" rtl="1" algn="l">
              <a:lnSpc>
                <a:spcPct val="100000"/>
              </a:lnSpc>
              <a:spcBef>
                <a:spcPts val="0"/>
              </a:spcBef>
              <a:spcAft>
                <a:spcPts val="0"/>
              </a:spcAft>
              <a:buSzPts val="1400"/>
              <a:buNone/>
              <a:defRPr/>
            </a:lvl3pPr>
            <a:lvl4pPr lvl="3" rtl="1" algn="l">
              <a:lnSpc>
                <a:spcPct val="100000"/>
              </a:lnSpc>
              <a:spcBef>
                <a:spcPts val="0"/>
              </a:spcBef>
              <a:spcAft>
                <a:spcPts val="0"/>
              </a:spcAft>
              <a:buSzPts val="1400"/>
              <a:buNone/>
              <a:defRPr/>
            </a:lvl4pPr>
            <a:lvl5pPr lvl="4" rtl="1" algn="l">
              <a:lnSpc>
                <a:spcPct val="100000"/>
              </a:lnSpc>
              <a:spcBef>
                <a:spcPts val="0"/>
              </a:spcBef>
              <a:spcAft>
                <a:spcPts val="0"/>
              </a:spcAft>
              <a:buSzPts val="1400"/>
              <a:buNone/>
              <a:defRPr/>
            </a:lvl5pPr>
            <a:lvl6pPr lvl="5" rtl="1" algn="l">
              <a:lnSpc>
                <a:spcPct val="100000"/>
              </a:lnSpc>
              <a:spcBef>
                <a:spcPts val="0"/>
              </a:spcBef>
              <a:spcAft>
                <a:spcPts val="0"/>
              </a:spcAft>
              <a:buSzPts val="1400"/>
              <a:buNone/>
              <a:defRPr/>
            </a:lvl6pPr>
            <a:lvl7pPr lvl="6" rtl="1" algn="l">
              <a:lnSpc>
                <a:spcPct val="100000"/>
              </a:lnSpc>
              <a:spcBef>
                <a:spcPts val="0"/>
              </a:spcBef>
              <a:spcAft>
                <a:spcPts val="0"/>
              </a:spcAft>
              <a:buSzPts val="1400"/>
              <a:buNone/>
              <a:defRPr/>
            </a:lvl7pPr>
            <a:lvl8pPr lvl="7" rtl="1" algn="l">
              <a:lnSpc>
                <a:spcPct val="100000"/>
              </a:lnSpc>
              <a:spcBef>
                <a:spcPts val="0"/>
              </a:spcBef>
              <a:spcAft>
                <a:spcPts val="0"/>
              </a:spcAft>
              <a:buSzPts val="1400"/>
              <a:buNone/>
              <a:defRPr/>
            </a:lvl8pPr>
            <a:lvl9pPr lvl="8" rtl="1"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4.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5.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0"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image" Target="../media/image2.jpg"/><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33.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1"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431800" lvl="0" marL="457200" marR="0" rtl="1" algn="r">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1" algn="r">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1" algn="r">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1" algn="r">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1" algn="r">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1" algn="r">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1" algn="r">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1" algn="r">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1" algn="r">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1"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1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86" name="Google Shape;86;p1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431800" lvl="0" marL="457200" marR="0" rtl="1" algn="r">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1" algn="r">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1" algn="r">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7" name="Google Shape;87;p13"/>
          <p:cNvSpPr txBox="1"/>
          <p:nvPr>
            <p:ph idx="10" type="dt"/>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lvl="0"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8" name="Google Shape;88;p1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9" name="Google Shape;89;p13"/>
          <p:cNvSpPr txBox="1"/>
          <p:nvPr>
            <p:ph idx="12" type="sldNum"/>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1"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pic>
        <p:nvPicPr>
          <p:cNvPr id="160" name="Google Shape;160;p25"/>
          <p:cNvPicPr preferRelativeResize="0"/>
          <p:nvPr/>
        </p:nvPicPr>
        <p:blipFill rotWithShape="1">
          <a:blip r:embed="rId1">
            <a:alphaModFix/>
          </a:blip>
          <a:srcRect b="0" l="0" r="0" t="0"/>
          <a:stretch/>
        </p:blipFill>
        <p:spPr>
          <a:xfrm>
            <a:off x="0" y="0"/>
            <a:ext cx="9156700" cy="6858000"/>
          </a:xfrm>
          <a:prstGeom prst="rect">
            <a:avLst/>
          </a:prstGeom>
          <a:noFill/>
          <a:ln>
            <a:noFill/>
          </a:ln>
        </p:spPr>
      </p:pic>
      <p:sp>
        <p:nvSpPr>
          <p:cNvPr id="161" name="Google Shape;161;p25"/>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dk1"/>
                </a:solidFill>
                <a:latin typeface="Arial"/>
                <a:ea typeface="Arial"/>
                <a:cs typeface="Arial"/>
                <a:sym typeface="Arial"/>
              </a:defRPr>
            </a:lvl9pPr>
          </a:lstStyle>
          <a:p/>
        </p:txBody>
      </p:sp>
      <p:sp>
        <p:nvSpPr>
          <p:cNvPr id="162" name="Google Shape;162;p25"/>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63" name="Google Shape;163;p25"/>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4" name="Google Shape;164;p25"/>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5" name="Google Shape;165;p25"/>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9" name="Shape 229"/>
        <p:cNvGrpSpPr/>
        <p:nvPr/>
      </p:nvGrpSpPr>
      <p:grpSpPr>
        <a:xfrm>
          <a:off x="0" y="0"/>
          <a:ext cx="0" cy="0"/>
          <a:chOff x="0" y="0"/>
          <a:chExt cx="0" cy="0"/>
        </a:xfrm>
      </p:grpSpPr>
      <p:pic>
        <p:nvPicPr>
          <p:cNvPr id="230" name="Google Shape;230;p36"/>
          <p:cNvPicPr preferRelativeResize="0"/>
          <p:nvPr/>
        </p:nvPicPr>
        <p:blipFill rotWithShape="1">
          <a:blip r:embed="rId1">
            <a:alphaModFix/>
          </a:blip>
          <a:srcRect b="0" l="0" r="0" t="0"/>
          <a:stretch/>
        </p:blipFill>
        <p:spPr>
          <a:xfrm>
            <a:off x="0" y="0"/>
            <a:ext cx="9156700" cy="6858000"/>
          </a:xfrm>
          <a:prstGeom prst="rect">
            <a:avLst/>
          </a:prstGeom>
          <a:noFill/>
          <a:ln>
            <a:noFill/>
          </a:ln>
        </p:spPr>
      </p:pic>
      <p:sp>
        <p:nvSpPr>
          <p:cNvPr id="231" name="Google Shape;231;p36"/>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3600" u="none" cap="none" strike="noStrike">
                <a:solidFill>
                  <a:schemeClr val="dk1"/>
                </a:solidFill>
                <a:latin typeface="Arial"/>
                <a:ea typeface="Arial"/>
                <a:cs typeface="Arial"/>
                <a:sym typeface="Arial"/>
              </a:defRPr>
            </a:lvl9pPr>
          </a:lstStyle>
          <a:p/>
        </p:txBody>
      </p:sp>
      <p:sp>
        <p:nvSpPr>
          <p:cNvPr id="232" name="Google Shape;232;p36"/>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33" name="Google Shape;233;p36"/>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34" name="Google Shape;234;p36"/>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1"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35" name="Google Shape;235;p36"/>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8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5.jpg"/><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8"/>
          <p:cNvSpPr txBox="1"/>
          <p:nvPr>
            <p:ph type="ctrTitle"/>
          </p:nvPr>
        </p:nvSpPr>
        <p:spPr>
          <a:xfrm>
            <a:off x="250825" y="2060575"/>
            <a:ext cx="7772400" cy="1470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2"/>
              </a:buClr>
              <a:buSzPts val="9000"/>
              <a:buFont typeface="Arial"/>
              <a:buNone/>
            </a:pPr>
            <a:r>
              <a:rPr lang="en-US" sz="9000">
                <a:solidFill>
                  <a:schemeClr val="dk2"/>
                </a:solidFill>
                <a:latin typeface="Arial"/>
                <a:ea typeface="Arial"/>
                <a:cs typeface="Arial"/>
                <a:sym typeface="Arial"/>
              </a:rPr>
              <a:t>Headache</a:t>
            </a:r>
            <a:endParaRPr/>
          </a:p>
        </p:txBody>
      </p:sp>
      <p:sp>
        <p:nvSpPr>
          <p:cNvPr id="247" name="Google Shape;247;p38"/>
          <p:cNvSpPr txBox="1"/>
          <p:nvPr>
            <p:ph idx="1" type="subTitle"/>
          </p:nvPr>
        </p:nvSpPr>
        <p:spPr>
          <a:xfrm>
            <a:off x="2743200" y="4437062"/>
            <a:ext cx="6400800" cy="1752600"/>
          </a:xfrm>
          <a:prstGeom prst="rect">
            <a:avLst/>
          </a:prstGeom>
          <a:noFill/>
          <a:ln>
            <a:noFill/>
          </a:ln>
        </p:spPr>
        <p:txBody>
          <a:bodyPr anchorCtr="0" anchor="t" bIns="45700" lIns="91425" spcFirstLastPara="1" rIns="91425" wrap="square" tIns="45700">
            <a:noAutofit/>
          </a:bodyPr>
          <a:lstStyle/>
          <a:p>
            <a:pPr indent="0" lvl="0" marL="0" rtl="1" algn="ctr">
              <a:lnSpc>
                <a:spcPct val="100000"/>
              </a:lnSpc>
              <a:spcBef>
                <a:spcPts val="0"/>
              </a:spcBef>
              <a:spcAft>
                <a:spcPts val="0"/>
              </a:spcAft>
              <a:buClr>
                <a:schemeClr val="dk1"/>
              </a:buClr>
              <a:buSzPts val="4400"/>
              <a:buFont typeface="Arial"/>
              <a:buNone/>
            </a:pPr>
            <a:r>
              <a:rPr lang="en-US" sz="4400">
                <a:solidFill>
                  <a:schemeClr val="dk1"/>
                </a:solidFill>
                <a:latin typeface="Arial"/>
                <a:ea typeface="Arial"/>
                <a:cs typeface="Arial"/>
                <a:sym typeface="Arial"/>
              </a:rPr>
              <a:t>Done by : shadin jwaifel</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47"/>
          <p:cNvSpPr txBox="1"/>
          <p:nvPr>
            <p:ph idx="1" type="body"/>
          </p:nvPr>
        </p:nvSpPr>
        <p:spPr>
          <a:xfrm>
            <a:off x="457200" y="476250"/>
            <a:ext cx="8229600" cy="5649900"/>
          </a:xfrm>
          <a:prstGeom prst="rect">
            <a:avLst/>
          </a:prstGeom>
          <a:noFill/>
          <a:ln>
            <a:noFill/>
          </a:ln>
        </p:spPr>
        <p:txBody>
          <a:bodyPr anchorCtr="0" anchor="t" bIns="45700" lIns="91425" spcFirstLastPara="1" rIns="91425" wrap="square" tIns="45700">
            <a:normAutofit/>
          </a:bodyPr>
          <a:lstStyle/>
          <a:p>
            <a:pPr indent="-342900" lvl="0" marL="342900" marR="0" rtl="0" algn="l">
              <a:lnSpc>
                <a:spcPct val="9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By definition, benign intracranial hypertension is idiopathic, but a similar syndrome may be symptomatic of:</a:t>
            </a:r>
            <a:endParaRPr b="0" i="0" sz="3200" u="none" cap="none" strike="noStrike">
              <a:solidFill>
                <a:schemeClr val="dk1"/>
              </a:solidFill>
              <a:latin typeface="Arial"/>
              <a:ea typeface="Arial"/>
              <a:cs typeface="Arial"/>
              <a:sym typeface="Arial"/>
            </a:endParaRPr>
          </a:p>
          <a:p>
            <a:pPr indent="-342900" lvl="0" marL="342900" marR="0" rtl="0" algn="l">
              <a:lnSpc>
                <a:spcPct val="90000"/>
              </a:lnSpc>
              <a:spcBef>
                <a:spcPts val="64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 </a:t>
            </a:r>
            <a:r>
              <a:rPr b="1" i="0" lang="en-US" sz="3200" u="none" cap="none" strike="noStrike">
                <a:solidFill>
                  <a:schemeClr val="dk1"/>
                </a:solidFill>
                <a:effectLst>
                  <a:outerShdw blurRad="38100" algn="tl" dir="2700000" dist="38100">
                    <a:srgbClr val="C0C0C0"/>
                  </a:outerShdw>
                </a:effectLst>
                <a:latin typeface="Arial"/>
                <a:ea typeface="Arial"/>
                <a:cs typeface="Arial"/>
                <a:sym typeface="Arial"/>
              </a:rPr>
              <a:t>Intracranial venous sinus thrombosis</a:t>
            </a:r>
            <a:endParaRPr b="1" i="0" sz="3200" u="none" cap="none" strike="noStrike">
              <a:solidFill>
                <a:schemeClr val="dk1"/>
              </a:solidFill>
              <a:effectLst>
                <a:outerShdw blurRad="38100" algn="tl" dir="2700000" dist="38100">
                  <a:srgbClr val="C0C0C0"/>
                </a:outerShdw>
              </a:effectLst>
              <a:latin typeface="Arial"/>
              <a:ea typeface="Arial"/>
              <a:cs typeface="Arial"/>
              <a:sym typeface="Arial"/>
            </a:endParaRPr>
          </a:p>
          <a:p>
            <a:pPr indent="-342900" lvl="0" marL="342900" marR="0" rtl="0" algn="l">
              <a:lnSpc>
                <a:spcPct val="90000"/>
              </a:lnSpc>
              <a:spcBef>
                <a:spcPts val="640"/>
              </a:spcBef>
              <a:spcAft>
                <a:spcPts val="0"/>
              </a:spcAft>
              <a:buClr>
                <a:schemeClr val="dk1"/>
              </a:buClr>
              <a:buSzPts val="3200"/>
              <a:buFont typeface="Arial"/>
              <a:buNone/>
            </a:pPr>
            <a:r>
              <a:rPr b="1" i="0" lang="en-US" sz="3200" u="none" cap="none" strike="noStrike">
                <a:solidFill>
                  <a:schemeClr val="dk1"/>
                </a:solidFill>
                <a:effectLst>
                  <a:outerShdw blurRad="38100" algn="tl" dir="2700000" dist="38100">
                    <a:srgbClr val="C0C0C0"/>
                  </a:outerShdw>
                </a:effectLst>
                <a:latin typeface="Arial"/>
                <a:ea typeface="Arial"/>
                <a:cs typeface="Arial"/>
                <a:sym typeface="Arial"/>
              </a:rPr>
              <a:t>● Hypervitaminosis A</a:t>
            </a:r>
            <a:endParaRPr b="1" i="0" sz="3200" u="none" cap="none" strike="noStrike">
              <a:solidFill>
                <a:schemeClr val="dk1"/>
              </a:solidFill>
              <a:effectLst>
                <a:outerShdw blurRad="38100" algn="tl" dir="2700000" dist="38100">
                  <a:srgbClr val="C0C0C0"/>
                </a:outerShdw>
              </a:effectLst>
              <a:latin typeface="Arial"/>
              <a:ea typeface="Arial"/>
              <a:cs typeface="Arial"/>
              <a:sym typeface="Arial"/>
            </a:endParaRPr>
          </a:p>
          <a:p>
            <a:pPr indent="-342900" lvl="0" marL="342900" marR="0" rtl="0" algn="l">
              <a:lnSpc>
                <a:spcPct val="90000"/>
              </a:lnSpc>
              <a:spcBef>
                <a:spcPts val="640"/>
              </a:spcBef>
              <a:spcAft>
                <a:spcPts val="0"/>
              </a:spcAft>
              <a:buClr>
                <a:schemeClr val="dk1"/>
              </a:buClr>
              <a:buSzPts val="3200"/>
              <a:buFont typeface="Arial"/>
              <a:buNone/>
            </a:pPr>
            <a:r>
              <a:rPr b="1" i="0" lang="en-US" sz="3200" u="none" cap="none" strike="noStrike">
                <a:solidFill>
                  <a:schemeClr val="dk1"/>
                </a:solidFill>
                <a:effectLst>
                  <a:outerShdw blurRad="38100" algn="tl" dir="2700000" dist="38100">
                    <a:srgbClr val="C0C0C0"/>
                  </a:outerShdw>
                </a:effectLst>
                <a:latin typeface="Arial"/>
                <a:ea typeface="Arial"/>
                <a:cs typeface="Arial"/>
                <a:sym typeface="Arial"/>
              </a:rPr>
              <a:t>● Disturbances of calcium metabolism</a:t>
            </a:r>
            <a:endParaRPr b="1" i="0" sz="3200" u="none" cap="none" strike="noStrike">
              <a:solidFill>
                <a:schemeClr val="dk1"/>
              </a:solidFill>
              <a:effectLst>
                <a:outerShdw blurRad="38100" algn="tl" dir="2700000" dist="38100">
                  <a:srgbClr val="C0C0C0"/>
                </a:outerShdw>
              </a:effectLst>
              <a:latin typeface="Arial"/>
              <a:ea typeface="Arial"/>
              <a:cs typeface="Arial"/>
              <a:sym typeface="Arial"/>
            </a:endParaRPr>
          </a:p>
          <a:p>
            <a:pPr indent="-342900" lvl="0" marL="342900" marR="0" rtl="0" algn="l">
              <a:lnSpc>
                <a:spcPct val="90000"/>
              </a:lnSpc>
              <a:spcBef>
                <a:spcPts val="640"/>
              </a:spcBef>
              <a:spcAft>
                <a:spcPts val="0"/>
              </a:spcAft>
              <a:buClr>
                <a:schemeClr val="dk1"/>
              </a:buClr>
              <a:buSzPts val="3200"/>
              <a:buFont typeface="Arial"/>
              <a:buNone/>
            </a:pPr>
            <a:r>
              <a:rPr b="1" i="0" lang="en-US" sz="3200" u="none" cap="none" strike="noStrike">
                <a:solidFill>
                  <a:schemeClr val="dk1"/>
                </a:solidFill>
                <a:effectLst>
                  <a:outerShdw blurRad="38100" algn="tl" dir="2700000" dist="38100">
                    <a:srgbClr val="C0C0C0"/>
                  </a:outerShdw>
                </a:effectLst>
                <a:latin typeface="Arial"/>
                <a:ea typeface="Arial"/>
                <a:cs typeface="Arial"/>
                <a:sym typeface="Arial"/>
              </a:rPr>
              <a:t>● Systemic lupus erythematosus</a:t>
            </a:r>
            <a:endParaRPr b="1" i="0" sz="3200" u="none" cap="none" strike="noStrike">
              <a:solidFill>
                <a:schemeClr val="dk1"/>
              </a:solidFill>
              <a:effectLst>
                <a:outerShdw blurRad="38100" algn="tl" dir="2700000" dist="38100">
                  <a:srgbClr val="C0C0C0"/>
                </a:outerShdw>
              </a:effectLst>
              <a:latin typeface="Arial"/>
              <a:ea typeface="Arial"/>
              <a:cs typeface="Arial"/>
              <a:sym typeface="Arial"/>
            </a:endParaRPr>
          </a:p>
          <a:p>
            <a:pPr indent="-342900" lvl="0" marL="342900" marR="0" rtl="0" algn="l">
              <a:lnSpc>
                <a:spcPct val="90000"/>
              </a:lnSpc>
              <a:spcBef>
                <a:spcPts val="640"/>
              </a:spcBef>
              <a:spcAft>
                <a:spcPts val="0"/>
              </a:spcAft>
              <a:buClr>
                <a:schemeClr val="dk1"/>
              </a:buClr>
              <a:buSzPts val="3200"/>
              <a:buFont typeface="Arial"/>
              <a:buNone/>
            </a:pPr>
            <a:r>
              <a:rPr b="1" i="0" lang="en-US" sz="3200" u="none" cap="none" strike="noStrike">
                <a:solidFill>
                  <a:schemeClr val="dk1"/>
                </a:solidFill>
                <a:effectLst>
                  <a:outerShdw blurRad="38100" algn="tl" dir="2700000" dist="38100">
                    <a:srgbClr val="C0C0C0"/>
                  </a:outerShdw>
                </a:effectLst>
                <a:latin typeface="Arial"/>
                <a:ea typeface="Arial"/>
                <a:cs typeface="Arial"/>
                <a:sym typeface="Arial"/>
              </a:rPr>
              <a:t>● Drugs, including tetracyclines and corticosteroids</a:t>
            </a:r>
            <a:endParaRPr b="1" i="0" sz="3200" u="none" cap="none" strike="noStrike">
              <a:solidFill>
                <a:schemeClr val="dk1"/>
              </a:solidFill>
              <a:effectLst>
                <a:outerShdw blurRad="38100" algn="tl" dir="2700000" dist="38100">
                  <a:srgbClr val="C0C0C0"/>
                </a:outerShdw>
              </a:effectLst>
              <a:latin typeface="Arial"/>
              <a:ea typeface="Arial"/>
              <a:cs typeface="Arial"/>
              <a:sym typeface="Arial"/>
            </a:endParaRPr>
          </a:p>
          <a:p>
            <a:pPr indent="-342900" lvl="0" marL="342900" marR="0" rtl="0" algn="l">
              <a:lnSpc>
                <a:spcPct val="90000"/>
              </a:lnSpc>
              <a:spcBef>
                <a:spcPts val="64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(paradoxically, as the latter are also used to treat the condition).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48"/>
          <p:cNvSpPr txBox="1"/>
          <p:nvPr>
            <p:ph type="title"/>
          </p:nvPr>
        </p:nvSpPr>
        <p:spPr>
          <a:xfrm>
            <a:off x="468312" y="0"/>
            <a:ext cx="8229600" cy="1143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4400"/>
              <a:buFont typeface="Times New Roman"/>
              <a:buNone/>
            </a:pPr>
            <a:r>
              <a:rPr b="1" lang="en-US" sz="4400">
                <a:solidFill>
                  <a:schemeClr val="dk1"/>
                </a:solidFill>
                <a:latin typeface="Times New Roman"/>
                <a:ea typeface="Times New Roman"/>
                <a:cs typeface="Times New Roman"/>
                <a:sym typeface="Times New Roman"/>
              </a:rPr>
              <a:t>Meningeal irritation ‘Meningism’</a:t>
            </a:r>
            <a:endParaRPr/>
          </a:p>
        </p:txBody>
      </p:sp>
      <p:sp>
        <p:nvSpPr>
          <p:cNvPr id="306" name="Google Shape;306;p48"/>
          <p:cNvSpPr txBox="1"/>
          <p:nvPr>
            <p:ph idx="1" type="body"/>
          </p:nvPr>
        </p:nvSpPr>
        <p:spPr>
          <a:xfrm>
            <a:off x="250825" y="1125537"/>
            <a:ext cx="8642400" cy="5472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Calibri"/>
                <a:ea typeface="Calibri"/>
                <a:cs typeface="Calibri"/>
                <a:sym typeface="Calibri"/>
              </a:rPr>
              <a:t>irritation of the meninges, e.g. by inflammatory processes (as in acute meningitis) or blood (subarachnoid hemorrhage ), characteristically produces</a:t>
            </a:r>
            <a:r>
              <a:rPr b="1" i="0" lang="en-US" sz="2800" u="none" cap="none" strike="noStrike">
                <a:solidFill>
                  <a:srgbClr val="E5B8B7"/>
                </a:solidFill>
                <a:latin typeface="Calibri"/>
                <a:ea typeface="Calibri"/>
                <a:cs typeface="Calibri"/>
                <a:sym typeface="Calibri"/>
              </a:rPr>
              <a:t> severe global or occipital headache with vomiting, and neck stiffness (nuchal rigidity). exacerbated by bright lights (photophobia).</a:t>
            </a:r>
            <a:endParaRPr b="1" i="0" sz="2800" u="none" cap="none" strike="noStrike">
              <a:solidFill>
                <a:srgbClr val="E5B8B7"/>
              </a:solidFill>
              <a:latin typeface="Calibri"/>
              <a:ea typeface="Calibri"/>
              <a:cs typeface="Calibri"/>
              <a:sym typeface="Calibri"/>
            </a:endParaRPr>
          </a:p>
          <a:p>
            <a:pPr indent="-342900" lvl="0" marL="342900" marR="0" rtl="0" algn="l">
              <a:lnSpc>
                <a:spcPct val="100000"/>
              </a:lnSpc>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In subarachnoid hemorrhage,</a:t>
            </a:r>
            <a:r>
              <a:rPr b="1" i="0" lang="en-US" sz="2800" u="none" cap="none" strike="noStrike">
                <a:solidFill>
                  <a:schemeClr val="dk1"/>
                </a:solidFill>
                <a:effectLst>
                  <a:outerShdw blurRad="38100" rotWithShape="0" algn="tl" dir="2700000" dist="19050">
                    <a:srgbClr val="000000">
                      <a:alpha val="40000"/>
                    </a:srgbClr>
                  </a:outerShdw>
                </a:effectLst>
                <a:latin typeface="Calibri"/>
                <a:ea typeface="Calibri"/>
                <a:cs typeface="Calibri"/>
                <a:sym typeface="Calibri"/>
              </a:rPr>
              <a:t> the pain is usually very sudden in onset (within seconds) , and the patient may lose consciousness.</a:t>
            </a:r>
            <a:endParaRPr b="1" i="0" sz="2800" u="none" cap="none" strike="noStrike">
              <a:solidFill>
                <a:schemeClr val="dk1"/>
              </a:solidFill>
              <a:effectLst>
                <a:outerShdw blurRad="38100" rotWithShape="0" algn="tl" dir="2700000" dist="19050">
                  <a:srgbClr val="000000">
                    <a:alpha val="40000"/>
                  </a:srgbClr>
                </a:outerShdw>
              </a:effectLst>
              <a:latin typeface="Calibri"/>
              <a:ea typeface="Calibri"/>
              <a:cs typeface="Calibri"/>
              <a:sym typeface="Calibri"/>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In bacterial meningitis, the headache is also acute in onset, but usually worsening over minutes or hours.</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49"/>
          <p:cNvSpPr txBox="1"/>
          <p:nvPr>
            <p:ph idx="1" type="body"/>
          </p:nvPr>
        </p:nvSpPr>
        <p:spPr>
          <a:xfrm>
            <a:off x="250825" y="620713"/>
            <a:ext cx="8642400" cy="57213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None/>
            </a:pPr>
            <a:r>
              <a:rPr b="1" lang="en-US" sz="2800" strike="noStrike"/>
              <a:t>Nuchal</a:t>
            </a:r>
            <a:r>
              <a:rPr lang="en-US" sz="2800" strike="noStrike"/>
              <a:t> </a:t>
            </a:r>
            <a:r>
              <a:rPr b="1" lang="en-US" sz="2800" strike="noStrike"/>
              <a:t>rigidity</a:t>
            </a:r>
            <a:r>
              <a:rPr lang="en-US" sz="2800" strike="noStrike"/>
              <a:t>:  assessed by determining the</a:t>
            </a:r>
            <a:r>
              <a:rPr b="1" lang="en-US" sz="2800" u="sng" strike="noStrike">
                <a:solidFill>
                  <a:schemeClr val="dk1"/>
                </a:solidFill>
                <a:effectLst>
                  <a:outerShdw blurRad="38100" algn="tl" dir="2700000" dist="38100">
                    <a:srgbClr val="000000">
                      <a:alpha val="43137"/>
                    </a:srgbClr>
                  </a:outerShdw>
                </a:effectLst>
              </a:rPr>
              <a:t> patient’s resistance to passive neck flexion</a:t>
            </a:r>
            <a:r>
              <a:rPr lang="en-US" sz="2800" strike="noStrike"/>
              <a:t>. Meningism may also be demonstrated by</a:t>
            </a:r>
            <a:endParaRPr sz="2800" strike="noStrike"/>
          </a:p>
          <a:p>
            <a:pPr indent="-342900" lvl="0" marL="342900" rtl="0" algn="l">
              <a:spcBef>
                <a:spcPts val="560"/>
              </a:spcBef>
              <a:spcAft>
                <a:spcPts val="0"/>
              </a:spcAft>
              <a:buClr>
                <a:schemeClr val="dk1"/>
              </a:buClr>
              <a:buSzPts val="2800"/>
              <a:buNone/>
            </a:pPr>
            <a:r>
              <a:rPr b="1" lang="en-US" sz="2800" strike="noStrike"/>
              <a:t>Kernig’s sign </a:t>
            </a:r>
            <a:r>
              <a:rPr lang="en-US" sz="2800" strike="noStrike"/>
              <a:t>: </a:t>
            </a:r>
            <a:r>
              <a:rPr lang="en-US" sz="2800" strike="noStrike">
                <a:solidFill>
                  <a:srgbClr val="E5B8B7"/>
                </a:solidFill>
              </a:rPr>
              <a:t>pain and resistance to passive knee extension with the hip flexed.</a:t>
            </a:r>
            <a:endParaRPr sz="2800" strike="noStrike">
              <a:solidFill>
                <a:srgbClr val="E5B8B7"/>
              </a:solidFill>
            </a:endParaRPr>
          </a:p>
          <a:p>
            <a:pPr indent="-342900" lvl="0" marL="342900" rtl="0" algn="l">
              <a:spcBef>
                <a:spcPts val="560"/>
              </a:spcBef>
              <a:spcAft>
                <a:spcPts val="0"/>
              </a:spcAft>
              <a:buClr>
                <a:schemeClr val="dk1"/>
              </a:buClr>
              <a:buSzPts val="2800"/>
              <a:buNone/>
            </a:pPr>
            <a:r>
              <a:rPr lang="en-US" sz="2800" strike="noStrike"/>
              <a:t> In some patients,  particularly children, nuchal rigidity may be due to a </a:t>
            </a:r>
            <a:r>
              <a:rPr b="1" lang="en-US" sz="2800" strike="noStrike">
                <a:solidFill>
                  <a:schemeClr val="accent1"/>
                </a:solidFill>
                <a:effectLst>
                  <a:outerShdw blurRad="38100" rotWithShape="0" algn="ctr" dir="5400000" dist="25400">
                    <a:srgbClr val="6E747A">
                      <a:alpha val="43000"/>
                    </a:srgbClr>
                  </a:outerShdw>
                </a:effectLst>
              </a:rPr>
              <a:t>posterior fossa mass </a:t>
            </a:r>
            <a:r>
              <a:rPr lang="en-US" sz="2800" strike="noStrike"/>
              <a:t>rather than a diffuse meningeal process, but in such individuals Kernig’s sign is usually negative.</a:t>
            </a:r>
            <a:endParaRPr sz="2800" strike="noStrike"/>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pic>
        <p:nvPicPr>
          <p:cNvPr descr="ØµÙØ±Ø© Ø°Ø§Øª ØµÙØ©" id="316" name="Google Shape;316;p50"/>
          <p:cNvPicPr preferRelativeResize="0"/>
          <p:nvPr/>
        </p:nvPicPr>
        <p:blipFill rotWithShape="1">
          <a:blip r:embed="rId3">
            <a:alphaModFix/>
          </a:blip>
          <a:srcRect b="0" l="0" r="0" t="0"/>
          <a:stretch/>
        </p:blipFill>
        <p:spPr>
          <a:xfrm>
            <a:off x="0" y="3284537"/>
            <a:ext cx="9144000" cy="3573462"/>
          </a:xfrm>
          <a:prstGeom prst="rect">
            <a:avLst/>
          </a:prstGeom>
          <a:noFill/>
          <a:ln>
            <a:noFill/>
          </a:ln>
        </p:spPr>
      </p:pic>
      <p:pic>
        <p:nvPicPr>
          <p:cNvPr descr="ÙØªÙØ¬Ø© Ø¨Ø­Ø« Ø§ÙØµÙØ± Ø¹Ù âªnuchal rigidityâ¬â" id="317" name="Google Shape;317;p50"/>
          <p:cNvPicPr preferRelativeResize="0"/>
          <p:nvPr/>
        </p:nvPicPr>
        <p:blipFill rotWithShape="1">
          <a:blip r:embed="rId4">
            <a:alphaModFix/>
          </a:blip>
          <a:srcRect b="0" l="0" r="0" t="0"/>
          <a:stretch/>
        </p:blipFill>
        <p:spPr>
          <a:xfrm>
            <a:off x="0" y="0"/>
            <a:ext cx="9144000" cy="38163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51"/>
          <p:cNvSpPr txBox="1"/>
          <p:nvPr>
            <p:ph type="title"/>
          </p:nvPr>
        </p:nvSpPr>
        <p:spPr>
          <a:xfrm>
            <a:off x="395287" y="0"/>
            <a:ext cx="8229600" cy="1143000"/>
          </a:xfrm>
          <a:prstGeom prst="rect">
            <a:avLst/>
          </a:prstGeom>
          <a:noFill/>
          <a:ln>
            <a:noFill/>
          </a:ln>
        </p:spPr>
        <p:txBody>
          <a:bodyPr anchorCtr="0" anchor="ctr" bIns="45700" lIns="91425" spcFirstLastPara="1" rIns="91425" wrap="square" tIns="45700">
            <a:normAutofit/>
          </a:bodyPr>
          <a:lstStyle/>
          <a:p>
            <a:pPr indent="0" lvl="0" marL="0" rtl="1" algn="ctr">
              <a:lnSpc>
                <a:spcPct val="100000"/>
              </a:lnSpc>
              <a:spcBef>
                <a:spcPts val="0"/>
              </a:spcBef>
              <a:spcAft>
                <a:spcPts val="0"/>
              </a:spcAft>
              <a:buClr>
                <a:schemeClr val="dk1"/>
              </a:buClr>
              <a:buSzPts val="4000"/>
              <a:buFont typeface="Times New Roman"/>
              <a:buNone/>
            </a:pPr>
            <a:r>
              <a:rPr b="1" lang="en-US" sz="4000" u="none">
                <a:solidFill>
                  <a:schemeClr val="dk1"/>
                </a:solidFill>
                <a:latin typeface="Times New Roman"/>
                <a:ea typeface="Times New Roman"/>
                <a:cs typeface="Times New Roman"/>
                <a:sym typeface="Times New Roman"/>
              </a:rPr>
              <a:t>Giant cell arteritis (cranial arteritis,</a:t>
            </a:r>
            <a:br>
              <a:rPr b="1" lang="en-US" sz="4000" u="none">
                <a:solidFill>
                  <a:schemeClr val="dk1"/>
                </a:solidFill>
                <a:latin typeface="Times New Roman"/>
                <a:ea typeface="Times New Roman"/>
                <a:cs typeface="Times New Roman"/>
                <a:sym typeface="Times New Roman"/>
              </a:rPr>
            </a:br>
            <a:r>
              <a:rPr b="1" lang="en-US" sz="4000" u="none">
                <a:solidFill>
                  <a:schemeClr val="dk1"/>
                </a:solidFill>
                <a:latin typeface="Times New Roman"/>
                <a:ea typeface="Times New Roman"/>
                <a:cs typeface="Times New Roman"/>
                <a:sym typeface="Times New Roman"/>
              </a:rPr>
              <a:t>temporal arteritis)</a:t>
            </a:r>
            <a:endParaRPr/>
          </a:p>
        </p:txBody>
      </p:sp>
      <p:sp>
        <p:nvSpPr>
          <p:cNvPr id="323" name="Google Shape;323;p51"/>
          <p:cNvSpPr txBox="1"/>
          <p:nvPr>
            <p:ph idx="1" type="body"/>
          </p:nvPr>
        </p:nvSpPr>
        <p:spPr>
          <a:xfrm>
            <a:off x="0" y="1412875"/>
            <a:ext cx="5545200" cy="5445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This is an important condition in patients</a:t>
            </a:r>
            <a:r>
              <a:rPr b="1" i="0" lang="en-US" sz="3200" u="none" cap="none" strike="noStrike">
                <a:solidFill>
                  <a:schemeClr val="accent1"/>
                </a:solidFill>
                <a:effectLst>
                  <a:outerShdw blurRad="38100" algn="tl" dir="2700000" dist="38100">
                    <a:srgbClr val="C0C0C0"/>
                  </a:outerShdw>
                </a:effectLst>
                <a:latin typeface="Arial"/>
                <a:ea typeface="Arial"/>
                <a:cs typeface="Arial"/>
                <a:sym typeface="Arial"/>
              </a:rPr>
              <a:t> older than 50 years. </a:t>
            </a:r>
            <a:r>
              <a:rPr b="0" i="0" lang="en-US" sz="3200" u="none" cap="none" strike="noStrike">
                <a:solidFill>
                  <a:schemeClr val="dk1"/>
                </a:solidFill>
                <a:latin typeface="Arial"/>
                <a:ea typeface="Arial"/>
                <a:cs typeface="Arial"/>
                <a:sym typeface="Arial"/>
              </a:rPr>
              <a:t>Granulomatous inflammatory changes (with giant cells) are present in branches of the </a:t>
            </a:r>
            <a:r>
              <a:rPr b="1" i="0" lang="en-US" sz="3200" u="none" cap="none" strike="noStrike">
                <a:solidFill>
                  <a:schemeClr val="accent1"/>
                </a:solidFill>
                <a:effectLst>
                  <a:outerShdw blurRad="38100" algn="tl" dir="2700000" dist="38100">
                    <a:srgbClr val="C0C0C0"/>
                  </a:outerShdw>
                </a:effectLst>
                <a:latin typeface="Arial"/>
                <a:ea typeface="Arial"/>
                <a:cs typeface="Arial"/>
                <a:sym typeface="Arial"/>
              </a:rPr>
              <a:t>external carotid artery</a:t>
            </a:r>
            <a:r>
              <a:rPr b="0" i="0" lang="en-US" sz="3200" u="none" cap="none" strike="noStrike">
                <a:solidFill>
                  <a:schemeClr val="dk1"/>
                </a:solidFill>
                <a:latin typeface="Arial"/>
                <a:ea typeface="Arial"/>
                <a:cs typeface="Arial"/>
                <a:sym typeface="Arial"/>
              </a:rPr>
              <a:t>, The blood vessels show narrowing</a:t>
            </a:r>
            <a:endParaRPr/>
          </a:p>
        </p:txBody>
      </p:sp>
      <p:pic>
        <p:nvPicPr>
          <p:cNvPr descr="ØµÙØ±Ø© Ø°Ø§Øª ØµÙØ©" id="324" name="Google Shape;324;p51"/>
          <p:cNvPicPr preferRelativeResize="0"/>
          <p:nvPr/>
        </p:nvPicPr>
        <p:blipFill rotWithShape="1">
          <a:blip r:embed="rId3">
            <a:alphaModFix/>
          </a:blip>
          <a:srcRect b="0" l="0" r="0" t="0"/>
          <a:stretch/>
        </p:blipFill>
        <p:spPr>
          <a:xfrm>
            <a:off x="5436096" y="1484784"/>
            <a:ext cx="3707904" cy="3312368"/>
          </a:xfrm>
          <a:prstGeom prst="rect">
            <a:avLst/>
          </a:prstGeom>
          <a:noFill/>
          <a:ln>
            <a:noFill/>
          </a:ln>
          <a:effectLst>
            <a:softEdge rad="112500"/>
          </a:effectLst>
        </p:spPr>
      </p:pic>
      <p:sp>
        <p:nvSpPr>
          <p:cNvPr id="325" name="Google Shape;325;p51"/>
          <p:cNvSpPr txBox="1"/>
          <p:nvPr/>
        </p:nvSpPr>
        <p:spPr>
          <a:xfrm>
            <a:off x="250825" y="4868862"/>
            <a:ext cx="8893200" cy="2060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Calibri"/>
              <a:buNone/>
            </a:pPr>
            <a:r>
              <a:rPr b="0" i="0" lang="en-US" sz="3200" u="none" cap="none" strike="noStrike">
                <a:solidFill>
                  <a:schemeClr val="dk1"/>
                </a:solidFill>
                <a:latin typeface="Calibri"/>
                <a:ea typeface="Calibri"/>
                <a:cs typeface="Calibri"/>
                <a:sym typeface="Calibri"/>
              </a:rPr>
              <a:t>of the lumen, which may become occluded with thrombus. The aetiology is uncertain, but  it may be caused by </a:t>
            </a:r>
            <a:r>
              <a:rPr b="1" i="0" lang="en-US" sz="3200" u="none" cap="none" strike="noStrike">
                <a:solidFill>
                  <a:schemeClr val="accent1"/>
                </a:solidFill>
                <a:effectLst>
                  <a:outerShdw blurRad="38100" algn="tl" dir="2700000" dist="38100">
                    <a:srgbClr val="C0C0C0"/>
                  </a:outerShdw>
                </a:effectLst>
                <a:latin typeface="Calibri"/>
                <a:ea typeface="Calibri"/>
                <a:cs typeface="Calibri"/>
                <a:sym typeface="Calibri"/>
              </a:rPr>
              <a:t>viral infection and autoimmunity.</a:t>
            </a:r>
            <a:endParaRPr b="1" i="0" sz="3200" u="none" cap="none" strike="noStrike">
              <a:solidFill>
                <a:schemeClr val="accent1"/>
              </a:solidFill>
              <a:effectLst>
                <a:outerShdw blurRad="38100" algn="tl" dir="2700000" dist="38100">
                  <a:srgbClr val="C0C0C0"/>
                </a:outerShdw>
              </a:effectLst>
              <a:latin typeface="Calibri"/>
              <a:ea typeface="Calibri"/>
              <a:cs typeface="Calibri"/>
              <a:sym typeface="Calibri"/>
            </a:endParaRPr>
          </a:p>
          <a:p>
            <a:pPr indent="0" lvl="0" marL="0" marR="0" rtl="1" algn="l">
              <a:lnSpc>
                <a:spcPct val="100000"/>
              </a:lnSpc>
              <a:spcBef>
                <a:spcPts val="0"/>
              </a:spcBef>
              <a:spcAft>
                <a:spcPts val="0"/>
              </a:spcAft>
              <a:buNone/>
            </a:pPr>
            <a:r>
              <a:t/>
            </a:r>
            <a:endParaRPr b="1" i="0" sz="3200" u="none">
              <a:solidFill>
                <a:schemeClr val="accent1"/>
              </a:solidFill>
              <a:effectLst>
                <a:outerShdw blurRad="38100" algn="tl" dir="2700000" dist="38100">
                  <a:srgbClr val="C0C0C0"/>
                </a:outerShdw>
              </a:effectLst>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52"/>
          <p:cNvSpPr txBox="1"/>
          <p:nvPr>
            <p:ph idx="1" type="body"/>
          </p:nvPr>
        </p:nvSpPr>
        <p:spPr>
          <a:xfrm>
            <a:off x="250825" y="260350"/>
            <a:ext cx="8642400" cy="6597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Symptoms:</a:t>
            </a:r>
            <a:endParaRPr/>
          </a:p>
          <a:p>
            <a:pPr indent="-342900" lvl="0" marL="342900" marR="0" rtl="0" algn="l">
              <a:lnSpc>
                <a:spcPct val="100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 Headache</a:t>
            </a:r>
            <a:r>
              <a:rPr b="0" i="0" lang="en-US" sz="2000" u="none">
                <a:solidFill>
                  <a:schemeClr val="dk1"/>
                </a:solidFill>
                <a:latin typeface="Arial"/>
                <a:ea typeface="Arial"/>
                <a:cs typeface="Arial"/>
                <a:sym typeface="Arial"/>
              </a:rPr>
              <a:t> which may be localized to the temples, where there may also be tenderness.</a:t>
            </a:r>
            <a:endParaRPr/>
          </a:p>
          <a:p>
            <a:pPr indent="-342900" lvl="0" marL="342900" marR="0" rtl="0" algn="l">
              <a:lnSpc>
                <a:spcPct val="100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 Scalp tenderness. </a:t>
            </a:r>
            <a:endParaRPr/>
          </a:p>
          <a:p>
            <a:pPr indent="-342900" lvl="0" marL="342900" marR="0" rtl="0" algn="l">
              <a:lnSpc>
                <a:spcPct val="100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Intermittent claudication of the jaw. </a:t>
            </a:r>
            <a:endParaRPr/>
          </a:p>
          <a:p>
            <a:pPr indent="-342900" lvl="0" marL="342900" marR="0" rtl="0" algn="l">
              <a:lnSpc>
                <a:spcPct val="100000"/>
              </a:lnSpc>
              <a:spcBef>
                <a:spcPts val="40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Temporal arteries </a:t>
            </a:r>
            <a:r>
              <a:rPr b="0" i="0" lang="en-US" sz="2000" u="none">
                <a:solidFill>
                  <a:schemeClr val="dk1"/>
                </a:solidFill>
                <a:latin typeface="Arial"/>
                <a:ea typeface="Arial"/>
                <a:cs typeface="Arial"/>
                <a:sym typeface="Arial"/>
              </a:rPr>
              <a:t>may become</a:t>
            </a:r>
            <a:r>
              <a:rPr b="1" i="0" lang="en-US" sz="2000" u="none">
                <a:solidFill>
                  <a:schemeClr val="dk1"/>
                </a:solidFill>
                <a:latin typeface="Arial"/>
                <a:ea typeface="Arial"/>
                <a:cs typeface="Arial"/>
                <a:sym typeface="Arial"/>
              </a:rPr>
              <a:t> </a:t>
            </a:r>
            <a:r>
              <a:rPr b="0" i="0" lang="en-US" sz="2000" u="none">
                <a:solidFill>
                  <a:schemeClr val="dk1"/>
                </a:solidFill>
                <a:latin typeface="Arial"/>
                <a:ea typeface="Arial"/>
                <a:cs typeface="Arial"/>
                <a:sym typeface="Arial"/>
              </a:rPr>
              <a:t>swollen and non-pulsatile; rarely skin ulceration occurs.</a:t>
            </a:r>
            <a:endParaRPr/>
          </a:p>
          <a:p>
            <a:pPr indent="-342900" lvl="0" marL="342900" marR="0" rtl="0" algn="l">
              <a:lnSpc>
                <a:spcPct val="100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Transient loss of vision in one eye (</a:t>
            </a:r>
            <a:r>
              <a:rPr b="1" i="0" lang="en-US" sz="2000" u="none">
                <a:solidFill>
                  <a:schemeClr val="dk1"/>
                </a:solidFill>
                <a:latin typeface="Arial"/>
                <a:ea typeface="Arial"/>
                <a:cs typeface="Arial"/>
                <a:sym typeface="Arial"/>
              </a:rPr>
              <a:t>amaurosis fugax) is an ominous symptom, </a:t>
            </a:r>
            <a:r>
              <a:rPr b="0" i="0" lang="en-US" sz="2000" u="none">
                <a:solidFill>
                  <a:schemeClr val="dk1"/>
                </a:solidFill>
                <a:latin typeface="Arial"/>
                <a:ea typeface="Arial"/>
                <a:cs typeface="Arial"/>
                <a:sym typeface="Arial"/>
              </a:rPr>
              <a:t>the patient being at risk of permanent monocular or complete blindness.</a:t>
            </a:r>
            <a:endParaRPr/>
          </a:p>
          <a:p>
            <a:pPr indent="-342900" lvl="0" marL="342900" marR="0" rtl="0" algn="l">
              <a:lnSpc>
                <a:spcPct val="100000"/>
              </a:lnSpc>
              <a:spcBef>
                <a:spcPts val="400"/>
              </a:spcBef>
              <a:spcAft>
                <a:spcPts val="0"/>
              </a:spcAft>
              <a:buClr>
                <a:schemeClr val="dk1"/>
              </a:buClr>
              <a:buSzPts val="2000"/>
              <a:buFont typeface="Arial"/>
              <a:buNone/>
            </a:pPr>
            <a:r>
              <a:rPr b="0" i="0" lang="en-US" sz="2000" u="none">
                <a:solidFill>
                  <a:schemeClr val="dk1"/>
                </a:solidFill>
                <a:latin typeface="Arial"/>
                <a:ea typeface="Arial"/>
                <a:cs typeface="Arial"/>
                <a:sym typeface="Arial"/>
              </a:rPr>
              <a:t> </a:t>
            </a:r>
            <a:r>
              <a:rPr b="1" i="0" lang="en-US" sz="2000" u="none">
                <a:solidFill>
                  <a:schemeClr val="dk1"/>
                </a:solidFill>
                <a:latin typeface="Arial"/>
                <a:ea typeface="Arial"/>
                <a:cs typeface="Arial"/>
                <a:sym typeface="Arial"/>
              </a:rPr>
              <a:t>Diplopia</a:t>
            </a:r>
            <a:r>
              <a:rPr b="0" i="0" lang="en-US" sz="2000" u="none">
                <a:solidFill>
                  <a:schemeClr val="dk1"/>
                </a:solidFill>
                <a:latin typeface="Arial"/>
                <a:ea typeface="Arial"/>
                <a:cs typeface="Arial"/>
                <a:sym typeface="Arial"/>
              </a:rPr>
              <a:t> may result from third or sixth nerve involvement.</a:t>
            </a:r>
            <a:endParaRPr/>
          </a:p>
          <a:p>
            <a:pPr indent="-342900" lvl="0" marL="342900" marR="0" rtl="0" algn="l">
              <a:lnSpc>
                <a:spcPct val="100000"/>
              </a:lnSpc>
              <a:spcBef>
                <a:spcPts val="480"/>
              </a:spcBef>
              <a:spcAft>
                <a:spcPts val="0"/>
              </a:spcAft>
              <a:buClr>
                <a:schemeClr val="dk1"/>
              </a:buClr>
              <a:buSzPts val="2000"/>
              <a:buFont typeface="Arial"/>
              <a:buNone/>
            </a:pPr>
            <a:r>
              <a:rPr b="1" i="0" lang="en-US" sz="2000" u="none">
                <a:solidFill>
                  <a:schemeClr val="dk1"/>
                </a:solidFill>
                <a:latin typeface="Arial"/>
                <a:ea typeface="Arial"/>
                <a:cs typeface="Arial"/>
                <a:sym typeface="Arial"/>
              </a:rPr>
              <a:t>Constitutional</a:t>
            </a:r>
            <a:r>
              <a:rPr b="0" i="0" lang="en-US" sz="2000" u="none">
                <a:solidFill>
                  <a:schemeClr val="dk1"/>
                </a:solidFill>
                <a:latin typeface="Arial"/>
                <a:ea typeface="Arial"/>
                <a:cs typeface="Arial"/>
                <a:sym typeface="Arial"/>
              </a:rPr>
              <a:t> </a:t>
            </a:r>
            <a:r>
              <a:rPr b="1" i="0" lang="en-US" sz="2000" u="none">
                <a:solidFill>
                  <a:schemeClr val="dk1"/>
                </a:solidFill>
                <a:latin typeface="Arial"/>
                <a:ea typeface="Arial"/>
                <a:cs typeface="Arial"/>
                <a:sym typeface="Arial"/>
              </a:rPr>
              <a:t>symptoms</a:t>
            </a:r>
            <a:r>
              <a:rPr b="0" i="0" lang="en-US" sz="2000" u="none">
                <a:solidFill>
                  <a:schemeClr val="dk1"/>
                </a:solidFill>
                <a:latin typeface="Arial"/>
                <a:ea typeface="Arial"/>
                <a:cs typeface="Arial"/>
                <a:sym typeface="Arial"/>
              </a:rPr>
              <a:t> include </a:t>
            </a:r>
            <a:r>
              <a:rPr b="1" i="0" lang="en-US" sz="2400" u="none">
                <a:solidFill>
                  <a:srgbClr val="FF0000"/>
                </a:solidFill>
                <a:latin typeface="Arial"/>
                <a:ea typeface="Arial"/>
                <a:cs typeface="Arial"/>
                <a:sym typeface="Arial"/>
              </a:rPr>
              <a:t>low-grade fever, night sweats, shoulder / pelvic girdle pains, malaise, anorexia and weight loss</a:t>
            </a:r>
            <a:r>
              <a:rPr b="0" i="0" lang="en-US" sz="2000" u="none">
                <a:solidFill>
                  <a:schemeClr val="dk1"/>
                </a:solidFill>
                <a:latin typeface="Arial"/>
                <a:ea typeface="Arial"/>
                <a:cs typeface="Arial"/>
                <a:sym typeface="Arial"/>
              </a:rPr>
              <a:t>. Evidence of more generalized arteritis includes disturbance of liver function, rarely a peripheral neuropathy, and involvement of intracranial vessels, i.e. stroke, particularly in vertebrobasilar territory.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53"/>
          <p:cNvSpPr txBox="1"/>
          <p:nvPr>
            <p:ph type="title"/>
          </p:nvPr>
        </p:nvSpPr>
        <p:spPr>
          <a:xfrm>
            <a:off x="395287" y="0"/>
            <a:ext cx="8229600" cy="1143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4400"/>
              <a:buFont typeface="Times New Roman"/>
              <a:buNone/>
            </a:pPr>
            <a:r>
              <a:rPr lang="en-US" sz="4400">
                <a:solidFill>
                  <a:schemeClr val="dk1"/>
                </a:solidFill>
                <a:latin typeface="Times New Roman"/>
                <a:ea typeface="Times New Roman"/>
                <a:cs typeface="Times New Roman"/>
                <a:sym typeface="Times New Roman"/>
              </a:rPr>
              <a:t>Investigations:</a:t>
            </a:r>
            <a:endParaRPr/>
          </a:p>
        </p:txBody>
      </p:sp>
      <p:sp>
        <p:nvSpPr>
          <p:cNvPr id="336" name="Google Shape;336;p53"/>
          <p:cNvSpPr txBox="1"/>
          <p:nvPr>
            <p:ph idx="1" type="body"/>
          </p:nvPr>
        </p:nvSpPr>
        <p:spPr>
          <a:xfrm>
            <a:off x="250825" y="1196975"/>
            <a:ext cx="8642400" cy="54006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700"/>
              <a:buNone/>
            </a:pPr>
            <a:r>
              <a:rPr lang="en-US" sz="2700" strike="noStrike"/>
              <a:t>Because of the threat to vision and other neurological consequences, early diagnosis and treatment are essential. investigations include:</a:t>
            </a:r>
            <a:endParaRPr sz="2700" strike="noStrike"/>
          </a:p>
          <a:p>
            <a:pPr indent="-342900" lvl="0" marL="342900" rtl="0" algn="l">
              <a:spcBef>
                <a:spcPts val="540"/>
              </a:spcBef>
              <a:spcAft>
                <a:spcPts val="0"/>
              </a:spcAft>
              <a:buClr>
                <a:schemeClr val="dk1"/>
              </a:buClr>
              <a:buSzPts val="2700"/>
              <a:buNone/>
            </a:pPr>
            <a:r>
              <a:rPr lang="en-US" sz="2700" strike="noStrike"/>
              <a:t>●</a:t>
            </a:r>
            <a:r>
              <a:rPr b="1" lang="en-US" sz="2700" strike="noStrike">
                <a:solidFill>
                  <a:schemeClr val="accent1"/>
                </a:solidFill>
                <a:effectLst>
                  <a:outerShdw blurRad="38100" rotWithShape="0" algn="ctr" dir="5400000" dist="25400">
                    <a:srgbClr val="6E747A">
                      <a:alpha val="43000"/>
                    </a:srgbClr>
                  </a:outerShdw>
                </a:effectLst>
              </a:rPr>
              <a:t> ESR </a:t>
            </a:r>
            <a:r>
              <a:rPr lang="en-US" sz="2700" strike="noStrike"/>
              <a:t>often grossly elevated (greater than 100 mm/h), the </a:t>
            </a:r>
            <a:r>
              <a:rPr b="1" lang="en-US" sz="2700" strike="noStrike">
                <a:solidFill>
                  <a:schemeClr val="accent1"/>
                </a:solidFill>
                <a:effectLst>
                  <a:outerShdw blurRad="38100" rotWithShape="0" algn="ctr" dir="5400000" dist="25400">
                    <a:srgbClr val="6E747A">
                      <a:alpha val="43000"/>
                    </a:srgbClr>
                  </a:outerShdw>
                </a:effectLst>
              </a:rPr>
              <a:t>C-reactive protein</a:t>
            </a:r>
            <a:r>
              <a:rPr lang="en-US" sz="2700" strike="noStrike"/>
              <a:t> level will also be high;</a:t>
            </a:r>
            <a:endParaRPr sz="2700" strike="noStrike"/>
          </a:p>
          <a:p>
            <a:pPr indent="-342900" lvl="0" marL="342900" rtl="0" algn="l">
              <a:spcBef>
                <a:spcPts val="540"/>
              </a:spcBef>
              <a:spcAft>
                <a:spcPts val="0"/>
              </a:spcAft>
              <a:buClr>
                <a:schemeClr val="dk1"/>
              </a:buClr>
              <a:buSzPts val="2700"/>
              <a:buNone/>
            </a:pPr>
            <a:r>
              <a:rPr lang="en-US" sz="2700" strike="noStrike"/>
              <a:t>● other</a:t>
            </a:r>
            <a:r>
              <a:rPr b="1" lang="en-US" sz="2700" strike="noStrike">
                <a:solidFill>
                  <a:schemeClr val="accent1"/>
                </a:solidFill>
                <a:effectLst>
                  <a:outerShdw blurRad="38100" rotWithShape="0" algn="ctr" dir="5400000" dist="25400">
                    <a:srgbClr val="6E747A">
                      <a:alpha val="43000"/>
                    </a:srgbClr>
                  </a:outerShdw>
                </a:effectLst>
              </a:rPr>
              <a:t> blood tests </a:t>
            </a:r>
            <a:r>
              <a:rPr lang="en-US" sz="2700" strike="noStrike"/>
              <a:t>which may reveal a normochromic, normocytic anaemia and abnormal </a:t>
            </a:r>
            <a:r>
              <a:rPr b="1" lang="en-US" sz="2700" strike="noStrike">
                <a:solidFill>
                  <a:schemeClr val="accent1"/>
                </a:solidFill>
                <a:effectLst>
                  <a:outerShdw blurRad="38100" rotWithShape="0" algn="ctr" dir="5400000" dist="25400">
                    <a:srgbClr val="6E747A">
                      <a:alpha val="43000"/>
                    </a:srgbClr>
                  </a:outerShdw>
                </a:effectLst>
              </a:rPr>
              <a:t>liver function tests</a:t>
            </a:r>
            <a:r>
              <a:rPr lang="en-US" sz="2700" strike="noStrike"/>
              <a:t>, particularly raised alkaline phosphatase;</a:t>
            </a:r>
            <a:endParaRPr sz="2700" strike="noStrike"/>
          </a:p>
          <a:p>
            <a:pPr indent="-342900" lvl="0" marL="342900" rtl="0" algn="l">
              <a:spcBef>
                <a:spcPts val="540"/>
              </a:spcBef>
              <a:spcAft>
                <a:spcPts val="0"/>
              </a:spcAft>
              <a:buClr>
                <a:schemeClr val="dk1"/>
              </a:buClr>
              <a:buSzPts val="2700"/>
              <a:buNone/>
            </a:pPr>
            <a:r>
              <a:rPr lang="en-US" sz="2700" strike="noStrike"/>
              <a:t>●</a:t>
            </a:r>
            <a:r>
              <a:rPr b="1" lang="en-US" sz="2700" strike="noStrike">
                <a:solidFill>
                  <a:schemeClr val="accent1"/>
                </a:solidFill>
                <a:effectLst>
                  <a:outerShdw blurRad="38100" rotWithShape="0" algn="ctr" dir="5400000" dist="25400">
                    <a:srgbClr val="6E747A">
                      <a:alpha val="43000"/>
                    </a:srgbClr>
                  </a:outerShdw>
                </a:effectLst>
              </a:rPr>
              <a:t> temporal artery biopsy</a:t>
            </a:r>
            <a:r>
              <a:rPr lang="en-US" sz="2700" strike="noStrike"/>
              <a:t>. Though it is important if positive, a negative biopsy does not exclude giant cell arteritis (because there may be ‘</a:t>
            </a:r>
            <a:r>
              <a:rPr b="1" lang="en-US" sz="2700" strike="noStrike"/>
              <a:t>skip lesions</a:t>
            </a:r>
            <a:r>
              <a:rPr lang="en-US" sz="2700" strike="noStrike"/>
              <a:t>’).</a:t>
            </a:r>
            <a:endParaRPr sz="2700" strike="noStrike"/>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54"/>
          <p:cNvSpPr txBox="1"/>
          <p:nvPr>
            <p:ph type="title"/>
          </p:nvPr>
        </p:nvSpPr>
        <p:spPr>
          <a:xfrm>
            <a:off x="468312" y="188912"/>
            <a:ext cx="8229600" cy="1143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4400"/>
              <a:buFont typeface="Times New Roman"/>
              <a:buNone/>
            </a:pPr>
            <a:r>
              <a:rPr lang="en-US" sz="4400">
                <a:solidFill>
                  <a:schemeClr val="dk1"/>
                </a:solidFill>
                <a:latin typeface="Times New Roman"/>
                <a:ea typeface="Times New Roman"/>
                <a:cs typeface="Times New Roman"/>
                <a:sym typeface="Times New Roman"/>
              </a:rPr>
              <a:t>Treatment :</a:t>
            </a:r>
            <a:endParaRPr/>
          </a:p>
        </p:txBody>
      </p:sp>
      <p:sp>
        <p:nvSpPr>
          <p:cNvPr id="342" name="Google Shape;342;p54"/>
          <p:cNvSpPr txBox="1"/>
          <p:nvPr>
            <p:ph idx="1" type="body"/>
          </p:nvPr>
        </p:nvSpPr>
        <p:spPr>
          <a:xfrm>
            <a:off x="250825" y="1386205"/>
            <a:ext cx="8642400" cy="47853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Calibri"/>
                <a:ea typeface="Calibri"/>
                <a:cs typeface="Calibri"/>
                <a:sym typeface="Calibri"/>
              </a:rPr>
              <a:t>If giant cell arteritis is suspected, patients should be treated urgently with </a:t>
            </a:r>
            <a:r>
              <a:rPr b="0" i="0" lang="en-US" sz="2800" u="none" cap="none" strike="noStrike">
                <a:solidFill>
                  <a:srgbClr val="E5B8B7"/>
                </a:solidFill>
                <a:latin typeface="Calibri"/>
                <a:ea typeface="Calibri"/>
                <a:cs typeface="Calibri"/>
                <a:sym typeface="Calibri"/>
              </a:rPr>
              <a:t>IV hydrocortisone</a:t>
            </a:r>
            <a:r>
              <a:rPr b="0" i="0" lang="en-US" sz="2800" u="none" cap="none" strike="noStrike">
                <a:solidFill>
                  <a:schemeClr val="dk1"/>
                </a:solidFill>
                <a:latin typeface="Calibri"/>
                <a:ea typeface="Calibri"/>
                <a:cs typeface="Calibri"/>
                <a:sym typeface="Calibri"/>
              </a:rPr>
              <a:t> even before the biopsy (diagnostic histological changes may still be seen on biopsy a week or more after commencing steroids). </a:t>
            </a:r>
            <a:endParaRPr b="0" i="0" sz="2800" u="none" cap="none" strike="noStrike">
              <a:solidFill>
                <a:schemeClr val="dk1"/>
              </a:solidFill>
              <a:latin typeface="Calibri"/>
              <a:ea typeface="Calibri"/>
              <a:cs typeface="Calibri"/>
              <a:sym typeface="Calibri"/>
            </a:endParaRPr>
          </a:p>
          <a:p>
            <a:pPr indent="-342900" lvl="0" marL="342900" marR="0" rtl="0" algn="l">
              <a:lnSpc>
                <a:spcPct val="100000"/>
              </a:lnSpc>
              <a:spcBef>
                <a:spcPts val="560"/>
              </a:spcBef>
              <a:spcAft>
                <a:spcPts val="0"/>
              </a:spcAft>
              <a:buClr>
                <a:schemeClr val="dk1"/>
              </a:buClr>
              <a:buSzPts val="2800"/>
              <a:buFont typeface="Arial"/>
              <a:buNone/>
            </a:pPr>
            <a:r>
              <a:rPr b="0" i="0" lang="en-US" sz="2800" u="none" cap="none" strike="noStrike">
                <a:solidFill>
                  <a:schemeClr val="dk1"/>
                </a:solidFill>
                <a:latin typeface="Calibri"/>
                <a:ea typeface="Calibri"/>
                <a:cs typeface="Calibri"/>
                <a:sym typeface="Calibri"/>
              </a:rPr>
              <a:t>Fortunately, the condition is highly sensitive to corticosteroids, though high doses (</a:t>
            </a:r>
            <a:r>
              <a:rPr b="1" i="0" lang="en-US" sz="2800" u="none" cap="none" strike="noStrike">
                <a:solidFill>
                  <a:schemeClr val="dk1"/>
                </a:solidFill>
                <a:effectLst>
                  <a:outerShdw blurRad="38100" rotWithShape="0" algn="tl" dir="2700000" dist="19050">
                    <a:srgbClr val="000000">
                      <a:alpha val="40000"/>
                    </a:srgbClr>
                  </a:outerShdw>
                </a:effectLst>
                <a:latin typeface="Calibri"/>
                <a:ea typeface="Calibri"/>
                <a:cs typeface="Calibri"/>
                <a:sym typeface="Calibri"/>
              </a:rPr>
              <a:t>40–60 mg daily of prednisolone</a:t>
            </a:r>
            <a:r>
              <a:rPr b="0" i="0" lang="en-US" sz="2800" u="none" cap="none" strike="noStrike">
                <a:solidFill>
                  <a:schemeClr val="dk1"/>
                </a:solidFill>
                <a:latin typeface="Calibri"/>
                <a:ea typeface="Calibri"/>
                <a:cs typeface="Calibri"/>
                <a:sym typeface="Calibri"/>
              </a:rPr>
              <a:t>) Initially required. A rapid response is helpful diagnostically, patients often feeling dramatically better within 24–48 hours. The dose is then gradually tapered down, according to the patient’s symptoms and ESR, but treatment for </a:t>
            </a:r>
            <a:r>
              <a:rPr b="0" i="0" lang="en-US" sz="2800" u="none" cap="none" strike="noStrike">
                <a:solidFill>
                  <a:srgbClr val="E5B8B7"/>
                </a:solidFill>
                <a:latin typeface="Calibri"/>
                <a:ea typeface="Calibri"/>
                <a:cs typeface="Calibri"/>
                <a:sym typeface="Calibri"/>
              </a:rPr>
              <a:t>18 months to 2 years</a:t>
            </a:r>
            <a:r>
              <a:rPr b="0" i="0" lang="en-US" sz="2800" u="none" cap="none" strike="noStrike">
                <a:solidFill>
                  <a:schemeClr val="dk1"/>
                </a:solidFill>
                <a:latin typeface="Calibri"/>
                <a:ea typeface="Calibri"/>
                <a:cs typeface="Calibri"/>
                <a:sym typeface="Calibri"/>
              </a:rPr>
              <a:t> is usually required</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5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4400"/>
              <a:buFont typeface="Times New Roman"/>
              <a:buNone/>
            </a:pPr>
            <a:r>
              <a:rPr lang="en-US" sz="4400">
                <a:solidFill>
                  <a:schemeClr val="dk1"/>
                </a:solidFill>
                <a:latin typeface="Times New Roman"/>
                <a:ea typeface="Times New Roman"/>
                <a:cs typeface="Times New Roman"/>
                <a:sym typeface="Times New Roman"/>
              </a:rPr>
              <a:t>Other causes :</a:t>
            </a:r>
            <a:endParaRPr/>
          </a:p>
        </p:txBody>
      </p:sp>
      <p:sp>
        <p:nvSpPr>
          <p:cNvPr id="348" name="Google Shape;348;p55"/>
          <p:cNvSpPr txBox="1"/>
          <p:nvPr>
            <p:ph idx="1" type="body"/>
          </p:nvPr>
        </p:nvSpPr>
        <p:spPr>
          <a:xfrm>
            <a:off x="0" y="0"/>
            <a:ext cx="0" cy="0"/>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marR="0" rtl="0" algn="l">
              <a:lnSpc>
                <a:spcPct val="100000"/>
              </a:lnSpc>
              <a:spcBef>
                <a:spcPts val="0"/>
              </a:spcBef>
              <a:spcAft>
                <a:spcPts val="0"/>
              </a:spcAft>
              <a:buClr>
                <a:schemeClr val="dk1"/>
              </a:buClr>
              <a:buSzPct val="100000"/>
              <a:buFont typeface="Arial"/>
              <a:buNone/>
            </a:pPr>
            <a:r>
              <a:rPr b="0" i="0" lang="en-US" sz="3200" u="none" cap="none" strike="noStrike">
                <a:solidFill>
                  <a:schemeClr val="dk1"/>
                </a:solidFill>
                <a:latin typeface="Calibri"/>
                <a:ea typeface="Calibri"/>
                <a:cs typeface="Calibri"/>
                <a:sym typeface="Calibri"/>
              </a:rPr>
              <a:t>Headache often accompanies:</a:t>
            </a:r>
            <a:endParaRPr b="0" i="0" sz="3200" u="none" cap="none" strike="noStrike">
              <a:solidFill>
                <a:schemeClr val="dk1"/>
              </a:solidFill>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 Stroke, especially when caused by hemorrhage.</a:t>
            </a:r>
            <a:endParaRPr b="0" i="0" sz="3200" u="none" cap="none" strike="noStrike">
              <a:solidFill>
                <a:schemeClr val="dk1"/>
              </a:solidFill>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Intracranial venous sinus thrombosis or arterial dissection </a:t>
            </a:r>
            <a:endParaRPr b="0" i="0" sz="3200" u="none" cap="none" strike="noStrike">
              <a:solidFill>
                <a:schemeClr val="dk1"/>
              </a:solidFill>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Metabolic disturbances e.g. </a:t>
            </a:r>
            <a:r>
              <a:rPr b="1" i="0" lang="en-US" sz="3200" u="none" cap="none" strike="noStrike">
                <a:solidFill>
                  <a:schemeClr val="dk1"/>
                </a:solidFill>
                <a:effectLst>
                  <a:outerShdw blurRad="38100" rotWithShape="0" algn="tl" dir="2700000" dist="19050">
                    <a:srgbClr val="000000">
                      <a:alpha val="40000"/>
                    </a:srgbClr>
                  </a:outerShdw>
                </a:effectLst>
                <a:latin typeface="Calibri"/>
                <a:ea typeface="Calibri"/>
                <a:cs typeface="Calibri"/>
                <a:sym typeface="Calibri"/>
              </a:rPr>
              <a:t>hypoxia, hypercapnia and hypoglycemia.</a:t>
            </a:r>
            <a:endParaRPr b="1" i="0" sz="3200" u="none" cap="none" strike="noStrike">
              <a:solidFill>
                <a:schemeClr val="dk1"/>
              </a:solidFill>
              <a:effectLst>
                <a:outerShdw blurRad="38100" rotWithShape="0" algn="tl" dir="2700000" dist="19050">
                  <a:srgbClr val="000000">
                    <a:alpha val="40000"/>
                  </a:srgbClr>
                </a:outerShdw>
              </a:effectLst>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Vasoactive drugs and other substances, such</a:t>
            </a:r>
            <a:endParaRPr b="0" i="0" sz="3200" u="none" cap="none" strike="noStrike">
              <a:solidFill>
                <a:schemeClr val="dk1"/>
              </a:solidFill>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None/>
            </a:pPr>
            <a:r>
              <a:rPr b="0" i="0" lang="en-US" sz="3200" u="none" cap="none" strike="noStrike">
                <a:solidFill>
                  <a:schemeClr val="dk1"/>
                </a:solidFill>
                <a:latin typeface="Calibri"/>
                <a:ea typeface="Calibri"/>
                <a:cs typeface="Calibri"/>
                <a:sym typeface="Calibri"/>
              </a:rPr>
              <a:t>as alcohol, monosodium glutamate, nitrites and nitrates.</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56"/>
          <p:cNvSpPr txBox="1"/>
          <p:nvPr>
            <p:ph type="title"/>
          </p:nvPr>
        </p:nvSpPr>
        <p:spPr>
          <a:xfrm>
            <a:off x="0" y="35004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5400"/>
              <a:buFont typeface="Arial"/>
              <a:buNone/>
            </a:pPr>
            <a:r>
              <a:rPr lang="en-US" sz="5400">
                <a:solidFill>
                  <a:schemeClr val="dk1"/>
                </a:solidFill>
                <a:latin typeface="Arial"/>
                <a:ea typeface="Arial"/>
                <a:cs typeface="Arial"/>
                <a:sym typeface="Arial"/>
              </a:rPr>
              <a:t>Mona abazeed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pic>
        <p:nvPicPr>
          <p:cNvPr id="252" name="Google Shape;252;p39"/>
          <p:cNvPicPr preferRelativeResize="0"/>
          <p:nvPr>
            <p:ph idx="1" type="body"/>
          </p:nvPr>
        </p:nvPicPr>
        <p:blipFill rotWithShape="1">
          <a:blip r:embed="rId3">
            <a:alphaModFix/>
          </a:blip>
          <a:srcRect b="0" l="0" r="0" t="0"/>
          <a:stretch/>
        </p:blipFill>
        <p:spPr>
          <a:xfrm>
            <a:off x="63500" y="73025"/>
            <a:ext cx="9144000" cy="6858000"/>
          </a:xfrm>
          <a:prstGeom prst="rect">
            <a:avLst/>
          </a:prstGeom>
          <a:noFill/>
          <a:ln>
            <a:noFill/>
          </a:ln>
        </p:spPr>
      </p:pic>
      <p:cxnSp>
        <p:nvCxnSpPr>
          <p:cNvPr id="253" name="Google Shape;253;p39"/>
          <p:cNvCxnSpPr/>
          <p:nvPr/>
        </p:nvCxnSpPr>
        <p:spPr>
          <a:xfrm>
            <a:off x="5148262" y="1916112"/>
            <a:ext cx="0" cy="504900"/>
          </a:xfrm>
          <a:prstGeom prst="straightConnector1">
            <a:avLst/>
          </a:prstGeom>
          <a:noFill/>
          <a:ln cap="flat" cmpd="sng" w="9525">
            <a:solidFill>
              <a:srgbClr val="4A7EBB"/>
            </a:solidFill>
            <a:prstDash val="solid"/>
            <a:round/>
            <a:headEnd len="med" w="med" type="none"/>
            <a:tailEnd len="med" w="med" type="none"/>
          </a:ln>
        </p:spPr>
      </p:cxnSp>
      <p:cxnSp>
        <p:nvCxnSpPr>
          <p:cNvPr id="254" name="Google Shape;254;p39"/>
          <p:cNvCxnSpPr/>
          <p:nvPr/>
        </p:nvCxnSpPr>
        <p:spPr>
          <a:xfrm>
            <a:off x="5148262" y="2420937"/>
            <a:ext cx="1511400" cy="0"/>
          </a:xfrm>
          <a:prstGeom prst="straightConnector1">
            <a:avLst/>
          </a:prstGeom>
          <a:noFill/>
          <a:ln cap="flat" cmpd="sng" w="9525">
            <a:solidFill>
              <a:srgbClr val="4A7EBB"/>
            </a:solidFill>
            <a:prstDash val="solid"/>
            <a:round/>
            <a:headEnd len="med" w="med" type="none"/>
            <a:tailEnd len="med" w="med" type="none"/>
          </a:ln>
        </p:spPr>
      </p:cxnSp>
      <p:cxnSp>
        <p:nvCxnSpPr>
          <p:cNvPr id="255" name="Google Shape;255;p39"/>
          <p:cNvCxnSpPr/>
          <p:nvPr/>
        </p:nvCxnSpPr>
        <p:spPr>
          <a:xfrm>
            <a:off x="6659562" y="2420937"/>
            <a:ext cx="0" cy="431700"/>
          </a:xfrm>
          <a:prstGeom prst="straightConnector1">
            <a:avLst/>
          </a:prstGeom>
          <a:noFill/>
          <a:ln cap="flat" cmpd="sng" w="9525">
            <a:solidFill>
              <a:srgbClr val="4A7EBB"/>
            </a:solidFill>
            <a:prstDash val="solid"/>
            <a:round/>
            <a:headEnd len="med" w="med" type="none"/>
            <a:tailEnd len="med" w="med" type="none"/>
          </a:ln>
        </p:spPr>
      </p:cxn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57"/>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4B4B4B"/>
              </a:buClr>
              <a:buSzPts val="3600"/>
              <a:buFont typeface="Arial"/>
              <a:buNone/>
            </a:pPr>
            <a:r>
              <a:rPr lang="en-US" sz="3600">
                <a:solidFill>
                  <a:srgbClr val="4B4B4B"/>
                </a:solidFill>
                <a:latin typeface="Arial"/>
                <a:ea typeface="Arial"/>
                <a:cs typeface="Arial"/>
                <a:sym typeface="Arial"/>
              </a:rPr>
              <a:t>Primary headache syndromes</a:t>
            </a:r>
            <a:endParaRPr/>
          </a:p>
        </p:txBody>
      </p:sp>
      <p:sp>
        <p:nvSpPr>
          <p:cNvPr id="359" name="Google Shape;359;p57"/>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Noto Sans Symbols"/>
              <a:buChar char="❖"/>
            </a:pPr>
            <a:r>
              <a:rPr b="1" i="0" lang="en-US" sz="3200" u="none">
                <a:solidFill>
                  <a:schemeClr val="dk1"/>
                </a:solidFill>
                <a:latin typeface="Arial"/>
                <a:ea typeface="Arial"/>
                <a:cs typeface="Arial"/>
                <a:sym typeface="Arial"/>
              </a:rPr>
              <a:t>Migraine</a:t>
            </a:r>
            <a:endParaRPr/>
          </a:p>
          <a:p>
            <a:pPr indent="-342900" lvl="0" marL="342900" marR="0" rtl="0" algn="l">
              <a:lnSpc>
                <a:spcPct val="100000"/>
              </a:lnSpc>
              <a:spcBef>
                <a:spcPts val="640"/>
              </a:spcBef>
              <a:spcAft>
                <a:spcPts val="0"/>
              </a:spcAft>
              <a:buClr>
                <a:schemeClr val="dk1"/>
              </a:buClr>
              <a:buSzPts val="3200"/>
              <a:buFont typeface="Noto Sans Symbols"/>
              <a:buChar char="❖"/>
            </a:pPr>
            <a:r>
              <a:rPr b="1" i="0" lang="en-US" sz="3200" u="none">
                <a:solidFill>
                  <a:schemeClr val="dk1"/>
                </a:solidFill>
                <a:latin typeface="Arial"/>
                <a:ea typeface="Arial"/>
                <a:cs typeface="Arial"/>
                <a:sym typeface="Arial"/>
              </a:rPr>
              <a:t>Cluster headache</a:t>
            </a:r>
            <a:endParaRPr/>
          </a:p>
          <a:p>
            <a:pPr indent="-342900" lvl="0" marL="342900" marR="0" rtl="0" algn="l">
              <a:lnSpc>
                <a:spcPct val="100000"/>
              </a:lnSpc>
              <a:spcBef>
                <a:spcPts val="640"/>
              </a:spcBef>
              <a:spcAft>
                <a:spcPts val="0"/>
              </a:spcAft>
              <a:buClr>
                <a:schemeClr val="dk1"/>
              </a:buClr>
              <a:buSzPts val="3200"/>
              <a:buFont typeface="Noto Sans Symbols"/>
              <a:buChar char="❖"/>
            </a:pPr>
            <a:r>
              <a:rPr b="1" i="0" lang="en-US" sz="3200" u="none">
                <a:solidFill>
                  <a:schemeClr val="dk1"/>
                </a:solidFill>
                <a:latin typeface="Arial"/>
                <a:ea typeface="Arial"/>
                <a:cs typeface="Arial"/>
                <a:sym typeface="Arial"/>
              </a:rPr>
              <a:t>Tension-type headache</a:t>
            </a:r>
            <a:endParaRPr/>
          </a:p>
          <a:p>
            <a:pPr indent="-342900" lvl="0" marL="342900" marR="0" rtl="0" algn="l">
              <a:lnSpc>
                <a:spcPct val="100000"/>
              </a:lnSpc>
              <a:spcBef>
                <a:spcPts val="640"/>
              </a:spcBef>
              <a:spcAft>
                <a:spcPts val="0"/>
              </a:spcAft>
              <a:buClr>
                <a:schemeClr val="dk1"/>
              </a:buClr>
              <a:buSzPts val="3200"/>
              <a:buFont typeface="Noto Sans Symbols"/>
              <a:buChar char="❖"/>
            </a:pPr>
            <a:r>
              <a:rPr b="1" i="0" lang="en-US" sz="3200" u="none">
                <a:solidFill>
                  <a:schemeClr val="dk1"/>
                </a:solidFill>
                <a:latin typeface="Arial"/>
                <a:ea typeface="Arial"/>
                <a:cs typeface="Arial"/>
                <a:sym typeface="Arial"/>
              </a:rPr>
              <a:t>Chronic daily headache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58"/>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3600"/>
              <a:buFont typeface="Arial"/>
              <a:buNone/>
            </a:pPr>
            <a:r>
              <a:rPr lang="en-US" sz="3600">
                <a:solidFill>
                  <a:schemeClr val="dk1"/>
                </a:solidFill>
                <a:latin typeface="Arial"/>
                <a:ea typeface="Arial"/>
                <a:cs typeface="Arial"/>
                <a:sym typeface="Arial"/>
              </a:rPr>
              <a:t>Migraine</a:t>
            </a:r>
            <a:endParaRPr/>
          </a:p>
        </p:txBody>
      </p:sp>
      <p:sp>
        <p:nvSpPr>
          <p:cNvPr id="365" name="Google Shape;365;p58"/>
          <p:cNvSpPr txBox="1"/>
          <p:nvPr>
            <p:ph idx="1" type="body"/>
          </p:nvPr>
        </p:nvSpPr>
        <p:spPr>
          <a:xfrm>
            <a:off x="0" y="0"/>
            <a:ext cx="0" cy="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Font typeface="Arial"/>
              <a:buChar char="•"/>
            </a:pPr>
            <a:r>
              <a:rPr lang="en-US" sz="3200" strike="noStrike"/>
              <a:t>Migraine is a</a:t>
            </a:r>
            <a:r>
              <a:rPr lang="en-US" sz="3200" strike="noStrike">
                <a:solidFill>
                  <a:srgbClr val="ADD6FF"/>
                </a:solidFill>
              </a:rPr>
              <a:t> periodic</a:t>
            </a:r>
            <a:r>
              <a:rPr lang="en-US" sz="3200" strike="noStrike"/>
              <a:t> disorder characterized by </a:t>
            </a:r>
            <a:r>
              <a:rPr lang="en-US" sz="3200" strike="noStrike">
                <a:solidFill>
                  <a:srgbClr val="ADD6FF"/>
                </a:solidFill>
              </a:rPr>
              <a:t>unilateral </a:t>
            </a:r>
            <a:r>
              <a:rPr lang="en-US" sz="3200" strike="noStrike"/>
              <a:t>(or sometimes bilateral) headache,  which may be associated with </a:t>
            </a:r>
            <a:r>
              <a:rPr lang="en-US" sz="3200" strike="noStrike">
                <a:solidFill>
                  <a:srgbClr val="ADD6FF"/>
                </a:solidFill>
              </a:rPr>
              <a:t>vomiting </a:t>
            </a:r>
            <a:r>
              <a:rPr lang="en-US" sz="3200" strike="noStrike"/>
              <a:t>and </a:t>
            </a:r>
            <a:r>
              <a:rPr lang="en-US" sz="3200" strike="noStrike">
                <a:solidFill>
                  <a:srgbClr val="ADD6FF"/>
                </a:solidFill>
              </a:rPr>
              <a:t>visual  disturbance.</a:t>
            </a:r>
            <a:endParaRPr sz="3200" strike="noStrike">
              <a:solidFill>
                <a:srgbClr val="ADD6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59"/>
          <p:cNvSpPr txBox="1"/>
          <p:nvPr>
            <p:ph idx="1" type="body"/>
          </p:nvPr>
        </p:nvSpPr>
        <p:spPr>
          <a:xfrm>
            <a:off x="272703" y="220979"/>
            <a:ext cx="8229600" cy="60951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Font typeface="Arial"/>
              <a:buChar char="•"/>
            </a:pPr>
            <a:r>
              <a:rPr lang="en-US" sz="2800" strike="noStrike"/>
              <a:t>It is a </a:t>
            </a:r>
            <a:r>
              <a:rPr lang="en-US" sz="2800" strike="noStrike">
                <a:solidFill>
                  <a:srgbClr val="4B4B4B"/>
                </a:solidFill>
              </a:rPr>
              <a:t>common</a:t>
            </a:r>
            <a:r>
              <a:rPr lang="en-US" sz="2800" strike="noStrike"/>
              <a:t> condition, more than </a:t>
            </a:r>
            <a:r>
              <a:rPr lang="en-US" sz="2800" strike="noStrike">
                <a:solidFill>
                  <a:srgbClr val="ADD6FF"/>
                </a:solidFill>
              </a:rPr>
              <a:t>10%</a:t>
            </a:r>
            <a:r>
              <a:rPr lang="en-US" sz="2800" strike="noStrike"/>
              <a:t> of the general population experiencing at least one migraine attack in their lifetime. </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Migraine may develop at any age, but onset typically is in the</a:t>
            </a:r>
            <a:r>
              <a:rPr lang="en-US" sz="2800" strike="noStrike">
                <a:solidFill>
                  <a:srgbClr val="ADD6FF"/>
                </a:solidFill>
              </a:rPr>
              <a:t> teens or twenties</a:t>
            </a:r>
            <a:r>
              <a:rPr lang="en-US" sz="2800" strike="noStrike"/>
              <a:t>, and </a:t>
            </a:r>
            <a:r>
              <a:rPr lang="en-US" sz="2800" strike="noStrike">
                <a:solidFill>
                  <a:srgbClr val="ADD6FF"/>
                </a:solidFill>
              </a:rPr>
              <a:t>women </a:t>
            </a:r>
            <a:r>
              <a:rPr lang="en-US" sz="2800" strike="noStrike"/>
              <a:t>are more often affected.</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A</a:t>
            </a:r>
            <a:r>
              <a:rPr lang="en-US" sz="2800" strike="noStrike">
                <a:solidFill>
                  <a:srgbClr val="ADD6FF"/>
                </a:solidFill>
              </a:rPr>
              <a:t> family history</a:t>
            </a:r>
            <a:r>
              <a:rPr lang="en-US" sz="2800" strike="noStrike">
                <a:solidFill>
                  <a:srgbClr val="4B4B4B"/>
                </a:solidFill>
              </a:rPr>
              <a:t> </a:t>
            </a:r>
            <a:r>
              <a:rPr lang="en-US" sz="2800" strike="noStrike"/>
              <a:t>of migraine is present in the majority of patients. </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Many individuals with travel sickness and cyclical vomiting in childhood subsequently develop migraine. </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There is also a relationship to </a:t>
            </a:r>
            <a:r>
              <a:rPr lang="en-US" sz="2800" strike="noStrike">
                <a:solidFill>
                  <a:srgbClr val="ADD6FF"/>
                </a:solidFill>
              </a:rPr>
              <a:t>hypertension and head injury.</a:t>
            </a:r>
            <a:endParaRPr sz="2800" strike="noStrike">
              <a:solidFill>
                <a:srgbClr val="ADD6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60"/>
          <p:cNvSpPr txBox="1"/>
          <p:nvPr>
            <p:ph type="title"/>
          </p:nvPr>
        </p:nvSpPr>
        <p:spPr>
          <a:xfrm>
            <a:off x="403225" y="147637"/>
            <a:ext cx="8397900" cy="7095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3600"/>
              <a:buFont typeface="Arial"/>
              <a:buNone/>
            </a:pPr>
            <a:r>
              <a:rPr lang="en-US" sz="3600" u="none">
                <a:solidFill>
                  <a:schemeClr val="dk1"/>
                </a:solidFill>
                <a:latin typeface="Arial"/>
                <a:ea typeface="Arial"/>
                <a:cs typeface="Arial"/>
                <a:sym typeface="Arial"/>
              </a:rPr>
              <a:t>factors may trigger migraine attacks</a:t>
            </a:r>
            <a:endParaRPr/>
          </a:p>
        </p:txBody>
      </p:sp>
      <p:sp>
        <p:nvSpPr>
          <p:cNvPr id="376" name="Google Shape;376;p60"/>
          <p:cNvSpPr txBox="1"/>
          <p:nvPr>
            <p:ph idx="1" type="body"/>
          </p:nvPr>
        </p:nvSpPr>
        <p:spPr>
          <a:xfrm>
            <a:off x="500062" y="1500187"/>
            <a:ext cx="8229600" cy="47085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stress</a:t>
            </a:r>
            <a:endParaRPr/>
          </a:p>
          <a:p>
            <a:pPr indent="-342900" lvl="0" marL="34290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physical exercise;</a:t>
            </a:r>
            <a:endParaRPr/>
          </a:p>
          <a:p>
            <a:pPr indent="-342900" lvl="0" marL="34290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diet – alcohol;  cheese, chocolate, red wine</a:t>
            </a:r>
            <a:endParaRPr/>
          </a:p>
          <a:p>
            <a:pPr indent="-342900" lvl="0" marL="34290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 hormones – the onset of migraine may follow the menarche, and symptoms may also increase in severity around the menopause. Attacks may related to menstruation.   OCP</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61"/>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4B4B4B"/>
              </a:buClr>
              <a:buSzPts val="3600"/>
              <a:buFont typeface="Arial"/>
              <a:buNone/>
            </a:pPr>
            <a:r>
              <a:rPr lang="en-US" sz="3600">
                <a:solidFill>
                  <a:srgbClr val="4B4B4B"/>
                </a:solidFill>
                <a:latin typeface="Arial"/>
                <a:ea typeface="Arial"/>
                <a:cs typeface="Arial"/>
                <a:sym typeface="Arial"/>
              </a:rPr>
              <a:t>Types of migriane</a:t>
            </a:r>
            <a:endParaRPr/>
          </a:p>
        </p:txBody>
      </p:sp>
      <p:sp>
        <p:nvSpPr>
          <p:cNvPr id="382" name="Google Shape;382;p61"/>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Migraine with aura (classical migraine)</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Migraine without aura (common migraine)</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Basilar migraine (Bickerstaff variant)</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Hemiplegic and ophthalmoplegic migraine</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Menstrual migraine</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Status migrainous</a:t>
            </a:r>
            <a:endParaRPr b="1" i="0" sz="3200" u="none">
              <a:solidFill>
                <a:schemeClr val="dk1"/>
              </a:solidFill>
              <a:latin typeface="Arial"/>
              <a:ea typeface="Arial"/>
              <a:cs typeface="Arial"/>
              <a:sym typeface="Arial"/>
            </a:endParaRPr>
          </a:p>
          <a:p>
            <a:pPr indent="0" lvl="0" marL="0" marR="0" rtl="1" algn="l">
              <a:lnSpc>
                <a:spcPct val="100000"/>
              </a:lnSpc>
              <a:spcBef>
                <a:spcPts val="0"/>
              </a:spcBef>
              <a:spcAft>
                <a:spcPts val="0"/>
              </a:spcAft>
              <a:buNone/>
            </a:pPr>
            <a:r>
              <a:t/>
            </a:r>
            <a:endParaRPr b="1" i="0" sz="3200" u="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62"/>
          <p:cNvSpPr txBox="1"/>
          <p:nvPr>
            <p:ph type="title"/>
          </p:nvPr>
        </p:nvSpPr>
        <p:spPr>
          <a:xfrm>
            <a:off x="428625" y="0"/>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200"/>
              <a:buFont typeface="Arial"/>
              <a:buNone/>
            </a:pPr>
            <a:r>
              <a:rPr lang="en-US" sz="3200" u="none">
                <a:solidFill>
                  <a:schemeClr val="dk1"/>
                </a:solidFill>
                <a:latin typeface="Arial"/>
                <a:ea typeface="Arial"/>
                <a:cs typeface="Arial"/>
                <a:sym typeface="Arial"/>
              </a:rPr>
              <a:t>Migraine with aura (classical migraine)</a:t>
            </a:r>
            <a:endParaRPr/>
          </a:p>
        </p:txBody>
      </p:sp>
      <p:sp>
        <p:nvSpPr>
          <p:cNvPr id="389" name="Google Shape;389;p62"/>
          <p:cNvSpPr txBox="1"/>
          <p:nvPr>
            <p:ph idx="1" type="body"/>
          </p:nvPr>
        </p:nvSpPr>
        <p:spPr>
          <a:xfrm>
            <a:off x="428596" y="1428736"/>
            <a:ext cx="8229600" cy="52149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Font typeface="Arial"/>
              <a:buChar char="•"/>
            </a:pPr>
            <a:r>
              <a:rPr lang="en-US" sz="2800" strike="noStrike"/>
              <a:t>The patient may experience  </a:t>
            </a:r>
            <a:r>
              <a:rPr lang="en-US" sz="2800" strike="noStrike">
                <a:solidFill>
                  <a:srgbClr val="4B4B4B"/>
                </a:solidFill>
              </a:rPr>
              <a:t>vague prodromal </a:t>
            </a:r>
            <a:r>
              <a:rPr lang="en-US" sz="2800" strike="noStrike"/>
              <a:t>symptoms for </a:t>
            </a:r>
            <a:r>
              <a:rPr lang="en-US" sz="2800" strike="noStrike">
                <a:solidFill>
                  <a:srgbClr val="4B4B4B"/>
                </a:solidFill>
              </a:rPr>
              <a:t>hours preceding an attack</a:t>
            </a:r>
            <a:r>
              <a:rPr lang="en-US" sz="2800" strike="noStrike"/>
              <a:t>, including </a:t>
            </a:r>
            <a:r>
              <a:rPr b="1" lang="en-US" strike="noStrike">
                <a:solidFill>
                  <a:srgbClr val="ADD6FF"/>
                </a:solidFill>
              </a:rPr>
              <a:t>drowsiness, mood changes, hunger or anorexia.</a:t>
            </a:r>
            <a:endParaRPr b="1" strike="noStrike">
              <a:solidFill>
                <a:srgbClr val="ADD6FF"/>
              </a:solidFill>
            </a:endParaRPr>
          </a:p>
          <a:p>
            <a:pPr indent="-342900" lvl="0" marL="342900" rtl="0" algn="l">
              <a:spcBef>
                <a:spcPts val="560"/>
              </a:spcBef>
              <a:spcAft>
                <a:spcPts val="0"/>
              </a:spcAft>
              <a:buClr>
                <a:schemeClr val="dk1"/>
              </a:buClr>
              <a:buSzPts val="2800"/>
              <a:buFont typeface="Arial"/>
              <a:buChar char="•"/>
            </a:pPr>
            <a:r>
              <a:rPr lang="en-US" sz="2800" strike="noStrike"/>
              <a:t>The classical attack begins with the </a:t>
            </a:r>
            <a:r>
              <a:rPr lang="en-US" sz="2800" strike="noStrike">
                <a:solidFill>
                  <a:srgbClr val="4B4B4B"/>
                </a:solidFill>
              </a:rPr>
              <a:t>aura</a:t>
            </a:r>
            <a:endParaRPr sz="2800" strike="noStrike">
              <a:solidFill>
                <a:srgbClr val="4B4B4B"/>
              </a:solidFill>
            </a:endParaRPr>
          </a:p>
          <a:p>
            <a:pPr indent="-342900" lvl="0" marL="342900" rtl="0" algn="l">
              <a:spcBef>
                <a:spcPts val="560"/>
              </a:spcBef>
              <a:spcAft>
                <a:spcPts val="0"/>
              </a:spcAft>
              <a:buClr>
                <a:srgbClr val="4B4B4B"/>
              </a:buClr>
              <a:buSzPts val="2800"/>
              <a:buFont typeface="Arial"/>
              <a:buChar char="•"/>
            </a:pPr>
            <a:r>
              <a:rPr lang="en-US" sz="2800" strike="noStrike">
                <a:solidFill>
                  <a:srgbClr val="4B4B4B"/>
                </a:solidFill>
              </a:rPr>
              <a:t>. </a:t>
            </a:r>
            <a:r>
              <a:rPr lang="en-US" sz="2800" strike="noStrike"/>
              <a:t>Visual symptoms include</a:t>
            </a:r>
            <a:r>
              <a:rPr lang="en-US" sz="2800" strike="noStrike">
                <a:solidFill>
                  <a:srgbClr val="FF0000"/>
                </a:solidFill>
              </a:rPr>
              <a:t> expanding scotomata, whichmay scintillate (</a:t>
            </a:r>
            <a:r>
              <a:rPr b="1" lang="en-US" sz="2800" strike="noStrike">
                <a:solidFill>
                  <a:srgbClr val="FF0000"/>
                </a:solidFill>
              </a:rPr>
              <a:t>teichopsia)</a:t>
            </a:r>
            <a:r>
              <a:rPr b="1" lang="en-US" sz="2800" strike="noStrike"/>
              <a:t>. Crenated or castellated </a:t>
            </a:r>
            <a:r>
              <a:rPr lang="en-US" sz="2800" strike="noStrike"/>
              <a:t>patterns may appear </a:t>
            </a:r>
            <a:r>
              <a:rPr lang="en-US" sz="2800" strike="noStrike">
                <a:solidFill>
                  <a:srgbClr val="FF0000"/>
                </a:solidFill>
              </a:rPr>
              <a:t>(</a:t>
            </a:r>
            <a:r>
              <a:rPr b="1" lang="en-US" sz="2800" strike="noStrike">
                <a:solidFill>
                  <a:srgbClr val="FF0000"/>
                </a:solidFill>
              </a:rPr>
              <a:t>fortification spectra)</a:t>
            </a:r>
            <a:r>
              <a:rPr b="1" lang="en-US" sz="2800" strike="noStrike"/>
              <a:t>. </a:t>
            </a:r>
            <a:r>
              <a:rPr lang="en-US" sz="2800" strike="noStrike">
                <a:solidFill>
                  <a:srgbClr val="ADD6FF"/>
                </a:solidFill>
              </a:rPr>
              <a:t>A homonymous hemianopia or complete blindness may result.</a:t>
            </a:r>
            <a:endParaRPr sz="2800" strike="noStrike">
              <a:solidFill>
                <a:srgbClr val="ADD6FF"/>
              </a:solidFill>
            </a:endParaRPr>
          </a:p>
          <a:p>
            <a:pPr indent="-342900" lvl="0" marL="342900" rtl="0" algn="l">
              <a:spcBef>
                <a:spcPts val="560"/>
              </a:spcBef>
              <a:spcAft>
                <a:spcPts val="0"/>
              </a:spcAft>
              <a:buClr>
                <a:srgbClr val="ADD6FF"/>
              </a:buClr>
              <a:buSzPts val="2800"/>
              <a:buFont typeface="Arial"/>
              <a:buNone/>
            </a:pPr>
            <a:r>
              <a:rPr lang="en-US" sz="2800" strike="noStrike">
                <a:solidFill>
                  <a:srgbClr val="ADD6FF"/>
                </a:solidFill>
              </a:rPr>
              <a:t> </a:t>
            </a:r>
            <a:endParaRPr sz="2800" strike="noStrike">
              <a:solidFill>
                <a:srgbClr val="ADD6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63"/>
          <p:cNvSpPr txBox="1"/>
          <p:nvPr>
            <p:ph idx="1" type="body"/>
          </p:nvPr>
        </p:nvSpPr>
        <p:spPr>
          <a:xfrm>
            <a:off x="457200" y="1164590"/>
            <a:ext cx="8229600" cy="49530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Font typeface="Arial"/>
              <a:buChar char="•"/>
            </a:pPr>
            <a:r>
              <a:rPr lang="en-US" sz="2800" strike="noStrike"/>
              <a:t>Sensory symptoms are less common, but</a:t>
            </a:r>
            <a:r>
              <a:rPr lang="en-US" sz="2800" strike="noStrike">
                <a:solidFill>
                  <a:srgbClr val="4B4B4B"/>
                </a:solidFill>
              </a:rPr>
              <a:t> </a:t>
            </a:r>
            <a:r>
              <a:rPr lang="en-US" sz="2800" strike="noStrike">
                <a:solidFill>
                  <a:srgbClr val="ADD6FF"/>
                </a:solidFill>
              </a:rPr>
              <a:t>unilateral numbness and paraesthesiae may affect the face, arm and/or leg. </a:t>
            </a:r>
            <a:endParaRPr sz="2800" strike="noStrike">
              <a:solidFill>
                <a:srgbClr val="ADD6FF"/>
              </a:solidFill>
            </a:endParaRPr>
          </a:p>
          <a:p>
            <a:pPr indent="-342900" lvl="0" marL="342900" rtl="0" algn="l">
              <a:spcBef>
                <a:spcPts val="560"/>
              </a:spcBef>
              <a:spcAft>
                <a:spcPts val="0"/>
              </a:spcAft>
              <a:buClr>
                <a:srgbClr val="4B4B4B"/>
              </a:buClr>
              <a:buSzPts val="2800"/>
              <a:buFont typeface="Arial"/>
              <a:buChar char="•"/>
            </a:pPr>
            <a:r>
              <a:rPr lang="en-US" sz="2800" strike="noStrike">
                <a:solidFill>
                  <a:srgbClr val="4B4B4B"/>
                </a:solidFill>
              </a:rPr>
              <a:t>Dysphasia and limb weakness </a:t>
            </a:r>
            <a:r>
              <a:rPr lang="en-US" sz="2800" strike="noStrike"/>
              <a:t>are rare.</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The aura generally resolves after </a:t>
            </a:r>
            <a:r>
              <a:rPr lang="en-US" sz="2800" strike="noStrike">
                <a:solidFill>
                  <a:srgbClr val="ADD6FF"/>
                </a:solidFill>
              </a:rPr>
              <a:t>15–20 minutes</a:t>
            </a:r>
            <a:r>
              <a:rPr lang="en-US" sz="2800" strike="noStrike">
                <a:solidFill>
                  <a:srgbClr val="4B4B4B"/>
                </a:solidFill>
              </a:rPr>
              <a:t> </a:t>
            </a:r>
            <a:r>
              <a:rPr lang="en-US" sz="2800" strike="noStrike"/>
              <a:t>(it may last as long as an hour), at which stage headache supervenes, though in some patients,</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 A patient may have isolated visual migraines(as above) without headaches.</a:t>
            </a:r>
            <a:endParaRPr sz="2800" strike="noStrike"/>
          </a:p>
          <a:p>
            <a:pPr indent="-165100" lvl="0" marL="342900" rtl="0" algn="l">
              <a:spcBef>
                <a:spcPts val="560"/>
              </a:spcBef>
              <a:spcAft>
                <a:spcPts val="0"/>
              </a:spcAft>
              <a:buClr>
                <a:schemeClr val="dk1"/>
              </a:buClr>
              <a:buSzPts val="2800"/>
              <a:buFont typeface="Arial"/>
              <a:buNone/>
            </a:pPr>
            <a:r>
              <a:t/>
            </a:r>
            <a:endParaRPr sz="2800" strike="noStrike"/>
          </a:p>
          <a:p>
            <a:pPr indent="-165100" lvl="0" marL="342900" rtl="0" algn="l">
              <a:spcBef>
                <a:spcPts val="560"/>
              </a:spcBef>
              <a:spcAft>
                <a:spcPts val="0"/>
              </a:spcAft>
              <a:buClr>
                <a:schemeClr val="dk1"/>
              </a:buClr>
              <a:buSzPts val="2800"/>
              <a:buFont typeface="Arial"/>
              <a:buNone/>
            </a:pPr>
            <a:r>
              <a:t/>
            </a:r>
            <a:endParaRPr sz="2800" strike="noStrike"/>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64"/>
          <p:cNvSpPr txBox="1"/>
          <p:nvPr>
            <p:ph idx="1" type="body"/>
          </p:nvPr>
        </p:nvSpPr>
        <p:spPr>
          <a:xfrm>
            <a:off x="215265" y="423544"/>
            <a:ext cx="8712900" cy="60114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Font typeface="Arial"/>
              <a:buChar char="•"/>
            </a:pPr>
            <a:r>
              <a:rPr lang="en-US" sz="2800" strike="noStrike"/>
              <a:t>The headache of migraine is typically</a:t>
            </a:r>
            <a:r>
              <a:rPr lang="en-US" sz="2800" strike="noStrike">
                <a:solidFill>
                  <a:srgbClr val="ADD6FF"/>
                </a:solidFill>
              </a:rPr>
              <a:t> unilateral </a:t>
            </a:r>
            <a:r>
              <a:rPr lang="en-US" sz="2800" strike="noStrike"/>
              <a:t>and </a:t>
            </a:r>
            <a:r>
              <a:rPr lang="en-US" sz="2800" strike="noStrike">
                <a:solidFill>
                  <a:srgbClr val="ADD6FF"/>
                </a:solidFill>
              </a:rPr>
              <a:t>periorbital</a:t>
            </a:r>
            <a:r>
              <a:rPr lang="en-US" sz="2800" strike="noStrike"/>
              <a:t>, often </a:t>
            </a:r>
            <a:r>
              <a:rPr lang="en-US" sz="2800" strike="noStrike">
                <a:solidFill>
                  <a:srgbClr val="ADD6FF"/>
                </a:solidFill>
              </a:rPr>
              <a:t>contralateral to the side of the hemianopia. </a:t>
            </a:r>
            <a:endParaRPr sz="2800" strike="noStrike">
              <a:solidFill>
                <a:srgbClr val="ADD6FF"/>
              </a:solidFill>
            </a:endParaRPr>
          </a:p>
          <a:p>
            <a:pPr indent="-342900" lvl="0" marL="342900" rtl="0" algn="l">
              <a:spcBef>
                <a:spcPts val="560"/>
              </a:spcBef>
              <a:spcAft>
                <a:spcPts val="0"/>
              </a:spcAft>
              <a:buClr>
                <a:schemeClr val="dk1"/>
              </a:buClr>
              <a:buSzPts val="2800"/>
              <a:buFont typeface="Arial"/>
              <a:buChar char="•"/>
            </a:pPr>
            <a:r>
              <a:rPr lang="en-US" sz="2800" strike="noStrike"/>
              <a:t>Pain is </a:t>
            </a:r>
            <a:r>
              <a:rPr lang="en-US" sz="2800" strike="noStrike">
                <a:solidFill>
                  <a:srgbClr val="ADD6FF"/>
                </a:solidFill>
              </a:rPr>
              <a:t>throbbing </a:t>
            </a:r>
            <a:r>
              <a:rPr lang="en-US" sz="2800" strike="noStrike"/>
              <a:t>in quality and may be </a:t>
            </a:r>
            <a:r>
              <a:rPr lang="en-US" sz="2800" strike="noStrike">
                <a:solidFill>
                  <a:srgbClr val="ADD6FF"/>
                </a:solidFill>
              </a:rPr>
              <a:t>exacerbated by coughing, strainingor bending</a:t>
            </a:r>
            <a:r>
              <a:rPr lang="en-US" sz="2800" strike="noStrike">
                <a:solidFill>
                  <a:srgbClr val="4B4B4B"/>
                </a:solidFill>
              </a:rPr>
              <a:t> </a:t>
            </a:r>
            <a:r>
              <a:rPr lang="en-US" sz="2800" strike="noStrike"/>
              <a:t>(</a:t>
            </a:r>
            <a:r>
              <a:rPr b="1" lang="en-US" sz="2800" strike="noStrike"/>
              <a:t>jolt phenomenon). </a:t>
            </a:r>
            <a:endParaRPr b="1" sz="2800" strike="noStrike"/>
          </a:p>
          <a:p>
            <a:pPr indent="-342900" lvl="0" marL="342900" rtl="0" algn="l">
              <a:spcBef>
                <a:spcPts val="560"/>
              </a:spcBef>
              <a:spcAft>
                <a:spcPts val="0"/>
              </a:spcAft>
              <a:buClr>
                <a:schemeClr val="dk1"/>
              </a:buClr>
              <a:buSzPts val="2800"/>
              <a:buFont typeface="Arial"/>
              <a:buChar char="•"/>
            </a:pPr>
            <a:r>
              <a:rPr b="1" lang="en-US" sz="2800" strike="noStrike"/>
              <a:t>It lasts several </a:t>
            </a:r>
            <a:r>
              <a:rPr lang="en-US" sz="2800" strike="noStrike"/>
              <a:t>hours (generally between </a:t>
            </a:r>
            <a:r>
              <a:rPr lang="en-US" sz="2800" u="sng" strike="noStrike">
                <a:solidFill>
                  <a:schemeClr val="dk1"/>
                </a:solidFill>
                <a:effectLst>
                  <a:outerShdw blurRad="38100" rotWithShape="0" algn="tl" dir="2700000" dist="19050">
                    <a:srgbClr val="000000">
                      <a:alpha val="40000"/>
                    </a:srgbClr>
                  </a:outerShdw>
                </a:effectLst>
              </a:rPr>
              <a:t>4 and 72 hours). </a:t>
            </a:r>
            <a:endParaRPr sz="2800" u="sng" strike="noStrike">
              <a:solidFill>
                <a:schemeClr val="dk1"/>
              </a:solidFill>
              <a:effectLst>
                <a:outerShdw blurRad="38100" rotWithShape="0" algn="tl" dir="2700000" dist="19050">
                  <a:srgbClr val="000000">
                    <a:alpha val="40000"/>
                  </a:srgbClr>
                </a:outerShdw>
              </a:effectLst>
            </a:endParaRPr>
          </a:p>
          <a:p>
            <a:pPr indent="-342900" lvl="0" marL="342900" rtl="0" algn="l">
              <a:spcBef>
                <a:spcPts val="560"/>
              </a:spcBef>
              <a:spcAft>
                <a:spcPts val="0"/>
              </a:spcAft>
              <a:buClr>
                <a:schemeClr val="dk1"/>
              </a:buClr>
              <a:buSzPts val="2800"/>
              <a:buFont typeface="Arial"/>
              <a:buChar char="•"/>
            </a:pPr>
            <a:r>
              <a:rPr lang="en-US" sz="2800" strike="noStrike"/>
              <a:t>Patients prefer to lie in a </a:t>
            </a:r>
            <a:r>
              <a:rPr lang="en-US" sz="2800" strike="noStrike">
                <a:solidFill>
                  <a:srgbClr val="FF0000"/>
                </a:solidFill>
              </a:rPr>
              <a:t>darkened room</a:t>
            </a:r>
            <a:r>
              <a:rPr lang="en-US" sz="2800" strike="noStrike">
                <a:solidFill>
                  <a:srgbClr val="4B4B4B"/>
                </a:solidFill>
              </a:rPr>
              <a:t> </a:t>
            </a:r>
            <a:r>
              <a:rPr lang="en-US" sz="2800" strike="noStrike"/>
              <a:t>and may gain relief  from sleep. </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Associated symptoms include </a:t>
            </a:r>
            <a:r>
              <a:rPr lang="en-US" sz="2800" strike="noStrike">
                <a:solidFill>
                  <a:srgbClr val="FF0000"/>
                </a:solidFill>
              </a:rPr>
              <a:t>photophobia, nausea, vomiting, pallor and diuresis.</a:t>
            </a:r>
            <a:endParaRPr sz="2800" strike="noStrike">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65"/>
          <p:cNvSpPr txBox="1"/>
          <p:nvPr>
            <p:ph idx="1" type="body"/>
          </p:nvPr>
        </p:nvSpPr>
        <p:spPr>
          <a:xfrm>
            <a:off x="399415" y="531495"/>
            <a:ext cx="8345100" cy="53460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400"/>
              <a:buFont typeface="Arial"/>
              <a:buChar char="•"/>
            </a:pPr>
            <a:r>
              <a:rPr b="1" lang="en-US" sz="2400" strike="noStrike"/>
              <a:t>Migraine without aura (common migraine)</a:t>
            </a:r>
            <a:endParaRPr b="1" sz="2400" strike="noStrike"/>
          </a:p>
          <a:p>
            <a:pPr indent="-342900" lvl="0" marL="342900" rtl="0" algn="l">
              <a:lnSpc>
                <a:spcPct val="90000"/>
              </a:lnSpc>
              <a:spcBef>
                <a:spcPts val="480"/>
              </a:spcBef>
              <a:spcAft>
                <a:spcPts val="0"/>
              </a:spcAft>
              <a:buClr>
                <a:schemeClr val="dk1"/>
              </a:buClr>
              <a:buSzPts val="2400"/>
              <a:buFont typeface="Arial"/>
              <a:buChar char="•"/>
            </a:pPr>
            <a:r>
              <a:rPr b="1" lang="en-US" sz="2400" strike="noStrike"/>
              <a:t>Basilar migraine (Bickerstaff variant)</a:t>
            </a:r>
            <a:endParaRPr b="1" sz="2400" strike="noStrike"/>
          </a:p>
          <a:p>
            <a:pPr indent="-342900" lvl="0" marL="342900" rtl="0" algn="l">
              <a:lnSpc>
                <a:spcPct val="90000"/>
              </a:lnSpc>
              <a:spcBef>
                <a:spcPts val="480"/>
              </a:spcBef>
              <a:spcAft>
                <a:spcPts val="0"/>
              </a:spcAft>
              <a:buClr>
                <a:schemeClr val="dk1"/>
              </a:buClr>
              <a:buSzPts val="2400"/>
              <a:buFont typeface="Arial"/>
              <a:buNone/>
            </a:pPr>
            <a:r>
              <a:rPr b="1" lang="en-US" sz="2400" strike="noStrike"/>
              <a:t> </a:t>
            </a:r>
            <a:r>
              <a:rPr lang="en-US" sz="2400" strike="noStrike"/>
              <a:t>This syndrome, which particularly affects</a:t>
            </a:r>
            <a:r>
              <a:rPr lang="en-US" sz="2400" strike="noStrike">
                <a:solidFill>
                  <a:srgbClr val="ADD6FF"/>
                </a:solidFill>
              </a:rPr>
              <a:t> teenage female patients</a:t>
            </a:r>
            <a:r>
              <a:rPr lang="en-US" sz="2400" strike="noStrike"/>
              <a:t>, is characterized by prominent features suggestive of</a:t>
            </a:r>
            <a:r>
              <a:rPr lang="en-US" sz="2400" strike="noStrike">
                <a:solidFill>
                  <a:srgbClr val="ADD6FF"/>
                </a:solidFill>
              </a:rPr>
              <a:t> vertebrobasilar ischaemia </a:t>
            </a:r>
            <a:r>
              <a:rPr lang="en-US" sz="2400" strike="noStrike"/>
              <a:t>during the aura, including </a:t>
            </a:r>
            <a:r>
              <a:rPr b="1" lang="en-US" sz="2400" strike="noStrike">
                <a:solidFill>
                  <a:srgbClr val="FF0000"/>
                </a:solidFill>
              </a:rPr>
              <a:t>vertigo, diplopia,dysarthria, ataxia and syncope.</a:t>
            </a:r>
            <a:endParaRPr b="1" sz="2400" strike="noStrike">
              <a:solidFill>
                <a:srgbClr val="FF0000"/>
              </a:solidFill>
            </a:endParaRPr>
          </a:p>
          <a:p>
            <a:pPr indent="-342900" lvl="0" marL="342900" rtl="0" algn="l">
              <a:lnSpc>
                <a:spcPct val="90000"/>
              </a:lnSpc>
              <a:spcBef>
                <a:spcPts val="480"/>
              </a:spcBef>
              <a:spcAft>
                <a:spcPts val="0"/>
              </a:spcAft>
              <a:buClr>
                <a:schemeClr val="dk1"/>
              </a:buClr>
              <a:buSzPts val="2400"/>
              <a:buFont typeface="Arial"/>
              <a:buChar char="•"/>
            </a:pPr>
            <a:r>
              <a:rPr b="1" lang="en-US" sz="2400" strike="noStrike"/>
              <a:t>Hemiplegic and ophthalmoplegic migraine</a:t>
            </a:r>
            <a:endParaRPr b="1" sz="2400" strike="noStrike"/>
          </a:p>
          <a:p>
            <a:pPr indent="-342900" lvl="0" marL="342900" rtl="0" algn="l">
              <a:lnSpc>
                <a:spcPct val="90000"/>
              </a:lnSpc>
              <a:spcBef>
                <a:spcPts val="480"/>
              </a:spcBef>
              <a:spcAft>
                <a:spcPts val="0"/>
              </a:spcAft>
              <a:buClr>
                <a:schemeClr val="dk1"/>
              </a:buClr>
              <a:buSzPts val="2400"/>
              <a:buFont typeface="Arial"/>
              <a:buNone/>
            </a:pPr>
            <a:r>
              <a:rPr lang="en-US" sz="2400" strike="noStrike"/>
              <a:t> These rare syndromes, in which migrainous headaches are accompanied by hemiplegia or ophthalmoplegia, with focal neurological signs persisting for days or weeks, should be diagnosed only after structural causes, e.g. aneurysm, have been excluded.</a:t>
            </a:r>
            <a:endParaRPr sz="2400" strike="noStrike"/>
          </a:p>
        </p:txBody>
      </p:sp>
      <p:sp>
        <p:nvSpPr>
          <p:cNvPr id="405" name="Google Shape;405;p65"/>
          <p:cNvSpPr txBox="1"/>
          <p:nvPr/>
        </p:nvSpPr>
        <p:spPr>
          <a:xfrm>
            <a:off x="7376160" y="442595"/>
            <a:ext cx="1590000" cy="522000"/>
          </a:xfrm>
          <a:prstGeom prst="rect">
            <a:avLst/>
          </a:prstGeom>
          <a:noFill/>
          <a:ln>
            <a:noFill/>
          </a:ln>
        </p:spPr>
        <p:txBody>
          <a:bodyPr anchorCtr="0" anchor="t" bIns="45700" lIns="91425" spcFirstLastPara="1" rIns="91425" wrap="square" tIns="45700">
            <a:spAutoFit/>
          </a:bodyPr>
          <a:lstStyle/>
          <a:p>
            <a:pPr indent="0" lvl="0" marL="0" marR="0" rtl="1" algn="l">
              <a:lnSpc>
                <a:spcPct val="100000"/>
              </a:lnSpc>
              <a:spcBef>
                <a:spcPts val="0"/>
              </a:spcBef>
              <a:spcAft>
                <a:spcPts val="0"/>
              </a:spcAft>
              <a:buNone/>
            </a:pPr>
            <a:r>
              <a:rPr b="1" i="0" lang="en-US" sz="2800" u="none" strike="noStrike">
                <a:solidFill>
                  <a:schemeClr val="dk1"/>
                </a:solidFill>
                <a:effectLst>
                  <a:outerShdw blurRad="38100" rotWithShape="0" algn="tl" dir="2700000" dist="19050">
                    <a:srgbClr val="000000">
                      <a:alpha val="40000"/>
                    </a:srgbClr>
                  </a:outerShdw>
                </a:effectLst>
                <a:latin typeface="Arial"/>
                <a:ea typeface="Arial"/>
                <a:cs typeface="Arial"/>
                <a:sym typeface="Arial"/>
              </a:rPr>
              <a:t>D -VAS </a:t>
            </a:r>
            <a:endParaRPr b="1" i="0" sz="2800" u="none" strike="noStrike">
              <a:solidFill>
                <a:schemeClr val="dk1"/>
              </a:solidFill>
              <a:effectLst>
                <a:outerShdw blurRad="38100" rotWithShape="0" algn="tl" dir="2700000" dist="19050">
                  <a:srgbClr val="000000">
                    <a:alpha val="40000"/>
                  </a:srgbClr>
                </a:outerShdw>
              </a:effectLst>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66"/>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sz="3600">
              <a:solidFill>
                <a:schemeClr val="dk1"/>
              </a:solidFill>
              <a:latin typeface="Arial"/>
              <a:ea typeface="Arial"/>
              <a:cs typeface="Arial"/>
              <a:sym typeface="Arial"/>
            </a:endParaRPr>
          </a:p>
        </p:txBody>
      </p:sp>
      <p:sp>
        <p:nvSpPr>
          <p:cNvPr id="411" name="Google Shape;411;p66"/>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 </a:t>
            </a:r>
            <a:r>
              <a:rPr b="0" i="0" lang="en-US" sz="3200" u="none">
                <a:solidFill>
                  <a:srgbClr val="4B4B4B"/>
                </a:solidFill>
                <a:latin typeface="Arial"/>
                <a:ea typeface="Arial"/>
                <a:cs typeface="Arial"/>
                <a:sym typeface="Arial"/>
              </a:rPr>
              <a:t>Menstrual migraine</a:t>
            </a:r>
            <a:endParaRPr/>
          </a:p>
          <a:p>
            <a:pPr indent="-342900" lvl="0" marL="342900" marR="0" rtl="0" algn="l">
              <a:lnSpc>
                <a:spcPct val="100000"/>
              </a:lnSpc>
              <a:spcBef>
                <a:spcPts val="64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Occurs between 2 days before menstruation and the last day of menses; </a:t>
            </a:r>
            <a:r>
              <a:rPr b="1" i="0" lang="en-US" sz="3200" u="none">
                <a:solidFill>
                  <a:srgbClr val="FF0000"/>
                </a:solidFill>
                <a:latin typeface="Arial"/>
                <a:ea typeface="Arial"/>
                <a:cs typeface="Arial"/>
                <a:sym typeface="Arial"/>
              </a:rPr>
              <a:t>linked to estrogen withdrawal</a:t>
            </a:r>
            <a:endParaRPr/>
          </a:p>
          <a:p>
            <a:pPr indent="-342900" lvl="0" marL="342900" marR="0" rtl="0" algn="l">
              <a:lnSpc>
                <a:spcPct val="100000"/>
              </a:lnSpc>
              <a:spcBef>
                <a:spcPts val="640"/>
              </a:spcBef>
              <a:spcAft>
                <a:spcPts val="0"/>
              </a:spcAft>
              <a:buClr>
                <a:srgbClr val="4B4B4B"/>
              </a:buClr>
              <a:buSzPts val="3200"/>
              <a:buFont typeface="Arial"/>
              <a:buChar char="•"/>
            </a:pPr>
            <a:r>
              <a:rPr b="0" i="0" lang="en-US" sz="3200" u="none">
                <a:solidFill>
                  <a:srgbClr val="4B4B4B"/>
                </a:solidFill>
                <a:latin typeface="Arial"/>
                <a:ea typeface="Arial"/>
                <a:cs typeface="Arial"/>
                <a:sym typeface="Arial"/>
              </a:rPr>
              <a:t> Status migrainosus</a:t>
            </a:r>
            <a:r>
              <a:rPr b="0" i="0" lang="en-US" sz="3200" u="none">
                <a:solidFill>
                  <a:schemeClr val="dk1"/>
                </a:solidFill>
                <a:latin typeface="Arial"/>
                <a:ea typeface="Arial"/>
                <a:cs typeface="Arial"/>
                <a:sym typeface="Arial"/>
              </a:rPr>
              <a:t>—lasts over 72 hours and does not resolve spontaneously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4000"/>
              <a:buFont typeface="Times New Roman"/>
              <a:buNone/>
            </a:pPr>
            <a:r>
              <a:rPr b="1" lang="en-US" sz="4000">
                <a:solidFill>
                  <a:schemeClr val="dk1"/>
                </a:solidFill>
                <a:latin typeface="Times New Roman"/>
                <a:ea typeface="Times New Roman"/>
                <a:cs typeface="Times New Roman"/>
                <a:sym typeface="Times New Roman"/>
              </a:rPr>
              <a:t>Secondary headache:</a:t>
            </a:r>
            <a:br>
              <a:rPr b="1" lang="en-US" sz="4000">
                <a:solidFill>
                  <a:schemeClr val="dk1"/>
                </a:solidFill>
                <a:latin typeface="Times New Roman"/>
                <a:ea typeface="Times New Roman"/>
                <a:cs typeface="Times New Roman"/>
                <a:sym typeface="Times New Roman"/>
              </a:rPr>
            </a:br>
            <a:r>
              <a:rPr b="1" lang="en-US" sz="4000">
                <a:solidFill>
                  <a:schemeClr val="dk1"/>
                </a:solidFill>
                <a:latin typeface="Times New Roman"/>
                <a:ea typeface="Times New Roman"/>
                <a:cs typeface="Times New Roman"/>
                <a:sym typeface="Times New Roman"/>
              </a:rPr>
              <a:t>Disorders of intracranial pressure </a:t>
            </a:r>
            <a:endParaRPr/>
          </a:p>
        </p:txBody>
      </p:sp>
      <p:sp>
        <p:nvSpPr>
          <p:cNvPr id="261" name="Google Shape;261;p40"/>
          <p:cNvSpPr txBox="1"/>
          <p:nvPr>
            <p:ph idx="1" type="body"/>
          </p:nvPr>
        </p:nvSpPr>
        <p:spPr>
          <a:xfrm>
            <a:off x="250825" y="1927225"/>
            <a:ext cx="8642400" cy="4853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Calibri"/>
                <a:ea typeface="Calibri"/>
                <a:cs typeface="Calibri"/>
                <a:sym typeface="Calibri"/>
              </a:rPr>
              <a:t>The headache of raised intracranial pressure, e.g. caused by</a:t>
            </a:r>
            <a:r>
              <a:rPr b="0" i="0" lang="en-US" sz="2400" u="none" cap="none" strike="noStrike">
                <a:solidFill>
                  <a:srgbClr val="E5B8B7"/>
                </a:solidFill>
                <a:latin typeface="Calibri"/>
                <a:ea typeface="Calibri"/>
                <a:cs typeface="Calibri"/>
                <a:sym typeface="Calibri"/>
              </a:rPr>
              <a:t> cerebral tumour</a:t>
            </a:r>
            <a:r>
              <a:rPr b="0" i="0" lang="en-US" sz="2400" u="none" cap="none" strike="noStrike">
                <a:solidFill>
                  <a:schemeClr val="dk1"/>
                </a:solidFill>
                <a:latin typeface="Calibri"/>
                <a:ea typeface="Calibri"/>
                <a:cs typeface="Calibri"/>
                <a:sym typeface="Calibri"/>
              </a:rPr>
              <a:t>, which is characterized by :</a:t>
            </a: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Headache on waking or may wake the patient.</a:t>
            </a: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Occipital bursting pain</a:t>
            </a: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Exacerbated by sneezing, straining, bending, lifting or lying down</a:t>
            </a: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Patient usually present with short history – days, weeks or at most months.</a:t>
            </a: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Crescendo pattern to the symptom.</a:t>
            </a:r>
            <a:endParaRPr b="0" i="0" sz="2400" u="none" cap="none" strike="noStrike">
              <a:solidFill>
                <a:schemeClr val="dk1"/>
              </a:solidFill>
              <a:latin typeface="Calibri"/>
              <a:ea typeface="Calibri"/>
              <a:cs typeface="Calibri"/>
              <a:sym typeface="Calibri"/>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There may be associated nausea and vomiting</a:t>
            </a:r>
            <a:endParaRPr b="0" i="0" sz="2400" u="none" cap="none" strike="noStrike">
              <a:solidFill>
                <a:schemeClr val="dk1"/>
              </a:solidFill>
              <a:latin typeface="Calibri"/>
              <a:ea typeface="Calibri"/>
              <a:cs typeface="Calibri"/>
              <a:sym typeface="Calibri"/>
            </a:endParaRPr>
          </a:p>
          <a:p>
            <a:pPr indent="-190500" lvl="0" marL="342900" marR="0" rtl="0" algn="l">
              <a:lnSpc>
                <a:spcPct val="100000"/>
              </a:lnSpc>
              <a:spcBef>
                <a:spcPts val="48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67"/>
          <p:cNvSpPr txBox="1"/>
          <p:nvPr>
            <p:ph type="title"/>
          </p:nvPr>
        </p:nvSpPr>
        <p:spPr>
          <a:xfrm>
            <a:off x="500062" y="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3600"/>
              <a:buFont typeface="Arial"/>
              <a:buNone/>
            </a:pPr>
            <a:r>
              <a:rPr lang="en-US" sz="3600">
                <a:solidFill>
                  <a:schemeClr val="dk1"/>
                </a:solidFill>
                <a:latin typeface="Arial"/>
                <a:ea typeface="Arial"/>
                <a:cs typeface="Arial"/>
                <a:sym typeface="Arial"/>
              </a:rPr>
              <a:t>Diagnosis</a:t>
            </a:r>
            <a:endParaRPr/>
          </a:p>
        </p:txBody>
      </p:sp>
      <p:sp>
        <p:nvSpPr>
          <p:cNvPr id="417" name="Google Shape;417;p67"/>
          <p:cNvSpPr txBox="1"/>
          <p:nvPr>
            <p:ph idx="1" type="body"/>
          </p:nvPr>
        </p:nvSpPr>
        <p:spPr>
          <a:xfrm>
            <a:off x="177800" y="996950"/>
            <a:ext cx="8786700" cy="5786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the diagnosis of migraine is based on patient history. International Headache Society diagnostic criteria are that patients must have had </a:t>
            </a:r>
            <a:r>
              <a:rPr b="1" i="0" lang="en-US" sz="2000" u="none">
                <a:solidFill>
                  <a:srgbClr val="FF0000"/>
                </a:solidFill>
                <a:latin typeface="Arial"/>
                <a:ea typeface="Arial"/>
                <a:cs typeface="Arial"/>
                <a:sym typeface="Arial"/>
              </a:rPr>
              <a:t>at least 5 headache attacks that lasted 4-72 hours</a:t>
            </a:r>
            <a:r>
              <a:rPr b="0" i="0" lang="en-US" sz="2000" u="none">
                <a:solidFill>
                  <a:srgbClr val="4B4B4B"/>
                </a:solidFill>
                <a:latin typeface="Arial"/>
                <a:ea typeface="Arial"/>
                <a:cs typeface="Arial"/>
                <a:sym typeface="Arial"/>
              </a:rPr>
              <a:t> </a:t>
            </a:r>
            <a:r>
              <a:rPr b="0" i="0" lang="en-US" sz="2000" u="none">
                <a:solidFill>
                  <a:schemeClr val="dk1"/>
                </a:solidFill>
                <a:latin typeface="Arial"/>
                <a:ea typeface="Arial"/>
                <a:cs typeface="Arial"/>
                <a:sym typeface="Arial"/>
              </a:rPr>
              <a:t>(untreated or unsuccessfully treated) and that the headache must have had at least </a:t>
            </a:r>
            <a:r>
              <a:rPr b="0" i="0" lang="en-US" sz="2000" u="none">
                <a:solidFill>
                  <a:srgbClr val="4B4B4B"/>
                </a:solidFill>
                <a:latin typeface="Arial"/>
                <a:ea typeface="Arial"/>
                <a:cs typeface="Arial"/>
                <a:sym typeface="Arial"/>
              </a:rPr>
              <a:t>2 </a:t>
            </a:r>
            <a:r>
              <a:rPr b="0" i="0" lang="en-US" sz="2000" u="none">
                <a:solidFill>
                  <a:schemeClr val="dk1"/>
                </a:solidFill>
                <a:latin typeface="Arial"/>
                <a:ea typeface="Arial"/>
                <a:cs typeface="Arial"/>
                <a:sym typeface="Arial"/>
              </a:rPr>
              <a:t>of the following characteristics</a:t>
            </a:r>
            <a:r>
              <a:rPr b="0" baseline="30000" i="0" lang="en-US" sz="2000" u="none">
                <a:solidFill>
                  <a:schemeClr val="dk1"/>
                </a:solidFill>
                <a:latin typeface="Arial"/>
                <a:ea typeface="Arial"/>
                <a:cs typeface="Arial"/>
                <a:sym typeface="Arial"/>
              </a:rPr>
              <a:t> [1] </a:t>
            </a:r>
            <a:r>
              <a:rPr b="0" i="0" lang="en-US" sz="2000" u="none">
                <a:solidFill>
                  <a:schemeClr val="dk1"/>
                </a:solidFill>
                <a:latin typeface="Arial"/>
                <a:ea typeface="Arial"/>
                <a:cs typeface="Arial"/>
                <a:sym typeface="Arial"/>
              </a:rPr>
              <a:t>:</a:t>
            </a:r>
            <a:endParaRPr/>
          </a:p>
          <a:p>
            <a:pPr indent="-342900" lvl="0" marL="342900" marR="0" rtl="0" algn="l">
              <a:lnSpc>
                <a:spcPct val="100000"/>
              </a:lnSpc>
              <a:spcBef>
                <a:spcPts val="40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Unilateral location</a:t>
            </a:r>
            <a:endParaRPr/>
          </a:p>
          <a:p>
            <a:pPr indent="-342900" lvl="0" marL="342900" marR="0" rtl="0" algn="l">
              <a:lnSpc>
                <a:spcPct val="100000"/>
              </a:lnSpc>
              <a:spcBef>
                <a:spcPts val="40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Pulsating quality</a:t>
            </a:r>
            <a:endParaRPr/>
          </a:p>
          <a:p>
            <a:pPr indent="-342900" lvl="0" marL="342900" marR="0" rtl="0" algn="l">
              <a:lnSpc>
                <a:spcPct val="100000"/>
              </a:lnSpc>
              <a:spcBef>
                <a:spcPts val="40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Moderate or severe pain intensity</a:t>
            </a:r>
            <a:endParaRPr/>
          </a:p>
          <a:p>
            <a:pPr indent="-342900" lvl="0" marL="342900" marR="0" rtl="0" algn="l">
              <a:lnSpc>
                <a:spcPct val="100000"/>
              </a:lnSpc>
              <a:spcBef>
                <a:spcPts val="40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Aggravation by or causing avoidance of routine physical activity (eg, walking or climbing stairs)</a:t>
            </a:r>
            <a:endParaRPr/>
          </a:p>
          <a:p>
            <a:pPr indent="-215900" lvl="0" marL="342900" marR="0" rtl="0" algn="l">
              <a:lnSpc>
                <a:spcPct val="100000"/>
              </a:lnSpc>
              <a:spcBef>
                <a:spcPts val="400"/>
              </a:spcBef>
              <a:spcAft>
                <a:spcPts val="0"/>
              </a:spcAft>
              <a:buClr>
                <a:schemeClr val="dk1"/>
              </a:buClr>
              <a:buSzPts val="2000"/>
              <a:buFont typeface="Arial"/>
              <a:buNone/>
            </a:pPr>
            <a:r>
              <a:t/>
            </a:r>
            <a:endParaRPr b="0" i="0" sz="2000" u="none">
              <a:solidFill>
                <a:schemeClr val="dk1"/>
              </a:solidFill>
              <a:latin typeface="Arial"/>
              <a:ea typeface="Arial"/>
              <a:cs typeface="Arial"/>
              <a:sym typeface="Arial"/>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In addition, during the headache the patient must have had at least </a:t>
            </a:r>
            <a:r>
              <a:rPr b="0" i="0" lang="en-US" sz="2400" u="none">
                <a:solidFill>
                  <a:srgbClr val="4B4B4B"/>
                </a:solidFill>
                <a:latin typeface="Arial"/>
                <a:ea typeface="Arial"/>
                <a:cs typeface="Arial"/>
                <a:sym typeface="Arial"/>
              </a:rPr>
              <a:t>1 of the following</a:t>
            </a:r>
            <a:r>
              <a:rPr b="0" i="0" lang="en-US" sz="2400" u="none">
                <a:solidFill>
                  <a:schemeClr val="dk1"/>
                </a:solidFill>
                <a:latin typeface="Arial"/>
                <a:ea typeface="Arial"/>
                <a:cs typeface="Arial"/>
                <a:sym typeface="Arial"/>
              </a:rPr>
              <a:t>:</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Nausea and/or vomiting</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Photophobia and phonophobia</a:t>
            </a:r>
            <a:endParaRPr b="0" i="0" sz="2400" u="none">
              <a:solidFill>
                <a:schemeClr val="dk1"/>
              </a:solidFill>
              <a:latin typeface="Arial"/>
              <a:ea typeface="Arial"/>
              <a:cs typeface="Arial"/>
              <a:sym typeface="Arial"/>
            </a:endParaRPr>
          </a:p>
          <a:p>
            <a:pPr indent="0" lvl="0" marL="0" marR="0" rtl="1"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68"/>
          <p:cNvSpPr txBox="1"/>
          <p:nvPr>
            <p:ph type="title"/>
          </p:nvPr>
        </p:nvSpPr>
        <p:spPr>
          <a:xfrm>
            <a:off x="1928812" y="0"/>
            <a:ext cx="5900700" cy="7143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200"/>
              <a:buFont typeface="Arial"/>
              <a:buNone/>
            </a:pPr>
            <a:r>
              <a:rPr lang="en-US" sz="3200" u="none">
                <a:solidFill>
                  <a:schemeClr val="dk1"/>
                </a:solidFill>
                <a:latin typeface="Arial"/>
                <a:ea typeface="Arial"/>
                <a:cs typeface="Arial"/>
                <a:sym typeface="Arial"/>
              </a:rPr>
              <a:t>Management</a:t>
            </a:r>
            <a:endParaRPr/>
          </a:p>
        </p:txBody>
      </p:sp>
      <p:sp>
        <p:nvSpPr>
          <p:cNvPr id="423" name="Google Shape;423;p68"/>
          <p:cNvSpPr txBox="1"/>
          <p:nvPr>
            <p:ph idx="1" type="body"/>
          </p:nvPr>
        </p:nvSpPr>
        <p:spPr>
          <a:xfrm>
            <a:off x="457200" y="785792"/>
            <a:ext cx="8229600" cy="60723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600"/>
              <a:buFont typeface="Arial"/>
              <a:buChar char="•"/>
            </a:pPr>
            <a:r>
              <a:rPr b="1" lang="en-US" sz="3600" strike="noStrike"/>
              <a:t>Acute attack</a:t>
            </a:r>
            <a:endParaRPr b="1" sz="3600" strike="noStrike"/>
          </a:p>
          <a:p>
            <a:pPr indent="-342900" lvl="0" marL="342900" rtl="0" algn="l">
              <a:spcBef>
                <a:spcPts val="560"/>
              </a:spcBef>
              <a:spcAft>
                <a:spcPts val="0"/>
              </a:spcAft>
              <a:buClr>
                <a:schemeClr val="dk1"/>
              </a:buClr>
              <a:buSzPts val="2800"/>
              <a:buFont typeface="Arial"/>
              <a:buChar char="•"/>
            </a:pPr>
            <a:r>
              <a:rPr lang="en-US" sz="2800" strike="noStrike"/>
              <a:t>Patients benefit from lying in </a:t>
            </a:r>
            <a:r>
              <a:rPr lang="en-US" sz="2800" strike="noStrike">
                <a:solidFill>
                  <a:srgbClr val="4B4B4B"/>
                </a:solidFill>
              </a:rPr>
              <a:t>a darkened room</a:t>
            </a:r>
            <a:r>
              <a:rPr lang="en-US" sz="2800" strike="noStrike"/>
              <a:t> and </a:t>
            </a:r>
            <a:r>
              <a:rPr lang="en-US" sz="2800" strike="noStrike">
                <a:solidFill>
                  <a:srgbClr val="4B4B4B"/>
                </a:solidFill>
              </a:rPr>
              <a:t>from sleep</a:t>
            </a:r>
            <a:r>
              <a:rPr lang="en-US" sz="2800" strike="noStrike"/>
              <a:t>. Simple soluble analgesics, e.g</a:t>
            </a:r>
            <a:r>
              <a:rPr lang="en-US" sz="2800" strike="noStrike">
                <a:solidFill>
                  <a:srgbClr val="4B4B4B"/>
                </a:solidFill>
              </a:rPr>
              <a:t>. </a:t>
            </a:r>
            <a:r>
              <a:rPr lang="en-US" sz="2800" strike="noStrike">
                <a:solidFill>
                  <a:srgbClr val="ADD6FF"/>
                </a:solidFill>
              </a:rPr>
              <a:t>paracetamol or aspirin</a:t>
            </a:r>
            <a:r>
              <a:rPr lang="en-US" sz="2800" strike="noStrike">
                <a:solidFill>
                  <a:srgbClr val="4B4B4B"/>
                </a:solidFill>
              </a:rPr>
              <a:t>, </a:t>
            </a:r>
            <a:r>
              <a:rPr lang="en-US" sz="2800" strike="noStrike"/>
              <a:t>should be taken in combination with an </a:t>
            </a:r>
            <a:r>
              <a:rPr lang="en-US" sz="2800" strike="noStrike">
                <a:solidFill>
                  <a:srgbClr val="ADD6FF"/>
                </a:solidFill>
              </a:rPr>
              <a:t>antiemetic</a:t>
            </a:r>
            <a:r>
              <a:rPr lang="en-US" sz="2800" strike="noStrike">
                <a:solidFill>
                  <a:srgbClr val="4B4B4B"/>
                </a:solidFill>
              </a:rPr>
              <a:t>. </a:t>
            </a:r>
            <a:endParaRPr sz="2800" strike="noStrike">
              <a:solidFill>
                <a:srgbClr val="4B4B4B"/>
              </a:solidFill>
            </a:endParaRPr>
          </a:p>
          <a:p>
            <a:pPr indent="-342900" lvl="0" marL="342900" rtl="0" algn="l">
              <a:spcBef>
                <a:spcPts val="560"/>
              </a:spcBef>
              <a:spcAft>
                <a:spcPts val="0"/>
              </a:spcAft>
              <a:buClr>
                <a:schemeClr val="dk1"/>
              </a:buClr>
              <a:buSzPts val="2800"/>
              <a:buFont typeface="Arial"/>
              <a:buChar char="•"/>
            </a:pPr>
            <a:r>
              <a:rPr lang="en-US" sz="2800" strike="noStrike"/>
              <a:t>Episodes unresponsive to such measures may be treated with </a:t>
            </a:r>
            <a:r>
              <a:rPr b="1" lang="en-US" sz="2800" strike="noStrike">
                <a:solidFill>
                  <a:srgbClr val="4B4B4B"/>
                </a:solidFill>
              </a:rPr>
              <a:t>ergotamine, </a:t>
            </a:r>
            <a:r>
              <a:rPr lang="en-US" sz="2800" strike="noStrike"/>
              <a:t>a potent vasoconstrictor (used rarely nowadays),</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or one of the </a:t>
            </a:r>
            <a:r>
              <a:rPr b="1" lang="en-US" sz="2800" strike="noStrike"/>
              <a:t>triptans, such as </a:t>
            </a:r>
            <a:r>
              <a:rPr b="1" lang="en-US" sz="2800" strike="noStrike">
                <a:solidFill>
                  <a:srgbClr val="4B4B4B"/>
                </a:solidFill>
              </a:rPr>
              <a:t>sumatriptan</a:t>
            </a:r>
            <a:r>
              <a:rPr b="1" lang="en-US" sz="2800" strike="noStrike"/>
              <a:t>, </a:t>
            </a:r>
            <a:r>
              <a:rPr lang="en-US" sz="2800" strike="noStrike"/>
              <a:t>a </a:t>
            </a:r>
            <a:r>
              <a:rPr b="1" lang="en-US" sz="2800" strike="noStrike">
                <a:solidFill>
                  <a:srgbClr val="FF0000"/>
                </a:solidFill>
              </a:rPr>
              <a:t>selective 5-HT1 receptor agonist</a:t>
            </a:r>
            <a:r>
              <a:rPr lang="en-US" sz="2800" strike="noStrike"/>
              <a:t>, which may be given subcutaneously, intranasally or orally. </a:t>
            </a:r>
            <a:endParaRPr sz="2800" strike="noStrike"/>
          </a:p>
          <a:p>
            <a:pPr indent="-165100" lvl="0" marL="342900" rtl="0" algn="l">
              <a:spcBef>
                <a:spcPts val="560"/>
              </a:spcBef>
              <a:spcAft>
                <a:spcPts val="0"/>
              </a:spcAft>
              <a:buClr>
                <a:schemeClr val="dk1"/>
              </a:buClr>
              <a:buSzPts val="2800"/>
              <a:buFont typeface="Arial"/>
              <a:buNone/>
            </a:pPr>
            <a:r>
              <a:t/>
            </a:r>
            <a:endParaRPr sz="2800" strike="noStrike"/>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sp>
        <p:nvSpPr>
          <p:cNvPr id="428" name="Google Shape;428;p69"/>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sz="3600">
              <a:solidFill>
                <a:schemeClr val="dk1"/>
              </a:solidFill>
              <a:latin typeface="Arial"/>
              <a:ea typeface="Arial"/>
              <a:cs typeface="Arial"/>
              <a:sym typeface="Arial"/>
            </a:endParaRPr>
          </a:p>
        </p:txBody>
      </p:sp>
      <p:sp>
        <p:nvSpPr>
          <p:cNvPr id="429" name="Google Shape;429;p69"/>
          <p:cNvSpPr txBox="1"/>
          <p:nvPr>
            <p:ph idx="1" type="body"/>
          </p:nvPr>
        </p:nvSpPr>
        <p:spPr>
          <a:xfrm>
            <a:off x="0" y="0"/>
            <a:ext cx="0" cy="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Font typeface="Arial"/>
              <a:buChar char="•"/>
            </a:pPr>
            <a:r>
              <a:rPr lang="en-US" sz="2400" strike="noStrike"/>
              <a:t>Both drugs have disadvantages. Ergot alkaloids may cause </a:t>
            </a:r>
            <a:r>
              <a:rPr lang="en-US" sz="2400" strike="noStrike">
                <a:solidFill>
                  <a:srgbClr val="ADD6FF"/>
                </a:solidFill>
              </a:rPr>
              <a:t>acute poisoning (</a:t>
            </a:r>
            <a:r>
              <a:rPr b="1" lang="en-US" sz="2400" strike="noStrike">
                <a:solidFill>
                  <a:srgbClr val="ADD6FF"/>
                </a:solidFill>
              </a:rPr>
              <a:t>ergotism), with vomiting, </a:t>
            </a:r>
            <a:r>
              <a:rPr lang="en-US" sz="2400" strike="noStrike">
                <a:solidFill>
                  <a:srgbClr val="ADD6FF"/>
                </a:solidFill>
              </a:rPr>
              <a:t>muscle pain and weakness, paraesthesiae in the extremities, chest pain, pruritus and cardiac dysrhythmias</a:t>
            </a:r>
            <a:r>
              <a:rPr lang="en-US" sz="2400" strike="noStrike"/>
              <a:t>. Chronic excessive use may lead to gangrene, hence ergotamine is contraindicated in peripheral vascular disease,CAD,pregnancy, TIAs, sepsis.</a:t>
            </a:r>
            <a:endParaRPr sz="2400" strike="noStrike"/>
          </a:p>
          <a:p>
            <a:pPr indent="-342900" lvl="0" marL="342900" rtl="0" algn="l">
              <a:spcBef>
                <a:spcPts val="480"/>
              </a:spcBef>
              <a:spcAft>
                <a:spcPts val="0"/>
              </a:spcAft>
              <a:buClr>
                <a:schemeClr val="dk1"/>
              </a:buClr>
              <a:buSzPts val="2400"/>
              <a:buFont typeface="Arial"/>
              <a:buChar char="•"/>
            </a:pPr>
            <a:r>
              <a:rPr lang="en-US" sz="2400" strike="noStrike"/>
              <a:t>Sumatriptan  Contraindications —CAD, pregnancy, uncontrolled HTN, basilar artery migraine, hemiplegic migraine, use of MAOI, SSRI, or lithium</a:t>
            </a:r>
            <a:endParaRPr sz="2400" strike="noStrike"/>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70"/>
          <p:cNvSpPr txBox="1"/>
          <p:nvPr>
            <p:ph idx="1" type="body"/>
          </p:nvPr>
        </p:nvSpPr>
        <p:spPr>
          <a:xfrm>
            <a:off x="203200" y="493712"/>
            <a:ext cx="8736000" cy="6216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1" i="0" lang="en-US" sz="2800" u="none">
                <a:solidFill>
                  <a:schemeClr val="dk1"/>
                </a:solidFill>
                <a:latin typeface="Arial"/>
                <a:ea typeface="Arial"/>
                <a:cs typeface="Arial"/>
                <a:sym typeface="Arial"/>
              </a:rPr>
              <a:t> Prophylaxis</a:t>
            </a:r>
            <a:endParaRPr b="1" i="0" sz="2800" u="none">
              <a:solidFill>
                <a:schemeClr val="dk1"/>
              </a:solidFill>
              <a:latin typeface="Arial"/>
              <a:ea typeface="Arial"/>
              <a:cs typeface="Arial"/>
              <a:sym typeface="Arial"/>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Clear-cut dietary triggers should be avoided. Oestrogen-containing preparations, e.g. oral contraceptives and hormone replacement therapy, should be used with caution in migraine sufferers, as they may exacerbate migrainous tendencies.</a:t>
            </a:r>
            <a:endParaRPr b="0" i="0" sz="2800" u="none">
              <a:solidFill>
                <a:schemeClr val="dk1"/>
              </a:solidFill>
              <a:latin typeface="Arial"/>
              <a:ea typeface="Arial"/>
              <a:cs typeface="Arial"/>
              <a:sym typeface="Arial"/>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Patients with frequent attacks, i.e</a:t>
            </a:r>
            <a:r>
              <a:rPr b="0" i="0" lang="en-US" sz="2800" u="none">
                <a:solidFill>
                  <a:srgbClr val="4B4B4B"/>
                </a:solidFill>
                <a:latin typeface="Arial"/>
                <a:ea typeface="Arial"/>
                <a:cs typeface="Arial"/>
                <a:sym typeface="Arial"/>
              </a:rPr>
              <a:t>. more than one per month, </a:t>
            </a:r>
            <a:r>
              <a:rPr b="0" i="0" lang="en-US" sz="2800" u="none">
                <a:solidFill>
                  <a:schemeClr val="dk1"/>
                </a:solidFill>
                <a:latin typeface="Arial"/>
                <a:ea typeface="Arial"/>
                <a:cs typeface="Arial"/>
                <a:sym typeface="Arial"/>
              </a:rPr>
              <a:t>may warrant treatment with prophylactic drugs. The first-line agents are </a:t>
            </a:r>
            <a:r>
              <a:rPr b="1" i="0" lang="en-US" sz="2800" u="none">
                <a:solidFill>
                  <a:srgbClr val="FF0000"/>
                </a:solidFill>
                <a:effectLst>
                  <a:outerShdw blurRad="38100" algn="tl" dir="2700000" dist="38100">
                    <a:srgbClr val="C0C0C0"/>
                  </a:outerShdw>
                </a:effectLst>
                <a:latin typeface="Arial"/>
                <a:ea typeface="Arial"/>
                <a:cs typeface="Arial"/>
                <a:sym typeface="Arial"/>
              </a:rPr>
              <a:t>propranolol</a:t>
            </a:r>
            <a:endParaRPr b="1" i="0" sz="2800" u="none">
              <a:solidFill>
                <a:srgbClr val="4B4B4B"/>
              </a:solidFill>
              <a:latin typeface="Arial"/>
              <a:ea typeface="Arial"/>
              <a:cs typeface="Arial"/>
              <a:sym typeface="Arial"/>
            </a:endParaRPr>
          </a:p>
          <a:p>
            <a:pPr indent="-342900" lvl="0" marL="342900" marR="0" rtl="0" algn="l">
              <a:lnSpc>
                <a:spcPct val="100000"/>
              </a:lnSpc>
              <a:spcBef>
                <a:spcPts val="560"/>
              </a:spcBef>
              <a:spcAft>
                <a:spcPts val="0"/>
              </a:spcAft>
              <a:buClr>
                <a:srgbClr val="4B4B4B"/>
              </a:buClr>
              <a:buSzPts val="2800"/>
              <a:buFont typeface="Arial"/>
              <a:buChar char="•"/>
            </a:pPr>
            <a:r>
              <a:rPr b="1" i="0" lang="en-US" sz="2800" u="none">
                <a:solidFill>
                  <a:srgbClr val="4B4B4B"/>
                </a:solidFill>
                <a:latin typeface="Arial"/>
                <a:ea typeface="Arial"/>
                <a:cs typeface="Arial"/>
                <a:sym typeface="Arial"/>
              </a:rPr>
              <a:t>and other beta-blockers, and </a:t>
            </a:r>
            <a:r>
              <a:rPr b="1" i="0" lang="en-US" sz="2800" u="none">
                <a:solidFill>
                  <a:srgbClr val="FF0000"/>
                </a:solidFill>
                <a:effectLst>
                  <a:outerShdw blurRad="38100" algn="tl" dir="2700000" dist="38100">
                    <a:srgbClr val="C0C0C0"/>
                  </a:outerShdw>
                </a:effectLst>
                <a:latin typeface="Arial"/>
                <a:ea typeface="Arial"/>
                <a:cs typeface="Arial"/>
                <a:sym typeface="Arial"/>
              </a:rPr>
              <a:t>pizotifen</a:t>
            </a:r>
            <a:r>
              <a:rPr b="1" i="0" lang="en-US" sz="2800" u="none">
                <a:solidFill>
                  <a:srgbClr val="4B4B4B"/>
                </a:solidFill>
                <a:latin typeface="Arial"/>
                <a:ea typeface="Arial"/>
                <a:cs typeface="Arial"/>
                <a:sym typeface="Arial"/>
              </a:rPr>
              <a:t>, </a:t>
            </a:r>
            <a:r>
              <a:rPr b="0" i="0" lang="en-US" sz="2800" u="none">
                <a:solidFill>
                  <a:schemeClr val="dk1"/>
                </a:solidFill>
                <a:latin typeface="Arial"/>
                <a:ea typeface="Arial"/>
                <a:cs typeface="Arial"/>
                <a:sym typeface="Arial"/>
              </a:rPr>
              <a:t>a</a:t>
            </a:r>
            <a:r>
              <a:rPr b="1" i="0" lang="en-US" sz="2800" u="none">
                <a:solidFill>
                  <a:schemeClr val="dk1"/>
                </a:solidFill>
                <a:effectLst>
                  <a:outerShdw blurRad="38100" algn="tl" dir="2700000" dist="38100">
                    <a:srgbClr val="C0C0C0"/>
                  </a:outerShdw>
                </a:effectLst>
                <a:latin typeface="Arial"/>
                <a:ea typeface="Arial"/>
                <a:cs typeface="Arial"/>
                <a:sym typeface="Arial"/>
              </a:rPr>
              <a:t> 5-HT2 receptor antagoni</a:t>
            </a:r>
            <a:r>
              <a:rPr b="0" i="0" lang="en-US" sz="2800" u="none">
                <a:solidFill>
                  <a:schemeClr val="dk1"/>
                </a:solidFill>
                <a:latin typeface="Arial"/>
                <a:ea typeface="Arial"/>
                <a:cs typeface="Arial"/>
                <a:sym typeface="Arial"/>
              </a:rPr>
              <a:t>st. for 3–6 months may be sufficient to reduce the frequency of attacks, without recurrence on drug withdrawal.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71"/>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sz="3600">
              <a:solidFill>
                <a:schemeClr val="dk1"/>
              </a:solidFill>
              <a:latin typeface="Arial"/>
              <a:ea typeface="Arial"/>
              <a:cs typeface="Arial"/>
              <a:sym typeface="Arial"/>
            </a:endParaRPr>
          </a:p>
        </p:txBody>
      </p:sp>
      <p:sp>
        <p:nvSpPr>
          <p:cNvPr id="440" name="Google Shape;440;p71"/>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Beta-blockers are contraindicated in uncontrolled heart failure, obstructive airways disease, severe peripheral vascular disease and cardiac bradyarrhythmias.</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 The main side effects of pizotifen are </a:t>
            </a:r>
            <a:r>
              <a:rPr b="1" i="0" lang="en-US" sz="2800" u="none">
                <a:solidFill>
                  <a:srgbClr val="FF0000"/>
                </a:solidFill>
                <a:latin typeface="Arial"/>
                <a:ea typeface="Arial"/>
                <a:cs typeface="Arial"/>
                <a:sym typeface="Arial"/>
              </a:rPr>
              <a:t>drowsiness and weight gain</a:t>
            </a:r>
            <a:r>
              <a:rPr b="0" i="0" lang="en-US" sz="2800" u="none">
                <a:solidFill>
                  <a:schemeClr val="dk1"/>
                </a:solidFill>
                <a:latin typeface="Arial"/>
                <a:ea typeface="Arial"/>
                <a:cs typeface="Arial"/>
                <a:sym typeface="Arial"/>
              </a:rPr>
              <a:t>; anticholinergic effects also limit its use in patients with glaucoma and urinary retention.</a:t>
            </a:r>
            <a:endParaRPr b="0" i="0" sz="2800" u="none">
              <a:solidFill>
                <a:schemeClr val="dk1"/>
              </a:solidFill>
              <a:latin typeface="Arial"/>
              <a:ea typeface="Arial"/>
              <a:cs typeface="Arial"/>
              <a:sym typeface="Arial"/>
            </a:endParaRPr>
          </a:p>
          <a:p>
            <a:pPr indent="0" lvl="0" marL="0" marR="0" rtl="1" algn="l">
              <a:lnSpc>
                <a:spcPct val="100000"/>
              </a:lnSpc>
              <a:spcBef>
                <a:spcPts val="0"/>
              </a:spcBef>
              <a:spcAft>
                <a:spcPts val="0"/>
              </a:spcAft>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72"/>
          <p:cNvSpPr txBox="1"/>
          <p:nvPr>
            <p:ph idx="1" type="body"/>
          </p:nvPr>
        </p:nvSpPr>
        <p:spPr>
          <a:xfrm>
            <a:off x="477837" y="558800"/>
            <a:ext cx="8208900" cy="6299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Other prophylactic drugs include </a:t>
            </a:r>
            <a:r>
              <a:rPr b="1" i="0" lang="en-US" sz="2400" u="none">
                <a:solidFill>
                  <a:srgbClr val="4B4B4B"/>
                </a:solidFill>
                <a:latin typeface="Arial"/>
                <a:ea typeface="Arial"/>
                <a:cs typeface="Arial"/>
                <a:sym typeface="Arial"/>
              </a:rPr>
              <a:t>sodium valproate,verapamil, topiramate and methysergide. </a:t>
            </a:r>
            <a:r>
              <a:rPr b="0" i="0" lang="en-US" sz="2400" u="none">
                <a:solidFill>
                  <a:schemeClr val="dk1"/>
                </a:solidFill>
                <a:latin typeface="Arial"/>
                <a:ea typeface="Arial"/>
                <a:cs typeface="Arial"/>
                <a:sym typeface="Arial"/>
              </a:rPr>
              <a:t>Use of the last (</a:t>
            </a:r>
            <a:r>
              <a:rPr b="0" i="0" lang="en-US" sz="2400" u="none">
                <a:solidFill>
                  <a:srgbClr val="4B4B4B"/>
                </a:solidFill>
                <a:latin typeface="Arial"/>
                <a:ea typeface="Arial"/>
                <a:cs typeface="Arial"/>
                <a:sym typeface="Arial"/>
              </a:rPr>
              <a:t>another 5-HT receptor antagonist</a:t>
            </a:r>
            <a:r>
              <a:rPr b="0" i="0" lang="en-US" sz="2400" u="none">
                <a:solidFill>
                  <a:schemeClr val="dk1"/>
                </a:solidFill>
                <a:latin typeface="Arial"/>
                <a:ea typeface="Arial"/>
                <a:cs typeface="Arial"/>
                <a:sym typeface="Arial"/>
              </a:rPr>
              <a:t>) should be restricted to patients with severe and frequent migraines, unresponsive to other agents, and is best used under </a:t>
            </a:r>
            <a:r>
              <a:rPr b="0" i="0" lang="en-US" sz="2400" u="none">
                <a:solidFill>
                  <a:srgbClr val="4B4B4B"/>
                </a:solidFill>
                <a:latin typeface="Arial"/>
                <a:ea typeface="Arial"/>
                <a:cs typeface="Arial"/>
                <a:sym typeface="Arial"/>
              </a:rPr>
              <a:t>hospital supervision </a:t>
            </a:r>
            <a:r>
              <a:rPr b="0" i="0" lang="en-US" sz="2400" u="none">
                <a:solidFill>
                  <a:schemeClr val="dk1"/>
                </a:solidFill>
                <a:latin typeface="Arial"/>
                <a:ea typeface="Arial"/>
                <a:cs typeface="Arial"/>
                <a:sym typeface="Arial"/>
              </a:rPr>
              <a:t>in view of the risk of severe side effects, particularly the development of </a:t>
            </a:r>
            <a:r>
              <a:rPr b="1" i="0" lang="en-US" sz="2400" u="none">
                <a:solidFill>
                  <a:schemeClr val="dk1"/>
                </a:solidFill>
                <a:latin typeface="Arial"/>
                <a:ea typeface="Arial"/>
                <a:cs typeface="Arial"/>
                <a:sym typeface="Arial"/>
              </a:rPr>
              <a:t>retroperitoneal fibrosis. </a:t>
            </a:r>
            <a:endParaRPr/>
          </a:p>
          <a:p>
            <a:pPr indent="-342900" lvl="0" marL="342900" marR="0" rtl="0" algn="l">
              <a:lnSpc>
                <a:spcPct val="100000"/>
              </a:lnSpc>
              <a:spcBef>
                <a:spcPts val="480"/>
              </a:spcBef>
              <a:spcAft>
                <a:spcPts val="0"/>
              </a:spcAft>
              <a:buClr>
                <a:srgbClr val="4B4B4B"/>
              </a:buClr>
              <a:buSzPts val="2400"/>
              <a:buFont typeface="Arial"/>
              <a:buChar char="•"/>
            </a:pPr>
            <a:r>
              <a:rPr b="1" i="0" lang="en-US" sz="2400" u="none">
                <a:solidFill>
                  <a:srgbClr val="4B4B4B"/>
                </a:solidFill>
                <a:latin typeface="Arial"/>
                <a:ea typeface="Arial"/>
                <a:cs typeface="Arial"/>
                <a:sym typeface="Arial"/>
              </a:rPr>
              <a:t>Tricylic antidepressants</a:t>
            </a:r>
            <a:r>
              <a:rPr b="1" i="0" lang="en-US" sz="2400" u="none">
                <a:solidFill>
                  <a:schemeClr val="dk1"/>
                </a:solidFill>
                <a:latin typeface="Arial"/>
                <a:ea typeface="Arial"/>
                <a:cs typeface="Arial"/>
                <a:sym typeface="Arial"/>
              </a:rPr>
              <a:t>, e.g. amitriptyline, </a:t>
            </a:r>
            <a:r>
              <a:rPr b="0" i="0" lang="en-US" sz="2400" u="none">
                <a:solidFill>
                  <a:schemeClr val="dk1"/>
                </a:solidFill>
                <a:latin typeface="Arial"/>
                <a:ea typeface="Arial"/>
                <a:cs typeface="Arial"/>
                <a:sym typeface="Arial"/>
              </a:rPr>
              <a:t>and related drugs, e.g. dosulepin, are beneficial in migraine prophylaxis, particularly in patients who have coexistent tension-type headache</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p73"/>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030A0"/>
              </a:buClr>
              <a:buSzPts val="3600"/>
              <a:buFont typeface="Arial"/>
              <a:buNone/>
            </a:pPr>
            <a:r>
              <a:rPr lang="en-US" sz="3600">
                <a:solidFill>
                  <a:srgbClr val="7030A0"/>
                </a:solidFill>
                <a:latin typeface="Arial"/>
                <a:ea typeface="Arial"/>
                <a:cs typeface="Arial"/>
                <a:sym typeface="Arial"/>
              </a:rPr>
              <a:t>Cluster headache</a:t>
            </a:r>
            <a:endParaRPr/>
          </a:p>
        </p:txBody>
      </p:sp>
      <p:sp>
        <p:nvSpPr>
          <p:cNvPr id="451" name="Google Shape;451;p73"/>
          <p:cNvSpPr txBox="1"/>
          <p:nvPr>
            <p:ph idx="1" type="body"/>
          </p:nvPr>
        </p:nvSpPr>
        <p:spPr>
          <a:xfrm>
            <a:off x="331469" y="1174750"/>
            <a:ext cx="83553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Font typeface="Arial"/>
              <a:buChar char="•"/>
            </a:pPr>
            <a:r>
              <a:rPr lang="en-US" sz="2800" strike="noStrike"/>
              <a:t>Patients are usually </a:t>
            </a:r>
            <a:r>
              <a:rPr lang="en-US" sz="2800" strike="noStrike">
                <a:solidFill>
                  <a:srgbClr val="ADD6FF"/>
                </a:solidFill>
              </a:rPr>
              <a:t>male</a:t>
            </a:r>
            <a:r>
              <a:rPr lang="en-US" sz="2800" strike="noStrike"/>
              <a:t>, and the age of onset is </a:t>
            </a:r>
            <a:r>
              <a:rPr lang="en-US" sz="2800" strike="noStrike">
                <a:solidFill>
                  <a:srgbClr val="ADD6FF"/>
                </a:solidFill>
              </a:rPr>
              <a:t>20–60</a:t>
            </a:r>
            <a:r>
              <a:rPr lang="en-US" sz="2800" strike="noStrike"/>
              <a:t> years. Severe attacks of pain around one eye (always the same side) characteristically last </a:t>
            </a:r>
            <a:r>
              <a:rPr lang="en-US" sz="2800" strike="noStrike">
                <a:solidFill>
                  <a:srgbClr val="ADD6FF"/>
                </a:solidFill>
              </a:rPr>
              <a:t>20–120 </a:t>
            </a:r>
            <a:r>
              <a:rPr lang="en-US" sz="2800" strike="noStrike"/>
              <a:t>minutes and may </a:t>
            </a:r>
            <a:r>
              <a:rPr lang="en-US" sz="2800" strike="noStrike">
                <a:solidFill>
                  <a:srgbClr val="7030A0"/>
                </a:solidFill>
              </a:rPr>
              <a:t>recur several times a day (1 attack per 3 days to 8 attacks per day),</a:t>
            </a:r>
            <a:r>
              <a:rPr lang="en-US" sz="2800" strike="noStrike"/>
              <a:t> often waking the patient more than once at night</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 </a:t>
            </a:r>
            <a:r>
              <a:rPr lang="en-US" sz="2800" strike="noStrike">
                <a:solidFill>
                  <a:srgbClr val="ADD6FF"/>
                </a:solidFill>
              </a:rPr>
              <a:t>“deep, burning, searing, or stabbing pain.” </a:t>
            </a:r>
            <a:endParaRPr sz="2800" strike="noStrike"/>
          </a:p>
          <a:p>
            <a:pPr indent="-342900" lvl="0" marL="342900" rtl="0" algn="l">
              <a:spcBef>
                <a:spcPts val="560"/>
              </a:spcBef>
              <a:spcAft>
                <a:spcPts val="0"/>
              </a:spcAft>
              <a:buClr>
                <a:srgbClr val="7030A0"/>
              </a:buClr>
              <a:buSzPts val="2800"/>
              <a:buFont typeface="Arial"/>
              <a:buChar char="•"/>
            </a:pPr>
            <a:r>
              <a:rPr lang="en-US" sz="2800" strike="noStrike">
                <a:solidFill>
                  <a:srgbClr val="7030A0"/>
                </a:solidFill>
              </a:rPr>
              <a:t>Alcohol</a:t>
            </a:r>
            <a:r>
              <a:rPr lang="en-US" sz="2800" strike="noStrike"/>
              <a:t> may precipitate an attack. </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This pattern continues for </a:t>
            </a:r>
            <a:r>
              <a:rPr lang="en-US" sz="2800" strike="noStrike">
                <a:solidFill>
                  <a:srgbClr val="7030A0"/>
                </a:solidFill>
              </a:rPr>
              <a:t>days, weeks or months,</a:t>
            </a:r>
            <a:r>
              <a:rPr lang="en-US" sz="2800" strike="noStrike"/>
              <a:t> and the patient may then be </a:t>
            </a:r>
            <a:r>
              <a:rPr lang="en-US" sz="2800" strike="noStrike">
                <a:solidFill>
                  <a:srgbClr val="7030A0"/>
                </a:solidFill>
              </a:rPr>
              <a:t>symptom-free for many weeks,months or even years</a:t>
            </a:r>
            <a:r>
              <a:rPr lang="en-US" sz="2800" strike="noStrike"/>
              <a:t>,  hence the disorder’s name.</a:t>
            </a:r>
            <a:endParaRPr sz="2800" strike="noStrike">
              <a:solidFill>
                <a:srgbClr val="7030A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5" name="Shape 455"/>
        <p:cNvGrpSpPr/>
        <p:nvPr/>
      </p:nvGrpSpPr>
      <p:grpSpPr>
        <a:xfrm>
          <a:off x="0" y="0"/>
          <a:ext cx="0" cy="0"/>
          <a:chOff x="0" y="0"/>
          <a:chExt cx="0" cy="0"/>
        </a:xfrm>
      </p:grpSpPr>
      <p:sp>
        <p:nvSpPr>
          <p:cNvPr id="456" name="Google Shape;456;p74"/>
          <p:cNvSpPr txBox="1"/>
          <p:nvPr>
            <p:ph idx="1" type="body"/>
          </p:nvPr>
        </p:nvSpPr>
        <p:spPr>
          <a:xfrm>
            <a:off x="457200" y="530225"/>
            <a:ext cx="8229600" cy="6096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Font typeface="Arial"/>
              <a:buChar char="•"/>
            </a:pPr>
            <a:r>
              <a:rPr lang="en-US" sz="2800" strike="noStrike"/>
              <a:t>Unlike migraine, patients with cluster headache are often </a:t>
            </a:r>
            <a:r>
              <a:rPr lang="en-US" sz="2800" strike="noStrike">
                <a:solidFill>
                  <a:srgbClr val="FF0000"/>
                </a:solidFill>
              </a:rPr>
              <a:t>restless during an attack and may appear red rather than pale.</a:t>
            </a:r>
            <a:endParaRPr sz="2800" strike="noStrike">
              <a:solidFill>
                <a:srgbClr val="FF0000"/>
              </a:solidFill>
            </a:endParaRPr>
          </a:p>
          <a:p>
            <a:pPr indent="-342900" lvl="0" marL="342900" rtl="0" algn="l">
              <a:spcBef>
                <a:spcPts val="560"/>
              </a:spcBef>
              <a:spcAft>
                <a:spcPts val="0"/>
              </a:spcAft>
              <a:buClr>
                <a:schemeClr val="dk1"/>
              </a:buClr>
              <a:buSzPts val="2800"/>
              <a:buFont typeface="Arial"/>
              <a:buChar char="•"/>
            </a:pPr>
            <a:r>
              <a:rPr lang="en-US" sz="2800" strike="noStrike"/>
              <a:t> More pronounced autonomic accompaniments of the pain </a:t>
            </a:r>
            <a:r>
              <a:rPr lang="en-US" sz="2800" strike="noStrike">
                <a:solidFill>
                  <a:srgbClr val="7030A0"/>
                </a:solidFill>
              </a:rPr>
              <a:t>include</a:t>
            </a:r>
            <a:r>
              <a:rPr b="1" lang="en-US" sz="2800" strike="noStrike">
                <a:solidFill>
                  <a:schemeClr val="accent1"/>
                </a:solidFill>
                <a:effectLst>
                  <a:outerShdw blurRad="38100" rotWithShape="0" algn="ctr" dir="5400000" dist="25400">
                    <a:srgbClr val="6E747A">
                      <a:alpha val="43000"/>
                    </a:srgbClr>
                  </a:outerShdw>
                </a:effectLst>
              </a:rPr>
              <a:t> conjunctival  injection, lacrimation and nasal discharge or congestion.</a:t>
            </a:r>
            <a:endParaRPr b="1" sz="2800" strike="noStrike">
              <a:solidFill>
                <a:schemeClr val="accent1"/>
              </a:solidFill>
              <a:effectLst>
                <a:outerShdw blurRad="38100" rotWithShape="0" algn="ctr" dir="5400000" dist="25400">
                  <a:srgbClr val="6E747A">
                    <a:alpha val="43000"/>
                  </a:srgbClr>
                </a:outerShdw>
              </a:effectLst>
            </a:endParaRPr>
          </a:p>
          <a:p>
            <a:pPr indent="-342900" lvl="0" marL="342900" rtl="0" algn="l">
              <a:spcBef>
                <a:spcPts val="560"/>
              </a:spcBef>
              <a:spcAft>
                <a:spcPts val="0"/>
              </a:spcAft>
              <a:buClr>
                <a:schemeClr val="dk1"/>
              </a:buClr>
              <a:buSzPts val="2800"/>
              <a:buFont typeface="Arial"/>
              <a:buChar char="•"/>
            </a:pPr>
            <a:r>
              <a:rPr lang="en-US" sz="2800" strike="noStrike"/>
              <a:t>A full-blown </a:t>
            </a:r>
            <a:r>
              <a:rPr b="1" lang="en-US" sz="2800" strike="noStrike"/>
              <a:t>Horner’s syndrome may </a:t>
            </a:r>
            <a:r>
              <a:rPr lang="en-US" sz="2800" strike="noStrike"/>
              <a:t>develop and persist after the attack. These phenomena are all unilateral, occurring on the side of the pain.</a:t>
            </a:r>
            <a:endParaRPr sz="2800" strike="noStrike"/>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75"/>
          <p:cNvSpPr txBox="1"/>
          <p:nvPr>
            <p:ph type="title"/>
          </p:nvPr>
        </p:nvSpPr>
        <p:spPr>
          <a:xfrm>
            <a:off x="428625" y="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030A0"/>
              </a:buClr>
              <a:buSzPts val="3600"/>
              <a:buFont typeface="Arial"/>
              <a:buNone/>
            </a:pPr>
            <a:r>
              <a:rPr lang="en-US" sz="3600">
                <a:solidFill>
                  <a:srgbClr val="7030A0"/>
                </a:solidFill>
                <a:latin typeface="Arial"/>
                <a:ea typeface="Arial"/>
                <a:cs typeface="Arial"/>
                <a:sym typeface="Arial"/>
              </a:rPr>
              <a:t>Treatment</a:t>
            </a:r>
            <a:endParaRPr/>
          </a:p>
        </p:txBody>
      </p:sp>
      <p:sp>
        <p:nvSpPr>
          <p:cNvPr id="462" name="Google Shape;462;p75"/>
          <p:cNvSpPr txBox="1"/>
          <p:nvPr>
            <p:ph idx="1" type="body"/>
          </p:nvPr>
        </p:nvSpPr>
        <p:spPr>
          <a:xfrm>
            <a:off x="26035" y="963295"/>
            <a:ext cx="8787900" cy="57156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000"/>
              <a:buFont typeface="Arial"/>
              <a:buChar char="•"/>
            </a:pPr>
            <a:r>
              <a:rPr lang="en-US" sz="2000" strike="noStrike"/>
              <a:t>of</a:t>
            </a:r>
            <a:r>
              <a:rPr b="1" lang="en-US" sz="2000" u="sng" strike="noStrike">
                <a:solidFill>
                  <a:schemeClr val="accent1"/>
                </a:solidFill>
                <a:effectLst>
                  <a:outerShdw blurRad="38100" rotWithShape="0" algn="ctr" dir="5400000" dist="25400">
                    <a:srgbClr val="6E747A">
                      <a:alpha val="43000"/>
                    </a:srgbClr>
                  </a:outerShdw>
                </a:effectLst>
              </a:rPr>
              <a:t> high-flow 100% oxygen,  ergotamine</a:t>
            </a:r>
            <a:r>
              <a:rPr lang="en-US" sz="2000" strike="noStrike"/>
              <a:t> (best in suppository form at bedtime in combination with caffeine),  </a:t>
            </a:r>
            <a:r>
              <a:rPr b="1" lang="en-US" sz="2000" u="sng" strike="noStrike">
                <a:solidFill>
                  <a:schemeClr val="accent1"/>
                </a:solidFill>
                <a:effectLst>
                  <a:outerShdw blurRad="38100" rotWithShape="0" algn="ctr" dir="5400000" dist="25400">
                    <a:srgbClr val="6E747A">
                      <a:alpha val="43000"/>
                    </a:srgbClr>
                  </a:outerShdw>
                </a:effectLst>
              </a:rPr>
              <a:t>sumatriptan or corticosteroids </a:t>
            </a:r>
            <a:r>
              <a:rPr lang="en-US" sz="2000" strike="noStrike"/>
              <a:t>(e.g., a 2-week reducing course of prednisolone or dexamethasone).</a:t>
            </a:r>
            <a:endParaRPr sz="2000" strike="noStrike"/>
          </a:p>
          <a:p>
            <a:pPr indent="-215900" lvl="0" marL="342900" rtl="0" algn="l">
              <a:spcBef>
                <a:spcPts val="400"/>
              </a:spcBef>
              <a:spcAft>
                <a:spcPts val="0"/>
              </a:spcAft>
              <a:buClr>
                <a:schemeClr val="dk1"/>
              </a:buClr>
              <a:buSzPts val="2000"/>
              <a:buFont typeface="Arial"/>
              <a:buNone/>
            </a:pPr>
            <a:r>
              <a:t/>
            </a:r>
            <a:endParaRPr sz="2000" strike="noStrike"/>
          </a:p>
          <a:p>
            <a:pPr indent="-342900" lvl="0" marL="342900" rtl="0" algn="l">
              <a:spcBef>
                <a:spcPts val="480"/>
              </a:spcBef>
              <a:spcAft>
                <a:spcPts val="0"/>
              </a:spcAft>
              <a:buClr>
                <a:schemeClr val="dk1"/>
              </a:buClr>
              <a:buSzPts val="2000"/>
              <a:buFont typeface="Arial"/>
              <a:buChar char="•"/>
            </a:pPr>
            <a:r>
              <a:rPr lang="en-US" sz="2000" strike="noStrike"/>
              <a:t>Longer-term treatment to prevent recurrence of a cluster may involve use of</a:t>
            </a:r>
            <a:r>
              <a:rPr b="1" lang="en-US" sz="2400" strike="noStrike">
                <a:solidFill>
                  <a:srgbClr val="ADD6FF"/>
                </a:solidFill>
              </a:rPr>
              <a:t> methysergide, verapamil or pizotifen</a:t>
            </a:r>
            <a:r>
              <a:rPr lang="en-US" sz="2000" strike="noStrike"/>
              <a:t>. </a:t>
            </a:r>
            <a:r>
              <a:rPr lang="en-US" sz="2000" strike="noStrike">
                <a:solidFill>
                  <a:srgbClr val="7030A0"/>
                </a:solidFill>
              </a:rPr>
              <a:t>Lithium</a:t>
            </a:r>
            <a:r>
              <a:rPr lang="en-US" sz="2000" strike="noStrike"/>
              <a:t> is particularly helpful if the clusters become more chronic but blood levels must be monitored, as with its use in affective disorders.</a:t>
            </a:r>
            <a:endParaRPr sz="2000" strike="noStrike"/>
          </a:p>
          <a:p>
            <a:pPr indent="-215900" lvl="0" marL="342900" rtl="0" algn="l">
              <a:spcBef>
                <a:spcPts val="400"/>
              </a:spcBef>
              <a:spcAft>
                <a:spcPts val="0"/>
              </a:spcAft>
              <a:buClr>
                <a:schemeClr val="dk1"/>
              </a:buClr>
              <a:buSzPts val="2000"/>
              <a:buFont typeface="Arial"/>
              <a:buNone/>
            </a:pPr>
            <a:r>
              <a:t/>
            </a:r>
            <a:endParaRPr sz="2000" strike="noStrike"/>
          </a:p>
          <a:p>
            <a:pPr indent="-342900" lvl="0" marL="342900" rtl="0" algn="l">
              <a:spcBef>
                <a:spcPts val="400"/>
              </a:spcBef>
              <a:spcAft>
                <a:spcPts val="0"/>
              </a:spcAft>
              <a:buClr>
                <a:schemeClr val="dk1"/>
              </a:buClr>
              <a:buSzPts val="2000"/>
              <a:buFont typeface="Arial"/>
              <a:buChar char="•"/>
            </a:pPr>
            <a:r>
              <a:rPr lang="en-US" sz="2000" strike="noStrike"/>
              <a:t>Several other conditions have been described in which unilateral headache and/or facial pain are associated with autonomic features. Some of these rare ‘trigeminal–autonomic’ syndromes are strikingly responsive to </a:t>
            </a:r>
            <a:r>
              <a:rPr lang="en-US" sz="2000" strike="noStrike">
                <a:solidFill>
                  <a:srgbClr val="7030A0"/>
                </a:solidFill>
              </a:rPr>
              <a:t>indometacin.</a:t>
            </a:r>
            <a:endParaRPr sz="2000" strike="noStrike">
              <a:solidFill>
                <a:srgbClr val="7030A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6" name="Shape 466"/>
        <p:cNvGrpSpPr/>
        <p:nvPr/>
      </p:nvGrpSpPr>
      <p:grpSpPr>
        <a:xfrm>
          <a:off x="0" y="0"/>
          <a:ext cx="0" cy="0"/>
          <a:chOff x="0" y="0"/>
          <a:chExt cx="0" cy="0"/>
        </a:xfrm>
      </p:grpSpPr>
      <p:sp>
        <p:nvSpPr>
          <p:cNvPr id="467" name="Google Shape;467;p76"/>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Arial"/>
              <a:buNone/>
            </a:pPr>
            <a:r>
              <a:rPr lang="en-US" sz="3600">
                <a:solidFill>
                  <a:schemeClr val="accent1"/>
                </a:solidFill>
                <a:latin typeface="Arial"/>
                <a:ea typeface="Arial"/>
                <a:cs typeface="Arial"/>
                <a:sym typeface="Arial"/>
              </a:rPr>
              <a:t>Tension-type headache</a:t>
            </a:r>
            <a:endParaRPr/>
          </a:p>
        </p:txBody>
      </p:sp>
      <p:sp>
        <p:nvSpPr>
          <p:cNvPr id="468" name="Google Shape;468;p76"/>
          <p:cNvSpPr txBox="1"/>
          <p:nvPr>
            <p:ph idx="1" type="body"/>
          </p:nvPr>
        </p:nvSpPr>
        <p:spPr>
          <a:xfrm>
            <a:off x="0" y="0"/>
            <a:ext cx="0" cy="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Font typeface="Arial"/>
              <a:buChar char="•"/>
            </a:pPr>
            <a:r>
              <a:rPr lang="en-US" sz="2800" strike="noStrike"/>
              <a:t>This very common condition remains of unknown cause though </a:t>
            </a:r>
            <a:r>
              <a:rPr lang="en-US" sz="2800" strike="noStrike">
                <a:solidFill>
                  <a:srgbClr val="ADD6FF"/>
                </a:solidFill>
              </a:rPr>
              <a:t>abnormal contraction of muscles of the head and neck</a:t>
            </a:r>
            <a:r>
              <a:rPr lang="en-US" sz="2800" strike="noStrike"/>
              <a:t> has been invoked as one putative mechanism. </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Muscle contraction may be triggered by </a:t>
            </a:r>
            <a:r>
              <a:rPr lang="en-US" sz="2800" strike="noStrike">
                <a:solidFill>
                  <a:schemeClr val="accent1"/>
                </a:solidFill>
              </a:rPr>
              <a:t>psychogenic factors, </a:t>
            </a:r>
            <a:r>
              <a:rPr lang="en-US" sz="2800" strike="noStrike"/>
              <a:t>i.e. anxiety or depression, or by </a:t>
            </a:r>
            <a:r>
              <a:rPr lang="en-US" sz="2800" strike="noStrike">
                <a:solidFill>
                  <a:schemeClr val="accent1"/>
                </a:solidFill>
              </a:rPr>
              <a:t>local disease of the head and neck</a:t>
            </a:r>
            <a:r>
              <a:rPr lang="en-US" sz="2800" strike="noStrike"/>
              <a:t>, e.g. cervical spondylosis or dental malocclusion.</a:t>
            </a:r>
            <a:endParaRPr sz="2800" strike="noStrike"/>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4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4400"/>
              <a:buFont typeface="Times New Roman"/>
              <a:buNone/>
            </a:pPr>
            <a:r>
              <a:rPr lang="en-US" sz="4400">
                <a:solidFill>
                  <a:schemeClr val="dk1"/>
                </a:solidFill>
                <a:latin typeface="Times New Roman"/>
                <a:ea typeface="Times New Roman"/>
                <a:cs typeface="Times New Roman"/>
                <a:sym typeface="Times New Roman"/>
              </a:rPr>
              <a:t>Notes :</a:t>
            </a:r>
            <a:endParaRPr/>
          </a:p>
        </p:txBody>
      </p:sp>
      <p:sp>
        <p:nvSpPr>
          <p:cNvPr id="267" name="Google Shape;267;p41"/>
          <p:cNvSpPr txBox="1"/>
          <p:nvPr>
            <p:ph idx="1" type="body"/>
          </p:nvPr>
        </p:nvSpPr>
        <p:spPr>
          <a:xfrm>
            <a:off x="0" y="0"/>
            <a:ext cx="0" cy="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Font typeface="Noto Sans Symbols"/>
              <a:buChar char="❖"/>
            </a:pPr>
            <a:r>
              <a:rPr lang="en-US" strike="noStrike"/>
              <a:t>Effortless vomiting, with or without associated nausea, is a symptom of a </a:t>
            </a:r>
            <a:r>
              <a:rPr lang="en-US" strike="noStrike">
                <a:solidFill>
                  <a:srgbClr val="E5B8B7"/>
                </a:solidFill>
              </a:rPr>
              <a:t>mass in the posterior fossa, close to the fourth ventricle, irritating the vomiting centre.</a:t>
            </a:r>
            <a:endParaRPr strike="noStrike">
              <a:solidFill>
                <a:srgbClr val="E5B8B7"/>
              </a:solidFill>
            </a:endParaRPr>
          </a:p>
          <a:p>
            <a:pPr indent="-342900" lvl="0" marL="342900" rtl="0" algn="l">
              <a:spcBef>
                <a:spcPts val="640"/>
              </a:spcBef>
              <a:spcAft>
                <a:spcPts val="0"/>
              </a:spcAft>
              <a:buClr>
                <a:schemeClr val="dk1"/>
              </a:buClr>
              <a:buSzPts val="3200"/>
              <a:buNone/>
            </a:pPr>
            <a:r>
              <a:t/>
            </a:r>
            <a:endParaRPr strike="noStrike"/>
          </a:p>
          <a:p>
            <a:pPr indent="-342900" lvl="0" marL="342900" rtl="0" algn="l">
              <a:spcBef>
                <a:spcPts val="640"/>
              </a:spcBef>
              <a:spcAft>
                <a:spcPts val="0"/>
              </a:spcAft>
              <a:buClr>
                <a:schemeClr val="dk1"/>
              </a:buClr>
              <a:buSzPts val="3200"/>
              <a:buFont typeface="Noto Sans Symbols"/>
              <a:buChar char="❖"/>
            </a:pPr>
            <a:r>
              <a:rPr lang="en-US" strike="noStrike"/>
              <a:t>Patients with occipital morning pain but no neurological signs generally warrant a </a:t>
            </a:r>
            <a:r>
              <a:rPr b="1" lang="en-US" strike="noStrike">
                <a:solidFill>
                  <a:schemeClr val="accent1"/>
                </a:solidFill>
                <a:effectLst>
                  <a:outerShdw blurRad="38100" rotWithShape="0" algn="ctr" dir="5400000" dist="25400">
                    <a:srgbClr val="6E747A">
                      <a:alpha val="43000"/>
                    </a:srgbClr>
                  </a:outerShdw>
                </a:effectLst>
              </a:rPr>
              <a:t>CT scan to exclude an intracranial mass</a:t>
            </a:r>
            <a:endParaRPr b="1" strike="noStrike">
              <a:solidFill>
                <a:schemeClr val="accent1"/>
              </a:solidFill>
              <a:effectLst>
                <a:outerShdw blurRad="38100" rotWithShape="0" algn="ctr" dir="5400000" dist="25400">
                  <a:srgbClr val="6E747A">
                    <a:alpha val="43000"/>
                  </a:srgbClr>
                </a:outerShdw>
              </a:effectLst>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2" name="Shape 472"/>
        <p:cNvGrpSpPr/>
        <p:nvPr/>
      </p:nvGrpSpPr>
      <p:grpSpPr>
        <a:xfrm>
          <a:off x="0" y="0"/>
          <a:ext cx="0" cy="0"/>
          <a:chOff x="0" y="0"/>
          <a:chExt cx="0" cy="0"/>
        </a:xfrm>
      </p:grpSpPr>
      <p:sp>
        <p:nvSpPr>
          <p:cNvPr id="473" name="Google Shape;473;p77"/>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sz="3600">
              <a:solidFill>
                <a:schemeClr val="dk1"/>
              </a:solidFill>
              <a:latin typeface="Arial"/>
              <a:ea typeface="Arial"/>
              <a:cs typeface="Arial"/>
              <a:sym typeface="Arial"/>
            </a:endParaRPr>
          </a:p>
        </p:txBody>
      </p:sp>
      <p:sp>
        <p:nvSpPr>
          <p:cNvPr id="474" name="Google Shape;474;p77"/>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Descriptions of the headache vary from </a:t>
            </a:r>
            <a:r>
              <a:rPr b="0" i="0" lang="en-US" sz="3200" u="none">
                <a:solidFill>
                  <a:schemeClr val="accent1"/>
                </a:solidFill>
                <a:latin typeface="Arial"/>
                <a:ea typeface="Arial"/>
                <a:cs typeface="Arial"/>
                <a:sym typeface="Arial"/>
              </a:rPr>
              <a:t>dull pain at various sites</a:t>
            </a:r>
            <a:r>
              <a:rPr b="0" i="0" lang="en-US" sz="3200" u="none">
                <a:solidFill>
                  <a:schemeClr val="dk1"/>
                </a:solidFill>
                <a:latin typeface="Arial"/>
                <a:ea typeface="Arial"/>
                <a:cs typeface="Arial"/>
                <a:sym typeface="Arial"/>
              </a:rPr>
              <a:t>, to a </a:t>
            </a:r>
            <a:r>
              <a:rPr b="0" i="0" lang="en-US" sz="3200" u="none">
                <a:solidFill>
                  <a:schemeClr val="accent1"/>
                </a:solidFill>
                <a:latin typeface="Arial"/>
                <a:ea typeface="Arial"/>
                <a:cs typeface="Arial"/>
                <a:sym typeface="Arial"/>
              </a:rPr>
              <a:t>global pressure sensation, </a:t>
            </a:r>
            <a:r>
              <a:rPr b="0" i="0" lang="en-US" sz="3200" u="none">
                <a:solidFill>
                  <a:schemeClr val="dk1"/>
                </a:solidFill>
                <a:latin typeface="Arial"/>
                <a:ea typeface="Arial"/>
                <a:cs typeface="Arial"/>
                <a:sym typeface="Arial"/>
              </a:rPr>
              <a:t>to the feeling of a </a:t>
            </a:r>
            <a:r>
              <a:rPr b="0" i="0" lang="en-US" sz="3200" u="none">
                <a:solidFill>
                  <a:schemeClr val="accent1"/>
                </a:solidFill>
                <a:latin typeface="Arial"/>
                <a:ea typeface="Arial"/>
                <a:cs typeface="Arial"/>
                <a:sym typeface="Arial"/>
              </a:rPr>
              <a:t>tight band around the head</a:t>
            </a:r>
            <a:r>
              <a:rPr b="0" i="0" lang="en-US" sz="3200" u="none">
                <a:solidFill>
                  <a:schemeClr val="dk1"/>
                </a:solidFill>
                <a:latin typeface="Arial"/>
                <a:ea typeface="Arial"/>
                <a:cs typeface="Arial"/>
                <a:sym typeface="Arial"/>
              </a:rPr>
              <a:t>.</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There are no associated symptoms, and neurological examination is normal.</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8" name="Shape 478"/>
        <p:cNvGrpSpPr/>
        <p:nvPr/>
      </p:nvGrpSpPr>
      <p:grpSpPr>
        <a:xfrm>
          <a:off x="0" y="0"/>
          <a:ext cx="0" cy="0"/>
          <a:chOff x="0" y="0"/>
          <a:chExt cx="0" cy="0"/>
        </a:xfrm>
      </p:grpSpPr>
      <p:sp>
        <p:nvSpPr>
          <p:cNvPr id="479" name="Google Shape;479;p78"/>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Arial"/>
              <a:buNone/>
            </a:pPr>
            <a:r>
              <a:rPr lang="en-US" sz="3600">
                <a:solidFill>
                  <a:schemeClr val="accent1"/>
                </a:solidFill>
                <a:latin typeface="Arial"/>
                <a:ea typeface="Arial"/>
                <a:cs typeface="Arial"/>
                <a:sym typeface="Arial"/>
              </a:rPr>
              <a:t>Treatment</a:t>
            </a:r>
            <a:endParaRPr/>
          </a:p>
        </p:txBody>
      </p:sp>
      <p:sp>
        <p:nvSpPr>
          <p:cNvPr id="480" name="Google Shape;480;p78"/>
          <p:cNvSpPr txBox="1"/>
          <p:nvPr>
            <p:ph idx="1" type="body"/>
          </p:nvPr>
        </p:nvSpPr>
        <p:spPr>
          <a:xfrm>
            <a:off x="331788" y="982663"/>
            <a:ext cx="8502600" cy="56436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Font typeface="Arial"/>
              <a:buChar char="•"/>
            </a:pPr>
            <a:r>
              <a:rPr lang="en-US" sz="2400" strike="noStrike"/>
              <a:t>Treatment  includes reassurance that there is no sinister underlying cause. </a:t>
            </a:r>
            <a:endParaRPr sz="2400" strike="noStrike"/>
          </a:p>
          <a:p>
            <a:pPr indent="-190500" lvl="0" marL="342900" rtl="0" algn="l">
              <a:spcBef>
                <a:spcPts val="480"/>
              </a:spcBef>
              <a:spcAft>
                <a:spcPts val="0"/>
              </a:spcAft>
              <a:buClr>
                <a:schemeClr val="dk1"/>
              </a:buClr>
              <a:buSzPts val="2400"/>
              <a:buFont typeface="Arial"/>
              <a:buNone/>
            </a:pPr>
            <a:r>
              <a:t/>
            </a:r>
            <a:endParaRPr sz="2400" strike="noStrike"/>
          </a:p>
          <a:p>
            <a:pPr indent="-342900" lvl="0" marL="342900" rtl="0" algn="l">
              <a:spcBef>
                <a:spcPts val="560"/>
              </a:spcBef>
              <a:spcAft>
                <a:spcPts val="0"/>
              </a:spcAft>
              <a:buClr>
                <a:srgbClr val="ADD6FF"/>
              </a:buClr>
              <a:buSzPts val="2800"/>
              <a:buFont typeface="Arial"/>
              <a:buChar char="•"/>
            </a:pPr>
            <a:r>
              <a:rPr b="1" lang="en-US" sz="2800" strike="noStrike">
                <a:solidFill>
                  <a:srgbClr val="ADD6FF"/>
                </a:solidFill>
              </a:rPr>
              <a:t>NSAIDs, acetaminophen, and aspirin</a:t>
            </a:r>
            <a:r>
              <a:rPr lang="en-US" sz="2400" strike="noStrike"/>
              <a:t> are the standard treatment for mild/moderate headaches</a:t>
            </a:r>
            <a:endParaRPr sz="2400" strike="noStrike"/>
          </a:p>
          <a:p>
            <a:pPr indent="-190500" lvl="0" marL="342900" rtl="0" algn="l">
              <a:spcBef>
                <a:spcPts val="480"/>
              </a:spcBef>
              <a:spcAft>
                <a:spcPts val="0"/>
              </a:spcAft>
              <a:buClr>
                <a:schemeClr val="dk1"/>
              </a:buClr>
              <a:buSzPts val="2400"/>
              <a:buFont typeface="Arial"/>
              <a:buNone/>
            </a:pPr>
            <a:r>
              <a:t/>
            </a:r>
            <a:endParaRPr sz="2400" strike="noStrike"/>
          </a:p>
          <a:p>
            <a:pPr indent="-342900" lvl="0" marL="342900" rtl="0" algn="l">
              <a:spcBef>
                <a:spcPts val="480"/>
              </a:spcBef>
              <a:spcAft>
                <a:spcPts val="0"/>
              </a:spcAft>
              <a:buClr>
                <a:schemeClr val="dk1"/>
              </a:buClr>
              <a:buSzPts val="2400"/>
              <a:buFont typeface="Arial"/>
              <a:buChar char="•"/>
            </a:pPr>
            <a:r>
              <a:rPr lang="en-US" sz="2400" strike="noStrike"/>
              <a:t>A 3–6-month course of a</a:t>
            </a:r>
            <a:r>
              <a:rPr b="1" lang="en-US" sz="2400" strike="noStrike">
                <a:effectLst>
                  <a:outerShdw blurRad="38100" algn="tl" dir="2700000" dist="38100">
                    <a:srgbClr val="000000">
                      <a:alpha val="43137"/>
                    </a:srgbClr>
                  </a:outerShdw>
                </a:effectLst>
              </a:rPr>
              <a:t> tricyclic or related compound, e.g. amitriptyline or dosulepin</a:t>
            </a:r>
            <a:r>
              <a:rPr lang="en-US" sz="2400" strike="noStrike"/>
              <a:t>, may be helpful if tension-type headache is frequent or persistent. This may also aid analgesic withdrawal . </a:t>
            </a:r>
            <a:endParaRPr sz="2400" strike="noStrike"/>
          </a:p>
          <a:p>
            <a:pPr indent="-342900" lvl="0" marL="342900" rtl="0" algn="l">
              <a:spcBef>
                <a:spcPts val="480"/>
              </a:spcBef>
              <a:spcAft>
                <a:spcPts val="0"/>
              </a:spcAft>
              <a:buClr>
                <a:schemeClr val="dk1"/>
              </a:buClr>
              <a:buSzPts val="2400"/>
              <a:buFont typeface="Arial"/>
              <a:buChar char="•"/>
            </a:pPr>
            <a:r>
              <a:rPr lang="en-US" sz="2400" strike="noStrike"/>
              <a:t>Other patients may benefit from advice from a </a:t>
            </a:r>
            <a:r>
              <a:rPr lang="en-US" sz="2400" strike="noStrike">
                <a:solidFill>
                  <a:schemeClr val="accent1"/>
                </a:solidFill>
              </a:rPr>
              <a:t>physiotherapist</a:t>
            </a:r>
            <a:r>
              <a:rPr lang="en-US" sz="2400" strike="noStrike"/>
              <a:t>, including relaxation exercises, or </a:t>
            </a:r>
            <a:r>
              <a:rPr lang="en-US" sz="2400" strike="noStrike">
                <a:solidFill>
                  <a:schemeClr val="accent1"/>
                </a:solidFill>
              </a:rPr>
              <a:t>psychotherapy </a:t>
            </a:r>
            <a:r>
              <a:rPr lang="en-US" sz="2400" strike="noStrike"/>
              <a:t>(stress management).</a:t>
            </a:r>
            <a:endParaRPr sz="2400" strike="noStrike"/>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4" name="Shape 484"/>
        <p:cNvGrpSpPr/>
        <p:nvPr/>
      </p:nvGrpSpPr>
      <p:grpSpPr>
        <a:xfrm>
          <a:off x="0" y="0"/>
          <a:ext cx="0" cy="0"/>
          <a:chOff x="0" y="0"/>
          <a:chExt cx="0" cy="0"/>
        </a:xfrm>
      </p:grpSpPr>
      <p:sp>
        <p:nvSpPr>
          <p:cNvPr id="485" name="Google Shape;485;p79"/>
          <p:cNvSpPr txBox="1"/>
          <p:nvPr>
            <p:ph type="title"/>
          </p:nvPr>
        </p:nvSpPr>
        <p:spPr>
          <a:xfrm>
            <a:off x="428625" y="28575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3600"/>
              <a:buFont typeface="Arial"/>
              <a:buNone/>
            </a:pPr>
            <a:r>
              <a:rPr lang="en-US" sz="3600">
                <a:solidFill>
                  <a:srgbClr val="7F7F7F"/>
                </a:solidFill>
                <a:latin typeface="Arial"/>
                <a:ea typeface="Arial"/>
                <a:cs typeface="Arial"/>
                <a:sym typeface="Arial"/>
              </a:rPr>
              <a:t>Chronic daily headache</a:t>
            </a:r>
            <a:endParaRPr/>
          </a:p>
        </p:txBody>
      </p:sp>
      <p:sp>
        <p:nvSpPr>
          <p:cNvPr id="486" name="Google Shape;486;p79"/>
          <p:cNvSpPr txBox="1"/>
          <p:nvPr>
            <p:ph idx="1" type="body"/>
          </p:nvPr>
        </p:nvSpPr>
        <p:spPr>
          <a:xfrm>
            <a:off x="0" y="1600200"/>
            <a:ext cx="9144000" cy="5257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Headache occurring on </a:t>
            </a:r>
            <a:r>
              <a:rPr b="0" i="0" lang="en-US" sz="2400" u="none" cap="none" strike="noStrike">
                <a:solidFill>
                  <a:schemeClr val="accent1"/>
                </a:solidFill>
                <a:effectLst>
                  <a:outerShdw blurRad="38100" rotWithShape="0" algn="ctr" dir="5400000" dist="25400">
                    <a:srgbClr val="6E747A">
                      <a:alpha val="43000"/>
                    </a:srgbClr>
                  </a:outerShdw>
                </a:effectLst>
                <a:latin typeface="Arial"/>
                <a:ea typeface="Arial"/>
                <a:cs typeface="Arial"/>
                <a:sym typeface="Arial"/>
              </a:rPr>
              <a:t>15 or more days per month</a:t>
            </a:r>
            <a:r>
              <a:rPr b="0" i="0" lang="en-US" sz="2400" u="none" cap="none" strike="noStrike">
                <a:solidFill>
                  <a:srgbClr val="595959"/>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is termed chronic daily headache. Causes include </a:t>
            </a:r>
            <a:r>
              <a:rPr b="0" i="0" lang="en-US" sz="2400" u="none" cap="none" strike="noStrike">
                <a:solidFill>
                  <a:schemeClr val="accent1"/>
                </a:solidFill>
                <a:effectLst>
                  <a:outerShdw blurRad="38100" rotWithShape="0" algn="ctr" dir="5400000" dist="25400">
                    <a:srgbClr val="6E747A">
                      <a:alpha val="43000"/>
                    </a:srgbClr>
                  </a:outerShdw>
                </a:effectLst>
                <a:latin typeface="Arial"/>
                <a:ea typeface="Arial"/>
                <a:cs typeface="Arial"/>
                <a:sym typeface="Arial"/>
              </a:rPr>
              <a:t>secondary headache syndromes chronic tension-type headache and ‘transformed’ migraine</a:t>
            </a:r>
            <a:r>
              <a:rPr b="0" i="0" lang="en-US" sz="2400" u="none" cap="none" strike="noStrike">
                <a:solidFill>
                  <a:schemeClr val="dk1"/>
                </a:solidFill>
                <a:latin typeface="Arial"/>
                <a:ea typeface="Arial"/>
                <a:cs typeface="Arial"/>
                <a:sym typeface="Arial"/>
              </a:rPr>
              <a:t>. In the last condition, the normal periodicity of migraine is lost, but other migrainous  features may persist. One major cause of chronic daily headache is </a:t>
            </a:r>
            <a:r>
              <a:rPr b="1" i="0" lang="en-US" sz="2400" u="none" cap="none" strike="noStrike">
                <a:solidFill>
                  <a:schemeClr val="accent1"/>
                </a:solidFill>
                <a:effectLst>
                  <a:outerShdw blurRad="38100" rotWithShape="0" algn="ctr" dir="5400000" dist="25400">
                    <a:srgbClr val="6E747A">
                      <a:alpha val="43000"/>
                    </a:srgbClr>
                  </a:outerShdw>
                </a:effectLst>
                <a:latin typeface="Arial"/>
                <a:ea typeface="Arial"/>
                <a:cs typeface="Arial"/>
                <a:sym typeface="Arial"/>
              </a:rPr>
              <a:t>medication overuse.. </a:t>
            </a:r>
            <a:endParaRPr b="1" i="0" sz="2400" u="none" cap="none" strike="noStrike">
              <a:solidFill>
                <a:schemeClr val="accent1"/>
              </a:solidFill>
              <a:effectLst>
                <a:outerShdw blurRad="38100" rotWithShape="0" algn="ctr" dir="5400000" dist="25400">
                  <a:srgbClr val="6E747A">
                    <a:alpha val="43000"/>
                  </a:srgbClr>
                </a:outerShdw>
              </a:effectLst>
              <a:latin typeface="Arial"/>
              <a:ea typeface="Arial"/>
              <a:cs typeface="Arial"/>
              <a:sym typeface="Arial"/>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Withdrawal of the overused medication may be achieved using transitional strategies to cover the period of withdrawal headache, e.g. with </a:t>
            </a:r>
            <a:r>
              <a:rPr b="0" i="0" lang="en-US" sz="2400" u="none" cap="none" strike="noStrike">
                <a:solidFill>
                  <a:srgbClr val="595959"/>
                </a:solidFill>
                <a:latin typeface="Arial"/>
                <a:ea typeface="Arial"/>
                <a:cs typeface="Arial"/>
                <a:sym typeface="Arial"/>
              </a:rPr>
              <a:t>non-steroidal antiinflammatory  </a:t>
            </a:r>
            <a:r>
              <a:rPr b="0" i="0" lang="en-US" sz="2400" u="none" cap="none" strike="noStrike">
                <a:solidFill>
                  <a:schemeClr val="dk1"/>
                </a:solidFill>
                <a:latin typeface="Arial"/>
                <a:ea typeface="Arial"/>
                <a:cs typeface="Arial"/>
                <a:sym typeface="Arial"/>
              </a:rPr>
              <a:t>drugs (or steroids),  </a:t>
            </a:r>
            <a:r>
              <a:rPr b="0" i="0" lang="en-US" sz="2400" u="none" cap="none" strike="noStrike">
                <a:solidFill>
                  <a:srgbClr val="595959"/>
                </a:solidFill>
                <a:latin typeface="Arial"/>
                <a:ea typeface="Arial"/>
                <a:cs typeface="Arial"/>
                <a:sym typeface="Arial"/>
              </a:rPr>
              <a:t>antiemetics </a:t>
            </a:r>
            <a:r>
              <a:rPr b="0" i="0" lang="en-US" sz="2400" u="none" cap="none" strike="noStrike">
                <a:solidFill>
                  <a:schemeClr val="dk1"/>
                </a:solidFill>
                <a:latin typeface="Arial"/>
                <a:ea typeface="Arial"/>
                <a:cs typeface="Arial"/>
                <a:sym typeface="Arial"/>
              </a:rPr>
              <a:t>and </a:t>
            </a:r>
            <a:r>
              <a:rPr b="0" i="0" lang="en-US" sz="2400" u="none" cap="none" strike="noStrike">
                <a:solidFill>
                  <a:srgbClr val="595959"/>
                </a:solidFill>
                <a:latin typeface="Arial"/>
                <a:ea typeface="Arial"/>
                <a:cs typeface="Arial"/>
                <a:sym typeface="Arial"/>
              </a:rPr>
              <a:t>dihydroergotamine</a:t>
            </a:r>
            <a:r>
              <a:rPr b="0" i="0" lang="en-US" sz="2400" u="none" cap="none" strike="noStrike">
                <a:solidFill>
                  <a:schemeClr val="dk1"/>
                </a:solidFill>
                <a:latin typeface="Arial"/>
                <a:ea typeface="Arial"/>
                <a:cs typeface="Arial"/>
                <a:sym typeface="Arial"/>
              </a:rPr>
              <a:t>. Preventive measures, notably </a:t>
            </a:r>
            <a:r>
              <a:rPr b="0" i="0" lang="en-US" sz="2400" u="none" cap="none" strike="noStrike">
                <a:solidFill>
                  <a:srgbClr val="595959"/>
                </a:solidFill>
                <a:latin typeface="Arial"/>
                <a:ea typeface="Arial"/>
                <a:cs typeface="Arial"/>
                <a:sym typeface="Arial"/>
              </a:rPr>
              <a:t>tricyclic</a:t>
            </a:r>
            <a:r>
              <a:rPr b="0" i="0" lang="en-US" sz="2400" u="none" cap="none" strike="noStrike">
                <a:solidFill>
                  <a:schemeClr val="dk1"/>
                </a:solidFill>
                <a:latin typeface="Arial"/>
                <a:ea typeface="Arial"/>
                <a:cs typeface="Arial"/>
                <a:sym typeface="Arial"/>
              </a:rPr>
              <a:t> and related drugs, should be introduced at the earliest opportunity.</a:t>
            </a:r>
            <a:endParaRPr b="0" i="0" sz="2400" u="none" cap="none" strike="noStrike">
              <a:solidFill>
                <a:schemeClr val="dk1"/>
              </a:solidFill>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0" name="Shape 490"/>
        <p:cNvGrpSpPr/>
        <p:nvPr/>
      </p:nvGrpSpPr>
      <p:grpSpPr>
        <a:xfrm>
          <a:off x="0" y="0"/>
          <a:ext cx="0" cy="0"/>
          <a:chOff x="0" y="0"/>
          <a:chExt cx="0" cy="0"/>
        </a:xfrm>
      </p:grpSpPr>
      <p:sp>
        <p:nvSpPr>
          <p:cNvPr id="491" name="Google Shape;491;p80"/>
          <p:cNvSpPr txBox="1"/>
          <p:nvPr>
            <p:ph type="title"/>
          </p:nvPr>
        </p:nvSpPr>
        <p:spPr>
          <a:xfrm>
            <a:off x="357187" y="1746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3600"/>
              <a:buFont typeface="Arial"/>
              <a:buNone/>
            </a:pPr>
            <a:r>
              <a:rPr lang="en-US" sz="3600">
                <a:solidFill>
                  <a:schemeClr val="dk1"/>
                </a:solidFill>
                <a:latin typeface="Arial"/>
                <a:ea typeface="Arial"/>
                <a:cs typeface="Arial"/>
                <a:sym typeface="Arial"/>
              </a:rPr>
              <a:t>Trigeminal neuralgia</a:t>
            </a:r>
            <a:endParaRPr/>
          </a:p>
        </p:txBody>
      </p:sp>
      <p:sp>
        <p:nvSpPr>
          <p:cNvPr id="492" name="Google Shape;492;p80"/>
          <p:cNvSpPr txBox="1"/>
          <p:nvPr>
            <p:ph idx="1" type="body"/>
          </p:nvPr>
        </p:nvSpPr>
        <p:spPr>
          <a:xfrm>
            <a:off x="356869" y="1449069"/>
            <a:ext cx="8301300" cy="4813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Font typeface="Arial"/>
              <a:buChar char="•"/>
            </a:pPr>
            <a:r>
              <a:rPr lang="en-US" sz="2400" strike="noStrike"/>
              <a:t>This disorder, which typically affects patients </a:t>
            </a:r>
            <a:r>
              <a:rPr b="1" lang="en-US" sz="2400" strike="noStrike">
                <a:solidFill>
                  <a:schemeClr val="accent1"/>
                </a:solidFill>
                <a:effectLst>
                  <a:outerShdw blurRad="38100" rotWithShape="0" algn="ctr" dir="5400000" dist="25400">
                    <a:srgbClr val="6E747A">
                      <a:alpha val="43000"/>
                    </a:srgbClr>
                  </a:outerShdw>
                </a:effectLst>
              </a:rPr>
              <a:t>older than 50 years</a:t>
            </a:r>
            <a:r>
              <a:rPr lang="en-US" sz="2400" strike="noStrike"/>
              <a:t>, is attributable </a:t>
            </a:r>
            <a:r>
              <a:rPr b="1" lang="en-US" sz="2400" strike="noStrike">
                <a:solidFill>
                  <a:schemeClr val="dk1"/>
                </a:solidFill>
                <a:effectLst>
                  <a:outerShdw blurRad="38100" rotWithShape="0" algn="tl" dir="2700000" dist="19050">
                    <a:srgbClr val="000000">
                      <a:alpha val="40000"/>
                    </a:srgbClr>
                  </a:outerShdw>
                </a:effectLst>
              </a:rPr>
              <a:t>to compression of the trigeminal sensory root adjacent to  the brainstem. </a:t>
            </a:r>
            <a:endParaRPr b="1" sz="2400" strike="noStrike">
              <a:solidFill>
                <a:schemeClr val="dk1"/>
              </a:solidFill>
              <a:effectLst>
                <a:outerShdw blurRad="38100" rotWithShape="0" algn="tl" dir="2700000" dist="19050">
                  <a:srgbClr val="000000">
                    <a:alpha val="40000"/>
                  </a:srgbClr>
                </a:outerShdw>
              </a:effectLst>
            </a:endParaRPr>
          </a:p>
          <a:p>
            <a:pPr indent="-342900" lvl="0" marL="342900" rtl="0" algn="l">
              <a:spcBef>
                <a:spcPts val="480"/>
              </a:spcBef>
              <a:spcAft>
                <a:spcPts val="0"/>
              </a:spcAft>
              <a:buClr>
                <a:schemeClr val="dk1"/>
              </a:buClr>
              <a:buSzPts val="2400"/>
              <a:buFont typeface="Arial"/>
              <a:buChar char="•"/>
            </a:pPr>
            <a:r>
              <a:rPr lang="en-US" sz="2400" strike="noStrike"/>
              <a:t>It was previously subdivided into idiopathic and symptomatic cases. The latter include tumours of the </a:t>
            </a:r>
            <a:r>
              <a:rPr lang="en-US" sz="2400" strike="noStrike">
                <a:solidFill>
                  <a:srgbClr val="ADD6FF"/>
                </a:solidFill>
              </a:rPr>
              <a:t>cerebellopontine angle and, in younger patients, multiple sclerosis </a:t>
            </a:r>
            <a:r>
              <a:rPr lang="en-US" sz="2400" strike="noStrike"/>
              <a:t>(where demyelination has affected the trigeminal sensory fibres within the brainstem). It is now clear that even in cases previously labelled idiopathic there is an identifiable cause of compression of the trigeminal sensory root, usually an aberrant arterial loop.</a:t>
            </a:r>
            <a:endParaRPr sz="2400" strike="noStrike"/>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6" name="Shape 496"/>
        <p:cNvGrpSpPr/>
        <p:nvPr/>
      </p:nvGrpSpPr>
      <p:grpSpPr>
        <a:xfrm>
          <a:off x="0" y="0"/>
          <a:ext cx="0" cy="0"/>
          <a:chOff x="0" y="0"/>
          <a:chExt cx="0" cy="0"/>
        </a:xfrm>
      </p:grpSpPr>
      <p:sp>
        <p:nvSpPr>
          <p:cNvPr id="497" name="Google Shape;497;p81"/>
          <p:cNvSpPr txBox="1"/>
          <p:nvPr>
            <p:ph idx="1" type="body"/>
          </p:nvPr>
        </p:nvSpPr>
        <p:spPr>
          <a:xfrm>
            <a:off x="457200" y="214288"/>
            <a:ext cx="8229600" cy="66438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Font typeface="Arial"/>
              <a:buChar char="•"/>
            </a:pPr>
            <a:r>
              <a:rPr lang="en-US" sz="2400" strike="noStrike"/>
              <a:t>Patients present with </a:t>
            </a:r>
            <a:r>
              <a:rPr lang="en-US" sz="2400" strike="noStrike">
                <a:solidFill>
                  <a:srgbClr val="607AC8"/>
                </a:solidFill>
              </a:rPr>
              <a:t>unilateral facial pain </a:t>
            </a:r>
            <a:r>
              <a:rPr lang="en-US" sz="2400" strike="noStrike"/>
              <a:t>within the distribution of one or more divisions of the trigeminal nerve (the mandibular and maxillary divisions being most commonly affected).</a:t>
            </a:r>
            <a:endParaRPr sz="2400" strike="noStrike"/>
          </a:p>
          <a:p>
            <a:pPr indent="-342900" lvl="0" marL="342900" rtl="0" algn="l">
              <a:spcBef>
                <a:spcPts val="480"/>
              </a:spcBef>
              <a:spcAft>
                <a:spcPts val="0"/>
              </a:spcAft>
              <a:buClr>
                <a:schemeClr val="dk1"/>
              </a:buClr>
              <a:buSzPts val="2400"/>
              <a:buFont typeface="Arial"/>
              <a:buChar char="•"/>
            </a:pPr>
            <a:r>
              <a:rPr lang="en-US" sz="2400" strike="noStrike"/>
              <a:t>The pain is </a:t>
            </a:r>
            <a:r>
              <a:rPr b="1" lang="en-US" sz="2400" strike="noStrike">
                <a:solidFill>
                  <a:srgbClr val="ADD6FF"/>
                </a:solidFill>
              </a:rPr>
              <a:t>lancinating in quality – brief, severe, </a:t>
            </a:r>
            <a:r>
              <a:rPr lang="en-US" sz="2400" strike="noStrike">
                <a:solidFill>
                  <a:srgbClr val="ADD6FF"/>
                </a:solidFill>
              </a:rPr>
              <a:t>sharp, stabbing, electric shock-like jolts of pain </a:t>
            </a:r>
            <a:r>
              <a:rPr lang="en-US" sz="2400" strike="noStrike"/>
              <a:t>– though eventually a continuous background pain may also be present. </a:t>
            </a:r>
            <a:endParaRPr sz="2400" strike="noStrike"/>
          </a:p>
          <a:p>
            <a:pPr indent="-342900" lvl="0" marL="342900" rtl="0" algn="l">
              <a:spcBef>
                <a:spcPts val="480"/>
              </a:spcBef>
              <a:spcAft>
                <a:spcPts val="0"/>
              </a:spcAft>
              <a:buClr>
                <a:schemeClr val="dk1"/>
              </a:buClr>
              <a:buSzPts val="2400"/>
              <a:buFont typeface="Arial"/>
              <a:buChar char="•"/>
            </a:pPr>
            <a:r>
              <a:rPr lang="en-US" sz="2400" strike="noStrike"/>
              <a:t>There are often ‘</a:t>
            </a:r>
            <a:r>
              <a:rPr b="1" lang="en-US" sz="2400" strike="noStrike">
                <a:solidFill>
                  <a:srgbClr val="607AC8"/>
                </a:solidFill>
              </a:rPr>
              <a:t>trigger’ areas</a:t>
            </a:r>
            <a:r>
              <a:rPr b="1" lang="en-US" sz="2400" strike="noStrike"/>
              <a:t>,</a:t>
            </a:r>
            <a:r>
              <a:rPr lang="en-US" sz="2400" strike="noStrike"/>
              <a:t>where even gentle pressure may produce pain. Thus, patients may be reluctant to wash their faces or shave, for fear of provoking an attack. Sometimes speaking or even a cold breeze is sufficient to produce pain. Chewing food may be difficult, with resultant weight loss.</a:t>
            </a:r>
            <a:endParaRPr sz="2400" strike="noStrike"/>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82"/>
          <p:cNvSpPr txBox="1"/>
          <p:nvPr>
            <p:ph idx="1" type="body"/>
          </p:nvPr>
        </p:nvSpPr>
        <p:spPr>
          <a:xfrm>
            <a:off x="428625" y="1300479"/>
            <a:ext cx="8472300" cy="50571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Font typeface="Arial"/>
              <a:buChar char="•"/>
            </a:pPr>
            <a:r>
              <a:rPr lang="en-US" sz="2400" strike="noStrike"/>
              <a:t>In general, patients with trigeminal neuralgia have </a:t>
            </a:r>
            <a:r>
              <a:rPr lang="en-US" sz="2400" strike="noStrike">
                <a:solidFill>
                  <a:srgbClr val="4B4B4B"/>
                </a:solidFill>
              </a:rPr>
              <a:t>normal trigeminal nerve function on examination. </a:t>
            </a:r>
            <a:endParaRPr sz="2400" strike="noStrike">
              <a:solidFill>
                <a:srgbClr val="4B4B4B"/>
              </a:solidFill>
            </a:endParaRPr>
          </a:p>
          <a:p>
            <a:pPr indent="-342900" lvl="0" marL="342900" rtl="0" algn="l">
              <a:spcBef>
                <a:spcPts val="480"/>
              </a:spcBef>
              <a:spcAft>
                <a:spcPts val="0"/>
              </a:spcAft>
              <a:buClr>
                <a:schemeClr val="dk1"/>
              </a:buClr>
              <a:buSzPts val="2400"/>
              <a:buFont typeface="Arial"/>
              <a:buChar char="•"/>
            </a:pPr>
            <a:r>
              <a:rPr lang="en-US" sz="2400" strike="noStrike"/>
              <a:t>Anxiety about trigger areas may lead to involuntary facial spasms – </a:t>
            </a:r>
            <a:r>
              <a:rPr lang="en-US" sz="2400" strike="noStrike">
                <a:solidFill>
                  <a:srgbClr val="ADD6FF"/>
                </a:solidFill>
              </a:rPr>
              <a:t>‘</a:t>
            </a:r>
            <a:r>
              <a:rPr b="1" lang="en-US" sz="2400" strike="noStrike">
                <a:solidFill>
                  <a:srgbClr val="ADD6FF"/>
                </a:solidFill>
              </a:rPr>
              <a:t>tic douloureux’. </a:t>
            </a:r>
            <a:endParaRPr b="1" sz="2400" strike="noStrike"/>
          </a:p>
          <a:p>
            <a:pPr indent="-342900" lvl="0" marL="342900" rtl="0" algn="l">
              <a:spcBef>
                <a:spcPts val="480"/>
              </a:spcBef>
              <a:spcAft>
                <a:spcPts val="0"/>
              </a:spcAft>
              <a:buClr>
                <a:schemeClr val="dk1"/>
              </a:buClr>
              <a:buSzPts val="2400"/>
              <a:buFont typeface="Arial"/>
              <a:buChar char="•"/>
            </a:pPr>
            <a:r>
              <a:rPr b="1" lang="en-US" sz="2400" strike="noStrike"/>
              <a:t>The presence </a:t>
            </a:r>
            <a:r>
              <a:rPr lang="en-US" sz="2400" strike="noStrike"/>
              <a:t>of abnormal neurological signs increases the likelihood of an underlying lesion, e.g. tumour at the cerebellopontine angle, which may be identified by MR imaging.</a:t>
            </a:r>
            <a:endParaRPr sz="2400" strike="noStrike"/>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6" name="Shape 506"/>
        <p:cNvGrpSpPr/>
        <p:nvPr/>
      </p:nvGrpSpPr>
      <p:grpSpPr>
        <a:xfrm>
          <a:off x="0" y="0"/>
          <a:ext cx="0" cy="0"/>
          <a:chOff x="0" y="0"/>
          <a:chExt cx="0" cy="0"/>
        </a:xfrm>
      </p:grpSpPr>
      <p:sp>
        <p:nvSpPr>
          <p:cNvPr id="507" name="Google Shape;507;p83"/>
          <p:cNvSpPr txBox="1"/>
          <p:nvPr>
            <p:ph idx="1" type="body"/>
          </p:nvPr>
        </p:nvSpPr>
        <p:spPr>
          <a:xfrm>
            <a:off x="428596" y="571480"/>
            <a:ext cx="8229600" cy="5786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Font typeface="Arial"/>
              <a:buChar char="•"/>
            </a:pPr>
            <a:r>
              <a:rPr lang="en-US" sz="2800" strike="noStrike"/>
              <a:t>Simple analgesics are generally of no use in trigeminal neuralgia. Most patients will, however, respond to </a:t>
            </a:r>
            <a:r>
              <a:rPr b="1" lang="en-US" sz="2800" strike="noStrike">
                <a:solidFill>
                  <a:srgbClr val="ADD6FF"/>
                </a:solidFill>
              </a:rPr>
              <a:t>carbamazepine, with adequate pain control.</a:t>
            </a:r>
            <a:endParaRPr b="1" sz="2800" strike="noStrike">
              <a:solidFill>
                <a:srgbClr val="ADD6FF"/>
              </a:solidFill>
            </a:endParaRPr>
          </a:p>
          <a:p>
            <a:pPr indent="-342900" lvl="0" marL="342900" rtl="0" algn="l">
              <a:spcBef>
                <a:spcPts val="560"/>
              </a:spcBef>
              <a:spcAft>
                <a:spcPts val="0"/>
              </a:spcAft>
              <a:buClr>
                <a:schemeClr val="dk1"/>
              </a:buClr>
              <a:buSzPts val="2800"/>
              <a:buFont typeface="Arial"/>
              <a:buChar char="•"/>
            </a:pPr>
            <a:r>
              <a:rPr lang="en-US" sz="2800" strike="noStrike"/>
              <a:t> If carbamazepine is not tolerated or fails, other medical management, e.g. with </a:t>
            </a:r>
            <a:r>
              <a:rPr lang="en-US" sz="2800" strike="noStrike">
                <a:solidFill>
                  <a:srgbClr val="607AC8"/>
                </a:solidFill>
              </a:rPr>
              <a:t>baclofen, phenytoin, sodium valproate, gabapentin, clonazepam or tricyclic antidepressants,</a:t>
            </a:r>
            <a:r>
              <a:rPr lang="en-US" sz="2800" strike="noStrike"/>
              <a:t> may be tried but is less likely to help. Surgical treatment may then be required</a:t>
            </a:r>
            <a:endParaRPr sz="2800" strike="noStrike"/>
          </a:p>
          <a:p>
            <a:pPr indent="-165100" lvl="0" marL="342900" rtl="0" algn="l">
              <a:spcBef>
                <a:spcPts val="560"/>
              </a:spcBef>
              <a:spcAft>
                <a:spcPts val="0"/>
              </a:spcAft>
              <a:buClr>
                <a:schemeClr val="dk1"/>
              </a:buClr>
              <a:buSzPts val="2800"/>
              <a:buFont typeface="Arial"/>
              <a:buNone/>
            </a:pPr>
            <a:r>
              <a:t/>
            </a:r>
            <a:endParaRPr sz="2800" strike="noStrike"/>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84"/>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sz="3600">
              <a:solidFill>
                <a:schemeClr val="dk1"/>
              </a:solidFill>
              <a:latin typeface="Arial"/>
              <a:ea typeface="Arial"/>
              <a:cs typeface="Arial"/>
              <a:sym typeface="Arial"/>
            </a:endParaRPr>
          </a:p>
        </p:txBody>
      </p:sp>
      <p:sp>
        <p:nvSpPr>
          <p:cNvPr id="513" name="Google Shape;513;p84"/>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More selective procedures, e.g. </a:t>
            </a:r>
            <a:r>
              <a:rPr b="0" i="0" lang="en-US" sz="2800" u="none">
                <a:solidFill>
                  <a:srgbClr val="FF0000"/>
                </a:solidFill>
                <a:latin typeface="Arial"/>
                <a:ea typeface="Arial"/>
                <a:cs typeface="Arial"/>
                <a:sym typeface="Arial"/>
              </a:rPr>
              <a:t>glycerol injection into the ganglion or radiofrequency thermocoagulation</a:t>
            </a:r>
            <a:r>
              <a:rPr b="0" i="0" lang="en-US" sz="2800" u="none">
                <a:solidFill>
                  <a:schemeClr val="dk1"/>
                </a:solidFill>
                <a:latin typeface="Arial"/>
                <a:ea typeface="Arial"/>
                <a:cs typeface="Arial"/>
                <a:sym typeface="Arial"/>
              </a:rPr>
              <a:t>, may be beneficial. </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Alternatively, the patient may require definitive posterior fossa exploration and decompression of the trigeminal sensory root.</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85"/>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200"/>
              <a:buFont typeface="Arial"/>
              <a:buNone/>
            </a:pPr>
            <a:r>
              <a:rPr lang="en-US" sz="3200" u="none">
                <a:solidFill>
                  <a:schemeClr val="dk1"/>
                </a:solidFill>
                <a:latin typeface="Arial"/>
                <a:ea typeface="Arial"/>
                <a:cs typeface="Arial"/>
                <a:sym typeface="Arial"/>
              </a:rPr>
              <a:t>Post-herpetic neuralgia</a:t>
            </a:r>
            <a:endParaRPr/>
          </a:p>
        </p:txBody>
      </p:sp>
      <p:sp>
        <p:nvSpPr>
          <p:cNvPr id="519" name="Google Shape;519;p85"/>
          <p:cNvSpPr txBox="1"/>
          <p:nvPr>
            <p:ph idx="1" type="body"/>
          </p:nvPr>
        </p:nvSpPr>
        <p:spPr>
          <a:xfrm>
            <a:off x="457489" y="1004239"/>
            <a:ext cx="8229600" cy="47091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Font typeface="Arial"/>
              <a:buChar char="•"/>
            </a:pPr>
            <a:r>
              <a:rPr lang="en-US" sz="2800" strike="noStrike"/>
              <a:t>Patients who have suffered shingles in one of the branches of the trigeminal nerve (often the first – </a:t>
            </a:r>
            <a:r>
              <a:rPr b="1" lang="en-US" sz="2800" strike="noStrike"/>
              <a:t>zoster ophthalmicus) may experience persistent </a:t>
            </a:r>
            <a:r>
              <a:rPr lang="en-US" sz="2800" strike="noStrike"/>
              <a:t>facial pain after the rash has healed. </a:t>
            </a:r>
            <a:endParaRPr sz="2800" strike="noStrike"/>
          </a:p>
          <a:p>
            <a:pPr indent="-342900" lvl="0" marL="342900" rtl="0" algn="l">
              <a:spcBef>
                <a:spcPts val="560"/>
              </a:spcBef>
              <a:spcAft>
                <a:spcPts val="0"/>
              </a:spcAft>
              <a:buClr>
                <a:schemeClr val="dk1"/>
              </a:buClr>
              <a:buSzPts val="2800"/>
              <a:buFont typeface="Arial"/>
              <a:buChar char="•"/>
            </a:pPr>
            <a:r>
              <a:rPr lang="en-US" sz="2800" strike="noStrike"/>
              <a:t>The pain may be very severe and intractable, lasting 2–3 years after the eruption, but sometimes responds to </a:t>
            </a:r>
            <a:r>
              <a:rPr lang="en-US" sz="2800" strike="noStrike">
                <a:solidFill>
                  <a:srgbClr val="ADD6FF"/>
                </a:solidFill>
              </a:rPr>
              <a:t>tricyclic antidepressants, carbamazepine or topical application of capsaicin.</a:t>
            </a:r>
            <a:endParaRPr sz="2800" strike="noStrike">
              <a:solidFill>
                <a:srgbClr val="ADD6FF"/>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86"/>
          <p:cNvSpPr txBox="1"/>
          <p:nvPr>
            <p:ph type="title"/>
          </p:nvPr>
        </p:nvSpPr>
        <p:spPr>
          <a:xfrm>
            <a:off x="457200" y="190500"/>
            <a:ext cx="8229600" cy="582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sz="3600">
              <a:solidFill>
                <a:schemeClr val="dk1"/>
              </a:solidFill>
              <a:latin typeface="Arial"/>
              <a:ea typeface="Arial"/>
              <a:cs typeface="Arial"/>
              <a:sym typeface="Arial"/>
            </a:endParaRPr>
          </a:p>
        </p:txBody>
      </p:sp>
      <p:sp>
        <p:nvSpPr>
          <p:cNvPr id="525" name="Google Shape;525;p86"/>
          <p:cNvSpPr txBox="1"/>
          <p:nvPr>
            <p:ph idx="1" type="body"/>
          </p:nvPr>
        </p:nvSpPr>
        <p:spPr>
          <a:xfrm>
            <a:off x="457200" y="1174750"/>
            <a:ext cx="82296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1" i="0" lang="en-US" sz="2800" u="none">
                <a:solidFill>
                  <a:schemeClr val="dk1"/>
                </a:solidFill>
                <a:latin typeface="Arial"/>
                <a:ea typeface="Arial"/>
                <a:cs typeface="Arial"/>
                <a:sym typeface="Arial"/>
              </a:rPr>
              <a:t>Atypical facial pain</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Some patients present with constant facial pain in a non-anatomical distribution, and for which no local cause is found. Treatment is unsatisfactory but coexistent anxiety and/or depression may indicate potential benefit from tricyclic and related drugs, e.g. dosulepin.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2"/>
          <p:cNvSpPr txBox="1"/>
          <p:nvPr>
            <p:ph idx="1" type="body"/>
          </p:nvPr>
        </p:nvSpPr>
        <p:spPr>
          <a:xfrm>
            <a:off x="323850" y="692150"/>
            <a:ext cx="8229600" cy="57213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None/>
            </a:pPr>
            <a:r>
              <a:rPr lang="en-US" strike="noStrike"/>
              <a:t>Headaches may also signify </a:t>
            </a:r>
            <a:r>
              <a:rPr lang="en-US" strike="noStrike">
                <a:solidFill>
                  <a:schemeClr val="accent1"/>
                </a:solidFill>
                <a:effectLst>
                  <a:outerShdw blurRad="38100" rotWithShape="0" algn="ctr" dir="5400000" dist="25400">
                    <a:srgbClr val="6E747A">
                      <a:alpha val="43000"/>
                    </a:srgbClr>
                  </a:outerShdw>
                </a:effectLst>
              </a:rPr>
              <a:t>low intracranial pressure</a:t>
            </a:r>
            <a:r>
              <a:rPr lang="en-US" strike="noStrike"/>
              <a:t>. The hallmark of such headaches is their </a:t>
            </a:r>
            <a:r>
              <a:rPr lang="en-US" strike="noStrike">
                <a:solidFill>
                  <a:srgbClr val="E5B8B7"/>
                </a:solidFill>
              </a:rPr>
              <a:t>relation to posture, pain being rapidly relieved by lying down</a:t>
            </a:r>
            <a:r>
              <a:rPr lang="en-US" strike="noStrike"/>
              <a:t>. Although such headaches have long been an acknowledged consequence of lumbar puncture , “</a:t>
            </a:r>
            <a:r>
              <a:rPr b="1" lang="en-US" strike="noStrike"/>
              <a:t>spontaneous low pressure headache” </a:t>
            </a:r>
            <a:r>
              <a:rPr lang="en-US" strike="noStrike"/>
              <a:t>is an increasingly recognized phenomenon.</a:t>
            </a:r>
            <a:endParaRPr strike="noStrike"/>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87"/>
          <p:cNvSpPr txBox="1"/>
          <p:nvPr>
            <p:ph type="title"/>
          </p:nvPr>
        </p:nvSpPr>
        <p:spPr>
          <a:xfrm>
            <a:off x="374650" y="152400"/>
            <a:ext cx="8229600" cy="7731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200"/>
              <a:buFont typeface="Arial"/>
              <a:buNone/>
            </a:pPr>
            <a:r>
              <a:rPr lang="en-US" sz="3200" u="none">
                <a:solidFill>
                  <a:schemeClr val="dk1"/>
                </a:solidFill>
                <a:latin typeface="Arial"/>
                <a:ea typeface="Arial"/>
                <a:cs typeface="Arial"/>
                <a:sym typeface="Arial"/>
              </a:rPr>
              <a:t>Other causes of headache and facial pain</a:t>
            </a:r>
            <a:endParaRPr/>
          </a:p>
        </p:txBody>
      </p:sp>
      <p:sp>
        <p:nvSpPr>
          <p:cNvPr id="531" name="Google Shape;531;p87"/>
          <p:cNvSpPr txBox="1"/>
          <p:nvPr>
            <p:ph idx="1" type="body"/>
          </p:nvPr>
        </p:nvSpPr>
        <p:spPr>
          <a:xfrm>
            <a:off x="0" y="1143000"/>
            <a:ext cx="8686800" cy="5715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disease of the eyes, ears, nose and paranasal sinuses, throat or teeth. The site of the pain may be useful in the differential diagnosis</a:t>
            </a:r>
            <a:endParaRPr/>
          </a:p>
          <a:p>
            <a:pPr indent="-342900" lvl="0" marL="34290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Miscellaneous causes of headache include pain triggered by coughing, exertion and sexual intercourse. Cough and exertional headaches are usually benign, but in some patients MR imaging reveals cerebellar tissue protruding into the foramen magnum (cerebellar ectopia). </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Coital headache is also usually benign but in some cases is severe and sudden enough to warrant investigation to exclude subarachnoid haemorrhage. </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‘Ice-pick’ headaches are brief, sharp jabs of pain felt anywhere in the head, again generally benign.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p>
            <a:pPr indent="0" lvl="0" marL="0" rtl="1" algn="ctr">
              <a:lnSpc>
                <a:spcPct val="100000"/>
              </a:lnSpc>
              <a:spcBef>
                <a:spcPts val="0"/>
              </a:spcBef>
              <a:spcAft>
                <a:spcPts val="0"/>
              </a:spcAft>
              <a:buClr>
                <a:schemeClr val="dk1"/>
              </a:buClr>
              <a:buSzPts val="4000"/>
              <a:buFont typeface="Times New Roman"/>
              <a:buNone/>
            </a:pPr>
            <a:r>
              <a:rPr b="1" lang="en-US" sz="4000" u="none">
                <a:solidFill>
                  <a:schemeClr val="dk1"/>
                </a:solidFill>
                <a:latin typeface="Times New Roman"/>
                <a:ea typeface="Times New Roman"/>
                <a:cs typeface="Times New Roman"/>
                <a:sym typeface="Times New Roman"/>
              </a:rPr>
              <a:t>Idiopathic (‘benign’) intracranial</a:t>
            </a:r>
            <a:br>
              <a:rPr b="1" lang="en-US" sz="4000" u="none">
                <a:solidFill>
                  <a:schemeClr val="dk1"/>
                </a:solidFill>
                <a:latin typeface="Times New Roman"/>
                <a:ea typeface="Times New Roman"/>
                <a:cs typeface="Times New Roman"/>
                <a:sym typeface="Times New Roman"/>
              </a:rPr>
            </a:br>
            <a:r>
              <a:rPr b="1" lang="en-US" sz="4000" u="none">
                <a:solidFill>
                  <a:schemeClr val="dk1"/>
                </a:solidFill>
                <a:latin typeface="Times New Roman"/>
                <a:ea typeface="Times New Roman"/>
                <a:cs typeface="Times New Roman"/>
                <a:sym typeface="Times New Roman"/>
              </a:rPr>
              <a:t>hypertension ‘pseudotumour cerebri’</a:t>
            </a:r>
            <a:endParaRPr/>
          </a:p>
        </p:txBody>
      </p:sp>
      <p:sp>
        <p:nvSpPr>
          <p:cNvPr id="278" name="Google Shape;278;p43"/>
          <p:cNvSpPr txBox="1"/>
          <p:nvPr>
            <p:ph idx="1" type="body"/>
          </p:nvPr>
        </p:nvSpPr>
        <p:spPr>
          <a:xfrm>
            <a:off x="250825" y="1773237"/>
            <a:ext cx="8642400" cy="4526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Noto Sans Symbols"/>
              <a:buChar char="⮚"/>
            </a:pPr>
            <a:r>
              <a:rPr b="0" i="0" lang="en-US" sz="3200" u="none" cap="none" strike="noStrike">
                <a:solidFill>
                  <a:schemeClr val="dk1"/>
                </a:solidFill>
                <a:latin typeface="Arial"/>
                <a:ea typeface="Arial"/>
                <a:cs typeface="Arial"/>
                <a:sym typeface="Arial"/>
              </a:rPr>
              <a:t> This condition typically occurs in </a:t>
            </a:r>
            <a:r>
              <a:rPr b="1" i="0" lang="en-US" sz="3200" u="none" cap="none" strike="noStrike">
                <a:solidFill>
                  <a:schemeClr val="dk1"/>
                </a:solidFill>
                <a:effectLst>
                  <a:outerShdw blurRad="38100" algn="tl" dir="2700000" dist="38100">
                    <a:srgbClr val="C0C0C0"/>
                  </a:outerShdw>
                </a:effectLst>
                <a:latin typeface="Arial"/>
                <a:ea typeface="Arial"/>
                <a:cs typeface="Arial"/>
                <a:sym typeface="Arial"/>
              </a:rPr>
              <a:t>young, obese women</a:t>
            </a:r>
            <a:r>
              <a:rPr b="0" i="0" lang="en-US" sz="3200" u="none" cap="none" strike="noStrike">
                <a:solidFill>
                  <a:schemeClr val="dk1"/>
                </a:solidFill>
                <a:latin typeface="Arial"/>
                <a:ea typeface="Arial"/>
                <a:cs typeface="Arial"/>
                <a:sym typeface="Arial"/>
              </a:rPr>
              <a:t>. There are symptoms and signs of raised intracranial pressure but no mass lesion is identified on cranial imaging.</a:t>
            </a:r>
            <a:endParaRPr b="0" i="0" sz="3200" u="none" cap="none" strike="noStrike">
              <a:solidFill>
                <a:schemeClr val="dk1"/>
              </a:solidFill>
              <a:latin typeface="Arial"/>
              <a:ea typeface="Arial"/>
              <a:cs typeface="Arial"/>
              <a:sym typeface="Arial"/>
            </a:endParaRPr>
          </a:p>
          <a:p>
            <a:pPr indent="-342900" lvl="0" marL="342900" marR="0" rtl="0" algn="l">
              <a:lnSpc>
                <a:spcPct val="100000"/>
              </a:lnSpc>
              <a:spcBef>
                <a:spcPts val="640"/>
              </a:spcBef>
              <a:spcAft>
                <a:spcPts val="0"/>
              </a:spcAft>
              <a:buClr>
                <a:schemeClr val="dk1"/>
              </a:buClr>
              <a:buSzPts val="3200"/>
              <a:buFont typeface="Noto Sans Symbols"/>
              <a:buChar char="⮚"/>
            </a:pPr>
            <a:r>
              <a:rPr b="0" i="0" lang="en-US" sz="3200" u="none" cap="none" strike="noStrike">
                <a:solidFill>
                  <a:schemeClr val="dk1"/>
                </a:solidFill>
                <a:latin typeface="Arial"/>
                <a:ea typeface="Arial"/>
                <a:cs typeface="Arial"/>
                <a:sym typeface="Arial"/>
              </a:rPr>
              <a:t> The pathophysiology is incompletely understood but may involve </a:t>
            </a:r>
            <a:r>
              <a:rPr b="1" i="0" lang="en-US" sz="3200" u="none" cap="none" strike="noStrike">
                <a:solidFill>
                  <a:schemeClr val="dk1"/>
                </a:solidFill>
                <a:effectLst>
                  <a:outerShdw blurRad="38100" algn="tl" dir="2700000" dist="38100">
                    <a:srgbClr val="C0C0C0"/>
                  </a:outerShdw>
                </a:effectLst>
                <a:latin typeface="Arial"/>
                <a:ea typeface="Arial"/>
                <a:cs typeface="Arial"/>
                <a:sym typeface="Arial"/>
              </a:rPr>
              <a:t>impaired CSF absorption.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44"/>
          <p:cNvSpPr txBox="1"/>
          <p:nvPr>
            <p:ph idx="1" type="body"/>
          </p:nvPr>
        </p:nvSpPr>
        <p:spPr>
          <a:xfrm>
            <a:off x="250825" y="404812"/>
            <a:ext cx="8569200" cy="5865900"/>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marR="0" rtl="0" algn="l">
              <a:lnSpc>
                <a:spcPct val="100000"/>
              </a:lnSpc>
              <a:spcBef>
                <a:spcPts val="0"/>
              </a:spcBef>
              <a:spcAft>
                <a:spcPts val="0"/>
              </a:spcAft>
              <a:buClr>
                <a:schemeClr val="dk1"/>
              </a:buClr>
              <a:buSzPct val="100000"/>
              <a:buFont typeface="Arial"/>
              <a:buNone/>
            </a:pPr>
            <a:r>
              <a:rPr b="1" i="0" lang="en-US" sz="3600" u="none" cap="none" strike="noStrike">
                <a:solidFill>
                  <a:schemeClr val="dk1"/>
                </a:solidFill>
                <a:latin typeface="Calibri"/>
                <a:ea typeface="Calibri"/>
                <a:cs typeface="Calibri"/>
                <a:sym typeface="Calibri"/>
              </a:rPr>
              <a:t>Symptoms :</a:t>
            </a:r>
            <a:endParaRPr b="1" i="0" sz="3600" u="none" cap="none" strike="noStrike">
              <a:solidFill>
                <a:schemeClr val="dk1"/>
              </a:solidFill>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None/>
            </a:pPr>
            <a:r>
              <a:rPr b="0" i="0" lang="en-US" sz="3200" u="none" cap="none" strike="noStrike">
                <a:solidFill>
                  <a:schemeClr val="dk1"/>
                </a:solidFill>
                <a:latin typeface="Calibri"/>
                <a:ea typeface="Calibri"/>
                <a:cs typeface="Calibri"/>
                <a:sym typeface="Calibri"/>
              </a:rPr>
              <a:t>Patients present with </a:t>
            </a:r>
            <a:r>
              <a:rPr b="0" i="0" lang="en-US" sz="3200" u="none" cap="none" strike="noStrike">
                <a:solidFill>
                  <a:srgbClr val="E5B8B7"/>
                </a:solidFill>
                <a:latin typeface="Calibri"/>
                <a:ea typeface="Calibri"/>
                <a:cs typeface="Calibri"/>
                <a:sym typeface="Calibri"/>
              </a:rPr>
              <a:t>morning headache, vomiting and sometimes visual disturbance – typically diplopia and </a:t>
            </a:r>
            <a:r>
              <a:rPr b="1" i="0" lang="en-US" sz="3200" u="none" cap="none" strike="noStrike">
                <a:solidFill>
                  <a:srgbClr val="E5B8B7"/>
                </a:solidFill>
                <a:latin typeface="Calibri"/>
                <a:ea typeface="Calibri"/>
                <a:cs typeface="Calibri"/>
                <a:sym typeface="Calibri"/>
              </a:rPr>
              <a:t>visual obscurations </a:t>
            </a:r>
            <a:r>
              <a:rPr b="0" i="0" lang="en-US" sz="3200" u="none" cap="none" strike="noStrike">
                <a:solidFill>
                  <a:schemeClr val="dk1"/>
                </a:solidFill>
                <a:latin typeface="Calibri"/>
                <a:ea typeface="Calibri"/>
                <a:cs typeface="Calibri"/>
                <a:sym typeface="Calibri"/>
              </a:rPr>
              <a:t>(sudden, transient bilateral visual loss with changes in posture). Tinnitus is also a common symptom.</a:t>
            </a:r>
            <a:endParaRPr b="0" i="0" sz="3200" u="none" cap="none" strike="noStrike">
              <a:solidFill>
                <a:schemeClr val="dk1"/>
              </a:solidFill>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None/>
            </a:pPr>
            <a:r>
              <a:t/>
            </a:r>
            <a:endParaRPr b="1" i="0" sz="3200" u="none" cap="none" strike="noStrike">
              <a:solidFill>
                <a:schemeClr val="dk1"/>
              </a:solidFill>
              <a:latin typeface="Calibri"/>
              <a:ea typeface="Calibri"/>
              <a:cs typeface="Calibri"/>
              <a:sym typeface="Calibri"/>
            </a:endParaRPr>
          </a:p>
          <a:p>
            <a:pPr indent="-342900" lvl="0" marL="342900" marR="0" rtl="0" algn="l">
              <a:lnSpc>
                <a:spcPct val="100000"/>
              </a:lnSpc>
              <a:spcBef>
                <a:spcPts val="666"/>
              </a:spcBef>
              <a:spcAft>
                <a:spcPts val="0"/>
              </a:spcAft>
              <a:buClr>
                <a:schemeClr val="dk1"/>
              </a:buClr>
              <a:buSzPct val="100000"/>
              <a:buFont typeface="Arial"/>
              <a:buNone/>
            </a:pPr>
            <a:r>
              <a:rPr b="1" i="0" lang="en-US" sz="3600" u="none" cap="none" strike="noStrike">
                <a:solidFill>
                  <a:schemeClr val="dk1"/>
                </a:solidFill>
                <a:latin typeface="Calibri"/>
                <a:ea typeface="Calibri"/>
                <a:cs typeface="Calibri"/>
                <a:sym typeface="Calibri"/>
              </a:rPr>
              <a:t>Signs</a:t>
            </a:r>
            <a:r>
              <a:rPr b="0" i="0" lang="en-US" sz="3600" u="none" cap="none" strike="noStrike">
                <a:solidFill>
                  <a:schemeClr val="dk1"/>
                </a:solidFill>
                <a:latin typeface="Calibri"/>
                <a:ea typeface="Calibri"/>
                <a:cs typeface="Calibri"/>
                <a:sym typeface="Calibri"/>
              </a:rPr>
              <a:t>: </a:t>
            </a:r>
            <a:endParaRPr b="0" i="0" sz="3600" u="none" cap="none" strike="noStrike">
              <a:solidFill>
                <a:schemeClr val="dk1"/>
              </a:solidFill>
              <a:latin typeface="Calibri"/>
              <a:ea typeface="Calibri"/>
              <a:cs typeface="Calibri"/>
              <a:sym typeface="Calibri"/>
            </a:endParaRPr>
          </a:p>
          <a:p>
            <a:pPr indent="-342900" lvl="0" marL="342900" marR="0" rtl="0" algn="l">
              <a:lnSpc>
                <a:spcPct val="100000"/>
              </a:lnSpc>
              <a:spcBef>
                <a:spcPts val="666"/>
              </a:spcBef>
              <a:spcAft>
                <a:spcPts val="0"/>
              </a:spcAft>
              <a:buClr>
                <a:schemeClr val="dk1"/>
              </a:buClr>
              <a:buSzPct val="100000"/>
              <a:buFont typeface="Arial"/>
              <a:buNone/>
            </a:pPr>
            <a:r>
              <a:rPr b="0" i="0" lang="en-US" sz="3600" u="none" cap="none" strike="noStrike">
                <a:solidFill>
                  <a:schemeClr val="dk1"/>
                </a:solidFill>
                <a:latin typeface="Calibri"/>
                <a:ea typeface="Calibri"/>
                <a:cs typeface="Calibri"/>
                <a:sym typeface="Calibri"/>
              </a:rPr>
              <a:t>Examination reveals </a:t>
            </a:r>
            <a:r>
              <a:rPr b="1" i="0" lang="en-US" sz="3600" u="none" cap="none" strike="noStrike">
                <a:solidFill>
                  <a:schemeClr val="dk1"/>
                </a:solidFill>
                <a:effectLst>
                  <a:outerShdw blurRad="38100" rotWithShape="0" algn="tl" dir="2700000" dist="19050">
                    <a:srgbClr val="000000">
                      <a:alpha val="40000"/>
                    </a:srgbClr>
                  </a:outerShdw>
                </a:effectLst>
                <a:latin typeface="Calibri"/>
                <a:ea typeface="Calibri"/>
                <a:cs typeface="Calibri"/>
                <a:sym typeface="Calibri"/>
              </a:rPr>
              <a:t>bilateral papilloedema,  Unilateral or bilateral sixth nerve palsies may also be present as a ‘false localizing sign’ of raised ICP , but no other focal neurological signs are found</a:t>
            </a:r>
            <a:endParaRPr b="1" i="0" sz="3600" u="none" cap="none" strike="noStrike">
              <a:solidFill>
                <a:schemeClr val="dk1"/>
              </a:solidFill>
              <a:effectLst>
                <a:outerShdw blurRad="38100" rotWithShape="0" algn="tl" dir="2700000" dist="19050">
                  <a:srgbClr val="000000">
                    <a:alpha val="40000"/>
                  </a:srgbClr>
                </a:outerShdw>
              </a:effectLst>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4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4400"/>
              <a:buFont typeface="Times New Roman"/>
              <a:buNone/>
            </a:pPr>
            <a:r>
              <a:rPr lang="en-US" sz="4400">
                <a:solidFill>
                  <a:schemeClr val="dk1"/>
                </a:solidFill>
                <a:latin typeface="Times New Roman"/>
                <a:ea typeface="Times New Roman"/>
                <a:cs typeface="Times New Roman"/>
                <a:sym typeface="Times New Roman"/>
              </a:rPr>
              <a:t>Investigations:</a:t>
            </a:r>
            <a:endParaRPr/>
          </a:p>
        </p:txBody>
      </p:sp>
      <p:sp>
        <p:nvSpPr>
          <p:cNvPr id="289" name="Google Shape;289;p45"/>
          <p:cNvSpPr txBox="1"/>
          <p:nvPr>
            <p:ph idx="1" type="body"/>
          </p:nvPr>
        </p:nvSpPr>
        <p:spPr>
          <a:xfrm>
            <a:off x="0" y="0"/>
            <a:ext cx="0" cy="0"/>
          </a:xfrm>
          <a:prstGeom prst="rect">
            <a:avLst/>
          </a:prstGeom>
          <a:noFill/>
          <a:ln>
            <a:noFill/>
          </a:ln>
        </p:spPr>
        <p:txBody>
          <a:bodyPr anchorCtr="0" anchor="t" bIns="45700" lIns="91425" spcFirstLastPara="1" rIns="91425" wrap="square" tIns="45700">
            <a:normAutofit lnSpcReduction="10000"/>
          </a:bodyPr>
          <a:lstStyle/>
          <a:p>
            <a:pPr indent="-514350" lvl="0" marL="514350" marR="0" rtl="0" algn="l">
              <a:lnSpc>
                <a:spcPct val="100000"/>
              </a:lnSpc>
              <a:spcBef>
                <a:spcPts val="0"/>
              </a:spcBef>
              <a:spcAft>
                <a:spcPts val="0"/>
              </a:spcAft>
              <a:buClr>
                <a:srgbClr val="E5B8B7"/>
              </a:buClr>
              <a:buSzPts val="3200"/>
              <a:buFont typeface="Calibri"/>
              <a:buAutoNum type="arabicPeriod"/>
            </a:pPr>
            <a:r>
              <a:rPr b="0" i="0" lang="en-US" sz="3200" u="none" cap="none" strike="noStrike">
                <a:solidFill>
                  <a:srgbClr val="E5B8B7"/>
                </a:solidFill>
                <a:latin typeface="Calibri"/>
                <a:ea typeface="Calibri"/>
                <a:cs typeface="Calibri"/>
                <a:sym typeface="Calibri"/>
              </a:rPr>
              <a:t>CT scanning of the brain:</a:t>
            </a:r>
            <a:endParaRPr b="0" i="0" sz="3200" u="none" cap="none" strike="noStrike">
              <a:solidFill>
                <a:srgbClr val="E5B8B7"/>
              </a:solidFill>
              <a:latin typeface="Calibri"/>
              <a:ea typeface="Calibri"/>
              <a:cs typeface="Calibri"/>
              <a:sym typeface="Calibri"/>
            </a:endParaRPr>
          </a:p>
          <a:p>
            <a:pPr indent="-514350" lvl="0" marL="514350" marR="0" rtl="0" algn="l">
              <a:lnSpc>
                <a:spcPct val="100000"/>
              </a:lnSpc>
              <a:spcBef>
                <a:spcPts val="640"/>
              </a:spcBef>
              <a:spcAft>
                <a:spcPts val="0"/>
              </a:spcAft>
              <a:buClr>
                <a:schemeClr val="dk1"/>
              </a:buClr>
              <a:buSzPts val="3200"/>
              <a:buFont typeface="Arial"/>
              <a:buNone/>
            </a:pPr>
            <a:r>
              <a:rPr b="0" i="0" lang="en-US" sz="3200" u="none" cap="none" strike="noStrike">
                <a:solidFill>
                  <a:schemeClr val="dk1"/>
                </a:solidFill>
                <a:latin typeface="Calibri"/>
                <a:ea typeface="Calibri"/>
                <a:cs typeface="Calibri"/>
                <a:sym typeface="Calibri"/>
              </a:rPr>
              <a:t> excludes a mass lesion and reveals ventricles of normal or small size (as opposed to hydrocephalus) </a:t>
            </a:r>
            <a:endParaRPr b="0" i="0" sz="3200" u="none" cap="none" strike="noStrike">
              <a:solidFill>
                <a:schemeClr val="dk1"/>
              </a:solidFill>
              <a:latin typeface="Calibri"/>
              <a:ea typeface="Calibri"/>
              <a:cs typeface="Calibri"/>
              <a:sym typeface="Calibri"/>
            </a:endParaRPr>
          </a:p>
          <a:p>
            <a:pPr indent="-514350" lvl="0" marL="514350" marR="0" rtl="0" algn="l">
              <a:lnSpc>
                <a:spcPct val="100000"/>
              </a:lnSpc>
              <a:spcBef>
                <a:spcPts val="640"/>
              </a:spcBef>
              <a:spcAft>
                <a:spcPts val="0"/>
              </a:spcAft>
              <a:buClr>
                <a:srgbClr val="E5B8B7"/>
              </a:buClr>
              <a:buSzPts val="3200"/>
              <a:buFont typeface="Arial"/>
              <a:buNone/>
            </a:pPr>
            <a:r>
              <a:rPr b="0" i="0" lang="en-US" sz="3200" u="none" cap="none" strike="noStrike">
                <a:solidFill>
                  <a:srgbClr val="E5B8B7"/>
                </a:solidFill>
                <a:latin typeface="Calibri"/>
                <a:ea typeface="Calibri"/>
                <a:cs typeface="Calibri"/>
                <a:sym typeface="Calibri"/>
              </a:rPr>
              <a:t>2.</a:t>
            </a:r>
            <a:r>
              <a:rPr b="0" i="0" lang="en-US" sz="3200" u="none" cap="none" strike="noStrike">
                <a:solidFill>
                  <a:schemeClr val="dk1"/>
                </a:solidFill>
                <a:latin typeface="Calibri"/>
                <a:ea typeface="Calibri"/>
                <a:cs typeface="Calibri"/>
                <a:sym typeface="Calibri"/>
              </a:rPr>
              <a:t> </a:t>
            </a:r>
            <a:r>
              <a:rPr b="0" i="0" lang="en-US" sz="3200" u="none" cap="none" strike="noStrike">
                <a:solidFill>
                  <a:srgbClr val="E5B8B7"/>
                </a:solidFill>
                <a:latin typeface="Calibri"/>
                <a:ea typeface="Calibri"/>
                <a:cs typeface="Calibri"/>
                <a:sym typeface="Calibri"/>
              </a:rPr>
              <a:t> CSF examination ‘lumbar puncture’:</a:t>
            </a:r>
            <a:endParaRPr b="0" i="0" sz="3200" u="none" cap="none" strike="noStrike">
              <a:solidFill>
                <a:srgbClr val="E5B8B7"/>
              </a:solidFill>
              <a:latin typeface="Calibri"/>
              <a:ea typeface="Calibri"/>
              <a:cs typeface="Calibri"/>
              <a:sym typeface="Calibri"/>
            </a:endParaRPr>
          </a:p>
          <a:p>
            <a:pPr indent="-514350" lvl="0" marL="514350" marR="0" rtl="0" algn="l">
              <a:lnSpc>
                <a:spcPct val="100000"/>
              </a:lnSpc>
              <a:spcBef>
                <a:spcPts val="640"/>
              </a:spcBef>
              <a:spcAft>
                <a:spcPts val="0"/>
              </a:spcAft>
              <a:buClr>
                <a:schemeClr val="dk1"/>
              </a:buClr>
              <a:buSzPts val="3200"/>
              <a:buFont typeface="Arial"/>
              <a:buNone/>
            </a:pPr>
            <a:r>
              <a:rPr b="0" i="0" lang="en-US" sz="3200" u="none" cap="none" strike="noStrike">
                <a:solidFill>
                  <a:schemeClr val="dk1"/>
                </a:solidFill>
                <a:latin typeface="Calibri"/>
                <a:ea typeface="Calibri"/>
                <a:cs typeface="Calibri"/>
                <a:sym typeface="Calibri"/>
              </a:rPr>
              <a:t> (safe after an intracranial mass has been excluded on imaging) confirms raised pressure, often very high, greater than 40cm of CSF, with normal contents.</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46"/>
          <p:cNvSpPr txBox="1"/>
          <p:nvPr>
            <p:ph type="title"/>
          </p:nvPr>
        </p:nvSpPr>
        <p:spPr>
          <a:xfrm>
            <a:off x="468312" y="0"/>
            <a:ext cx="8229600" cy="1143000"/>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chemeClr val="dk1"/>
              </a:buClr>
              <a:buSzPts val="4400"/>
              <a:buFont typeface="Times New Roman"/>
              <a:buNone/>
            </a:pPr>
            <a:r>
              <a:rPr lang="en-US" sz="4400">
                <a:solidFill>
                  <a:schemeClr val="dk1"/>
                </a:solidFill>
                <a:latin typeface="Times New Roman"/>
                <a:ea typeface="Times New Roman"/>
                <a:cs typeface="Times New Roman"/>
                <a:sym typeface="Times New Roman"/>
              </a:rPr>
              <a:t>Treatment :</a:t>
            </a:r>
            <a:endParaRPr/>
          </a:p>
        </p:txBody>
      </p:sp>
      <p:sp>
        <p:nvSpPr>
          <p:cNvPr id="295" name="Google Shape;295;p46"/>
          <p:cNvSpPr txBox="1"/>
          <p:nvPr>
            <p:ph idx="1" type="body"/>
          </p:nvPr>
        </p:nvSpPr>
        <p:spPr>
          <a:xfrm>
            <a:off x="250825" y="1268412"/>
            <a:ext cx="8642400" cy="5113200"/>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The condition may be</a:t>
            </a:r>
            <a:r>
              <a:rPr b="1" i="0" lang="en-US" sz="3200" u="none" cap="none" strike="noStrike">
                <a:solidFill>
                  <a:schemeClr val="dk1"/>
                </a:solidFill>
                <a:effectLst>
                  <a:outerShdw blurRad="38100" rotWithShape="0" algn="tl" dir="2700000" dist="19050">
                    <a:srgbClr val="000000">
                      <a:alpha val="40000"/>
                    </a:srgbClr>
                  </a:outerShdw>
                </a:effectLst>
                <a:latin typeface="Calibri"/>
                <a:ea typeface="Calibri"/>
                <a:cs typeface="Calibri"/>
                <a:sym typeface="Calibri"/>
              </a:rPr>
              <a:t> self-limiting</a:t>
            </a:r>
            <a:r>
              <a:rPr b="0" i="0" lang="en-US" sz="3200" u="none" cap="none" strike="noStrike">
                <a:solidFill>
                  <a:schemeClr val="dk1"/>
                </a:solidFill>
                <a:latin typeface="Calibri"/>
                <a:ea typeface="Calibri"/>
                <a:cs typeface="Calibri"/>
                <a:sym typeface="Calibri"/>
              </a:rPr>
              <a:t>, resolving completely with </a:t>
            </a:r>
            <a:r>
              <a:rPr b="0" i="0" lang="en-US" sz="3200" u="none" cap="none" strike="noStrike">
                <a:solidFill>
                  <a:srgbClr val="E5B8B7"/>
                </a:solidFill>
                <a:latin typeface="Calibri"/>
                <a:ea typeface="Calibri"/>
                <a:cs typeface="Calibri"/>
                <a:sym typeface="Calibri"/>
              </a:rPr>
              <a:t>weight loss and after one or a few lumbar punctures.</a:t>
            </a:r>
            <a:endParaRPr b="0" i="0" sz="3200" u="none" cap="none" strike="noStrike">
              <a:solidFill>
                <a:srgbClr val="E5B8B7"/>
              </a:solidFill>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 In some patients it is more chronic and there is a threat to vision from secondary optic atrophy. In these instances, </a:t>
            </a:r>
            <a:r>
              <a:rPr b="0" i="0" lang="en-US" sz="3200" u="none" cap="none" strike="noStrike">
                <a:solidFill>
                  <a:srgbClr val="E5B8B7"/>
                </a:solidFill>
                <a:latin typeface="Calibri"/>
                <a:ea typeface="Calibri"/>
                <a:cs typeface="Calibri"/>
                <a:sym typeface="Calibri"/>
              </a:rPr>
              <a:t>medical treatment with the carbonic anhydrase inhibitor acetazolamide, other diuretics, e.g. chlortalidone, or corticosteroids may be successful</a:t>
            </a:r>
            <a:endParaRPr b="0" i="0" sz="3200" u="none" cap="none" strike="noStrike">
              <a:solidFill>
                <a:srgbClr val="E5B8B7"/>
              </a:solidFill>
              <a:latin typeface="Calibri"/>
              <a:ea typeface="Calibri"/>
              <a:cs typeface="Calibri"/>
              <a:sym typeface="Calibri"/>
            </a:endParaRPr>
          </a:p>
          <a:p>
            <a:pPr indent="-342900" lvl="0" marL="342900" marR="0" rtl="0" algn="l">
              <a:lnSpc>
                <a:spcPct val="100000"/>
              </a:lnSpc>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 surgical intervention may be required either to drain CSF via a lumboperitoneal shunt or to protect the optic nerve via fenestration procedures (optic nerve sheath incision).</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1_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Theme6">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