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45" d="100"/>
          <a:sy n="45" d="100"/>
        </p:scale>
        <p:origin x="-126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63" Type="http://schemas.openxmlformats.org/officeDocument/2006/relationships/slide" Target="slides/slide62.xml" /><Relationship Id="rId68" Type="http://schemas.openxmlformats.org/officeDocument/2006/relationships/slide" Target="slides/slide67.xml" /><Relationship Id="rId76" Type="http://schemas.openxmlformats.org/officeDocument/2006/relationships/slide" Target="slides/slide75.xml" /><Relationship Id="rId84" Type="http://schemas.openxmlformats.org/officeDocument/2006/relationships/slide" Target="slides/slide83.xml" /><Relationship Id="rId89" Type="http://schemas.openxmlformats.org/officeDocument/2006/relationships/slide" Target="slides/slide88.xml" /><Relationship Id="rId97" Type="http://schemas.openxmlformats.org/officeDocument/2006/relationships/slide" Target="slides/slide96.xml" /><Relationship Id="rId7" Type="http://schemas.openxmlformats.org/officeDocument/2006/relationships/slide" Target="slides/slide6.xml" /><Relationship Id="rId71" Type="http://schemas.openxmlformats.org/officeDocument/2006/relationships/slide" Target="slides/slide70.xml" /><Relationship Id="rId92" Type="http://schemas.openxmlformats.org/officeDocument/2006/relationships/slide" Target="slides/slide9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9" Type="http://schemas.openxmlformats.org/officeDocument/2006/relationships/slide" Target="slides/slide28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66" Type="http://schemas.openxmlformats.org/officeDocument/2006/relationships/slide" Target="slides/slide65.xml" /><Relationship Id="rId74" Type="http://schemas.openxmlformats.org/officeDocument/2006/relationships/slide" Target="slides/slide73.xml" /><Relationship Id="rId79" Type="http://schemas.openxmlformats.org/officeDocument/2006/relationships/slide" Target="slides/slide78.xml" /><Relationship Id="rId87" Type="http://schemas.openxmlformats.org/officeDocument/2006/relationships/slide" Target="slides/slide86.xml" /><Relationship Id="rId102" Type="http://schemas.openxmlformats.org/officeDocument/2006/relationships/tableStyles" Target="tableStyles.xml" /><Relationship Id="rId5" Type="http://schemas.openxmlformats.org/officeDocument/2006/relationships/slide" Target="slides/slide4.xml" /><Relationship Id="rId61" Type="http://schemas.openxmlformats.org/officeDocument/2006/relationships/slide" Target="slides/slide60.xml" /><Relationship Id="rId82" Type="http://schemas.openxmlformats.org/officeDocument/2006/relationships/slide" Target="slides/slide81.xml" /><Relationship Id="rId90" Type="http://schemas.openxmlformats.org/officeDocument/2006/relationships/slide" Target="slides/slide89.xml" /><Relationship Id="rId95" Type="http://schemas.openxmlformats.org/officeDocument/2006/relationships/slide" Target="slides/slide94.xml" /><Relationship Id="rId19" Type="http://schemas.openxmlformats.org/officeDocument/2006/relationships/slide" Target="slides/slide1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64" Type="http://schemas.openxmlformats.org/officeDocument/2006/relationships/slide" Target="slides/slide63.xml" /><Relationship Id="rId69" Type="http://schemas.openxmlformats.org/officeDocument/2006/relationships/slide" Target="slides/slide68.xml" /><Relationship Id="rId77" Type="http://schemas.openxmlformats.org/officeDocument/2006/relationships/slide" Target="slides/slide76.xml" /><Relationship Id="rId100" Type="http://schemas.openxmlformats.org/officeDocument/2006/relationships/viewProps" Target="viewProps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72" Type="http://schemas.openxmlformats.org/officeDocument/2006/relationships/slide" Target="slides/slide71.xml" /><Relationship Id="rId80" Type="http://schemas.openxmlformats.org/officeDocument/2006/relationships/slide" Target="slides/slide79.xml" /><Relationship Id="rId85" Type="http://schemas.openxmlformats.org/officeDocument/2006/relationships/slide" Target="slides/slide84.xml" /><Relationship Id="rId93" Type="http://schemas.openxmlformats.org/officeDocument/2006/relationships/slide" Target="slides/slide92.xml" /><Relationship Id="rId98" Type="http://schemas.openxmlformats.org/officeDocument/2006/relationships/slide" Target="slides/slide97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Relationship Id="rId67" Type="http://schemas.openxmlformats.org/officeDocument/2006/relationships/slide" Target="slides/slide66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slide" Target="slides/slide61.xml" /><Relationship Id="rId70" Type="http://schemas.openxmlformats.org/officeDocument/2006/relationships/slide" Target="slides/slide69.xml" /><Relationship Id="rId75" Type="http://schemas.openxmlformats.org/officeDocument/2006/relationships/slide" Target="slides/slide74.xml" /><Relationship Id="rId83" Type="http://schemas.openxmlformats.org/officeDocument/2006/relationships/slide" Target="slides/slide82.xml" /><Relationship Id="rId88" Type="http://schemas.openxmlformats.org/officeDocument/2006/relationships/slide" Target="slides/slide87.xml" /><Relationship Id="rId91" Type="http://schemas.openxmlformats.org/officeDocument/2006/relationships/slide" Target="slides/slide90.xml" /><Relationship Id="rId96" Type="http://schemas.openxmlformats.org/officeDocument/2006/relationships/slide" Target="slides/slide95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10" Type="http://schemas.openxmlformats.org/officeDocument/2006/relationships/slide" Target="slides/slide9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65" Type="http://schemas.openxmlformats.org/officeDocument/2006/relationships/slide" Target="slides/slide64.xml" /><Relationship Id="rId73" Type="http://schemas.openxmlformats.org/officeDocument/2006/relationships/slide" Target="slides/slide72.xml" /><Relationship Id="rId78" Type="http://schemas.openxmlformats.org/officeDocument/2006/relationships/slide" Target="slides/slide77.xml" /><Relationship Id="rId81" Type="http://schemas.openxmlformats.org/officeDocument/2006/relationships/slide" Target="slides/slide80.xml" /><Relationship Id="rId86" Type="http://schemas.openxmlformats.org/officeDocument/2006/relationships/slide" Target="slides/slide85.xml" /><Relationship Id="rId94" Type="http://schemas.openxmlformats.org/officeDocument/2006/relationships/slide" Target="slides/slide93.xml" /><Relationship Id="rId99" Type="http://schemas.openxmlformats.org/officeDocument/2006/relationships/presProps" Target="presProps.xml" /><Relationship Id="rId101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9" Type="http://schemas.openxmlformats.org/officeDocument/2006/relationships/slide" Target="slides/slide38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B82AEA-FE3C-4C7E-8FA6-1E072478AAD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ACF07F-F2DE-40BB-87FD-8246B2E6E7D0}">
      <dgm:prSet phldrT="[Text]" custT="1"/>
      <dgm:spPr/>
      <dgm:t>
        <a:bodyPr/>
        <a:lstStyle/>
        <a:p>
          <a:r>
            <a:rPr lang="en-US" sz="3600" dirty="0"/>
            <a:t>FRONTAL</a:t>
          </a:r>
        </a:p>
      </dgm:t>
    </dgm:pt>
    <dgm:pt modelId="{4D2073EE-542D-46F8-AA70-270580A2D797}" type="parTrans" cxnId="{D6B3628B-C509-47A9-8065-C21130453842}">
      <dgm:prSet/>
      <dgm:spPr/>
      <dgm:t>
        <a:bodyPr/>
        <a:lstStyle/>
        <a:p>
          <a:endParaRPr lang="en-US"/>
        </a:p>
      </dgm:t>
    </dgm:pt>
    <dgm:pt modelId="{777E2DF5-C61D-43C9-97E7-6629A97FA474}" type="sibTrans" cxnId="{D6B3628B-C509-47A9-8065-C21130453842}">
      <dgm:prSet/>
      <dgm:spPr/>
      <dgm:t>
        <a:bodyPr/>
        <a:lstStyle/>
        <a:p>
          <a:endParaRPr lang="en-US"/>
        </a:p>
      </dgm:t>
    </dgm:pt>
    <dgm:pt modelId="{5CCD386D-36C2-4CAB-AAB2-CCA728A56A8D}">
      <dgm:prSet phldrT="[Text]"/>
      <dgm:spPr/>
      <dgm:t>
        <a:bodyPr/>
        <a:lstStyle/>
        <a:p>
          <a:r>
            <a:rPr lang="en-US" dirty="0"/>
            <a:t>ANTRIOR TO CENTRAL SULCUS,SUPERIOR TO LLATERAL SULCUS.</a:t>
          </a:r>
        </a:p>
      </dgm:t>
    </dgm:pt>
    <dgm:pt modelId="{7D749CF6-E084-4F04-B089-F791EB9775A3}" type="parTrans" cxnId="{E630D704-4496-43DA-A057-10B59416DEE8}">
      <dgm:prSet/>
      <dgm:spPr/>
      <dgm:t>
        <a:bodyPr/>
        <a:lstStyle/>
        <a:p>
          <a:endParaRPr lang="en-US"/>
        </a:p>
      </dgm:t>
    </dgm:pt>
    <dgm:pt modelId="{825938BE-2968-4578-ACB5-0B30446F01EA}" type="sibTrans" cxnId="{E630D704-4496-43DA-A057-10B59416DEE8}">
      <dgm:prSet/>
      <dgm:spPr/>
      <dgm:t>
        <a:bodyPr/>
        <a:lstStyle/>
        <a:p>
          <a:endParaRPr lang="en-US"/>
        </a:p>
      </dgm:t>
    </dgm:pt>
    <dgm:pt modelId="{805E41F6-286D-4DE1-BAC9-44BA21B2B22C}">
      <dgm:prSet phldrT="[Text]"/>
      <dgm:spPr/>
      <dgm:t>
        <a:bodyPr/>
        <a:lstStyle/>
        <a:p>
          <a:r>
            <a:rPr lang="en-US" dirty="0"/>
            <a:t>2-Pre frontal: mainly </a:t>
          </a:r>
          <a:r>
            <a:rPr lang="en-US" dirty="0" err="1"/>
            <a:t>intlctual</a:t>
          </a:r>
          <a:r>
            <a:rPr lang="en-US" dirty="0"/>
            <a:t> ,</a:t>
          </a:r>
          <a:r>
            <a:rPr lang="en-US" dirty="0" err="1"/>
            <a:t>behavoiral</a:t>
          </a:r>
          <a:r>
            <a:rPr lang="en-US" dirty="0"/>
            <a:t> function.</a:t>
          </a:r>
        </a:p>
      </dgm:t>
    </dgm:pt>
    <dgm:pt modelId="{04779DD1-78F2-43A8-A846-FDC97CC29908}" type="parTrans" cxnId="{6992F2F4-2329-4641-972A-B19895AD2BC7}">
      <dgm:prSet/>
      <dgm:spPr/>
      <dgm:t>
        <a:bodyPr/>
        <a:lstStyle/>
        <a:p>
          <a:endParaRPr lang="en-US"/>
        </a:p>
      </dgm:t>
    </dgm:pt>
    <dgm:pt modelId="{7EB86FE3-5B06-446D-9D63-F32355F1CCA4}" type="sibTrans" cxnId="{6992F2F4-2329-4641-972A-B19895AD2BC7}">
      <dgm:prSet/>
      <dgm:spPr/>
      <dgm:t>
        <a:bodyPr/>
        <a:lstStyle/>
        <a:p>
          <a:endParaRPr lang="en-US"/>
        </a:p>
      </dgm:t>
    </dgm:pt>
    <dgm:pt modelId="{F1FC49A9-3063-4A7F-9241-B2F166C84451}">
      <dgm:prSet phldrT="[Text]"/>
      <dgm:spPr/>
      <dgm:t>
        <a:bodyPr/>
        <a:lstStyle/>
        <a:p>
          <a:r>
            <a:rPr lang="en-US" dirty="0"/>
            <a:t>PARIETAL</a:t>
          </a:r>
        </a:p>
      </dgm:t>
    </dgm:pt>
    <dgm:pt modelId="{B88D77CB-B299-4268-B309-35B221CFC703}" type="parTrans" cxnId="{10DFCAD9-BD26-4692-BEB1-EEE4DC3DDAD4}">
      <dgm:prSet/>
      <dgm:spPr/>
      <dgm:t>
        <a:bodyPr/>
        <a:lstStyle/>
        <a:p>
          <a:endParaRPr lang="en-US"/>
        </a:p>
      </dgm:t>
    </dgm:pt>
    <dgm:pt modelId="{0FA41E7C-EEB9-417E-A697-8945C54205BB}" type="sibTrans" cxnId="{10DFCAD9-BD26-4692-BEB1-EEE4DC3DDAD4}">
      <dgm:prSet/>
      <dgm:spPr/>
      <dgm:t>
        <a:bodyPr/>
        <a:lstStyle/>
        <a:p>
          <a:endParaRPr lang="en-US"/>
        </a:p>
      </dgm:t>
    </dgm:pt>
    <dgm:pt modelId="{9208C6EE-33BC-456D-A9FF-F053009CF54A}">
      <dgm:prSet phldrT="[Text]"/>
      <dgm:spPr/>
      <dgm:t>
        <a:bodyPr/>
        <a:lstStyle/>
        <a:p>
          <a:r>
            <a:rPr lang="en-US" dirty="0"/>
            <a:t>Posterior to central sulcus and superior to lateral sulcus.</a:t>
          </a:r>
        </a:p>
      </dgm:t>
    </dgm:pt>
    <dgm:pt modelId="{6525CE87-FF7F-4657-AF6A-7FD229B3C3DD}" type="parTrans" cxnId="{9935D898-5EB9-4CA4-9272-B04AC1B12DF9}">
      <dgm:prSet/>
      <dgm:spPr/>
      <dgm:t>
        <a:bodyPr/>
        <a:lstStyle/>
        <a:p>
          <a:endParaRPr lang="en-US"/>
        </a:p>
      </dgm:t>
    </dgm:pt>
    <dgm:pt modelId="{9CABAF19-F08D-41B6-B143-0E3101A90E7C}" type="sibTrans" cxnId="{9935D898-5EB9-4CA4-9272-B04AC1B12DF9}">
      <dgm:prSet/>
      <dgm:spPr/>
      <dgm:t>
        <a:bodyPr/>
        <a:lstStyle/>
        <a:p>
          <a:endParaRPr lang="en-US"/>
        </a:p>
      </dgm:t>
    </dgm:pt>
    <dgm:pt modelId="{B5B57933-6D65-4997-A202-D29839DE808A}">
      <dgm:prSet phldrT="[Text]"/>
      <dgm:spPr/>
      <dgm:t>
        <a:bodyPr/>
        <a:lstStyle/>
        <a:p>
          <a:r>
            <a:rPr lang="en-US" dirty="0"/>
            <a:t>OCCIPITAL</a:t>
          </a:r>
        </a:p>
      </dgm:t>
    </dgm:pt>
    <dgm:pt modelId="{20F00893-7FA0-4A10-8084-BDA1515F9451}" type="parTrans" cxnId="{D99998C0-E419-4E46-B0A2-2E7C9F6B0FBF}">
      <dgm:prSet/>
      <dgm:spPr/>
      <dgm:t>
        <a:bodyPr/>
        <a:lstStyle/>
        <a:p>
          <a:endParaRPr lang="en-US"/>
        </a:p>
      </dgm:t>
    </dgm:pt>
    <dgm:pt modelId="{419AA648-06CD-4B41-8A3E-A248364ACF9A}" type="sibTrans" cxnId="{D99998C0-E419-4E46-B0A2-2E7C9F6B0FBF}">
      <dgm:prSet/>
      <dgm:spPr/>
      <dgm:t>
        <a:bodyPr/>
        <a:lstStyle/>
        <a:p>
          <a:endParaRPr lang="en-US"/>
        </a:p>
      </dgm:t>
    </dgm:pt>
    <dgm:pt modelId="{E0BF8F0D-9E32-46A5-936C-E788AD6A82F7}">
      <dgm:prSet phldrT="[Text]"/>
      <dgm:spPr/>
      <dgm:t>
        <a:bodyPr/>
        <a:lstStyle/>
        <a:p>
          <a:r>
            <a:rPr lang="en-US" dirty="0"/>
            <a:t>POSTRIOR TO PARIETAL AND TEMPORAL LOBE ,SEPERATED FROM PARIETAL LOBE MEDIALLY  BY PARIETO OCCIPITAL SULCUS  AND FROM TEMPORAL LOBE BY CALCARINE SULCUS.</a:t>
          </a:r>
        </a:p>
      </dgm:t>
    </dgm:pt>
    <dgm:pt modelId="{F8924A8B-9B2E-4333-A54A-7A47EC59E707}" type="parTrans" cxnId="{681DD40C-577F-4522-A9A8-66DFB15D572B}">
      <dgm:prSet/>
      <dgm:spPr/>
      <dgm:t>
        <a:bodyPr/>
        <a:lstStyle/>
        <a:p>
          <a:endParaRPr lang="en-US"/>
        </a:p>
      </dgm:t>
    </dgm:pt>
    <dgm:pt modelId="{34F2EA0D-E4E4-40DD-9AA1-963C4A4966D3}" type="sibTrans" cxnId="{681DD40C-577F-4522-A9A8-66DFB15D572B}">
      <dgm:prSet/>
      <dgm:spPr/>
      <dgm:t>
        <a:bodyPr/>
        <a:lstStyle/>
        <a:p>
          <a:endParaRPr lang="en-US"/>
        </a:p>
      </dgm:t>
    </dgm:pt>
    <dgm:pt modelId="{DC93EACB-4F45-45BD-92F7-E4A035FD8FBC}">
      <dgm:prSet/>
      <dgm:spPr/>
      <dgm:t>
        <a:bodyPr/>
        <a:lstStyle/>
        <a:p>
          <a:endParaRPr lang="en-US"/>
        </a:p>
      </dgm:t>
    </dgm:pt>
    <dgm:pt modelId="{4C1D7361-77E7-48DC-AEBB-4A3D4D8B6748}" type="parTrans" cxnId="{F9982F56-5479-40FF-AD06-BE7755778F27}">
      <dgm:prSet/>
      <dgm:spPr/>
      <dgm:t>
        <a:bodyPr/>
        <a:lstStyle/>
        <a:p>
          <a:endParaRPr lang="en-US"/>
        </a:p>
      </dgm:t>
    </dgm:pt>
    <dgm:pt modelId="{068BA38C-FEF5-43C7-89AB-CF5CF89F109D}" type="sibTrans" cxnId="{F9982F56-5479-40FF-AD06-BE7755778F27}">
      <dgm:prSet/>
      <dgm:spPr/>
      <dgm:t>
        <a:bodyPr/>
        <a:lstStyle/>
        <a:p>
          <a:endParaRPr lang="en-US"/>
        </a:p>
      </dgm:t>
    </dgm:pt>
    <dgm:pt modelId="{D7997529-4FB1-483D-A9BC-D63E95BAF71C}">
      <dgm:prSet phldrT="[Text]"/>
      <dgm:spPr/>
      <dgm:t>
        <a:bodyPr/>
        <a:lstStyle/>
        <a:p>
          <a:r>
            <a:rPr lang="en-US" dirty="0"/>
            <a:t>CONTAINS:</a:t>
          </a:r>
        </a:p>
      </dgm:t>
    </dgm:pt>
    <dgm:pt modelId="{F5E45A19-10B4-4719-89E9-62D2526F9357}" type="parTrans" cxnId="{26A01FFF-A597-4BDF-BAC1-21DCD5C3318D}">
      <dgm:prSet/>
      <dgm:spPr/>
      <dgm:t>
        <a:bodyPr/>
        <a:lstStyle/>
        <a:p>
          <a:endParaRPr lang="en-US"/>
        </a:p>
      </dgm:t>
    </dgm:pt>
    <dgm:pt modelId="{0D16BF38-3601-47C2-BA8B-8D0FE3B7D690}" type="sibTrans" cxnId="{26A01FFF-A597-4BDF-BAC1-21DCD5C3318D}">
      <dgm:prSet/>
      <dgm:spPr/>
      <dgm:t>
        <a:bodyPr/>
        <a:lstStyle/>
        <a:p>
          <a:endParaRPr lang="en-US"/>
        </a:p>
      </dgm:t>
    </dgm:pt>
    <dgm:pt modelId="{E042A7BB-2DB7-49E5-AA86-8CB48A8F2933}">
      <dgm:prSet phldrT="[Text]"/>
      <dgm:spPr/>
      <dgm:t>
        <a:bodyPr/>
        <a:lstStyle/>
        <a:p>
          <a:r>
            <a:rPr lang="en-US" dirty="0"/>
            <a:t>1-MOTORIC AND PREMOTORIC ARA:CONTROL VOLUNTARY MOVEMENT.</a:t>
          </a:r>
        </a:p>
      </dgm:t>
    </dgm:pt>
    <dgm:pt modelId="{77A03268-2D7E-4A83-8350-B0528A43B08D}" type="parTrans" cxnId="{5C1D2FFF-4E4A-4918-850A-07AC75C91DF8}">
      <dgm:prSet/>
      <dgm:spPr/>
      <dgm:t>
        <a:bodyPr/>
        <a:lstStyle/>
        <a:p>
          <a:endParaRPr lang="en-US"/>
        </a:p>
      </dgm:t>
    </dgm:pt>
    <dgm:pt modelId="{4F405F6D-B86B-4995-939F-2939557FBF0C}" type="sibTrans" cxnId="{5C1D2FFF-4E4A-4918-850A-07AC75C91DF8}">
      <dgm:prSet/>
      <dgm:spPr/>
      <dgm:t>
        <a:bodyPr/>
        <a:lstStyle/>
        <a:p>
          <a:endParaRPr lang="en-US"/>
        </a:p>
      </dgm:t>
    </dgm:pt>
    <dgm:pt modelId="{A2F81DD7-4489-4EF6-939D-77CA41FC9AB0}">
      <dgm:prSet phldrT="[Text]"/>
      <dgm:spPr/>
      <dgm:t>
        <a:bodyPr/>
        <a:lstStyle/>
        <a:p>
          <a:r>
            <a:rPr lang="en-US" dirty="0"/>
            <a:t>Contains:</a:t>
          </a:r>
        </a:p>
      </dgm:t>
    </dgm:pt>
    <dgm:pt modelId="{97D0F4D7-D5B1-490D-9D8E-D48E03D7C2ED}" type="parTrans" cxnId="{20BA8961-6292-4E14-B2C1-37778C3F0638}">
      <dgm:prSet/>
      <dgm:spPr/>
      <dgm:t>
        <a:bodyPr/>
        <a:lstStyle/>
        <a:p>
          <a:endParaRPr lang="en-US"/>
        </a:p>
      </dgm:t>
    </dgm:pt>
    <dgm:pt modelId="{58A151B2-D5D2-4761-AEF2-CD5BE0F6869C}" type="sibTrans" cxnId="{20BA8961-6292-4E14-B2C1-37778C3F0638}">
      <dgm:prSet/>
      <dgm:spPr/>
      <dgm:t>
        <a:bodyPr/>
        <a:lstStyle/>
        <a:p>
          <a:endParaRPr lang="en-US"/>
        </a:p>
      </dgm:t>
    </dgm:pt>
    <dgm:pt modelId="{4A44761B-A089-476D-ABBC-4BCD03774028}">
      <dgm:prSet phldrT="[Text]"/>
      <dgm:spPr/>
      <dgm:t>
        <a:bodyPr/>
        <a:lstStyle/>
        <a:p>
          <a:r>
            <a:rPr lang="en-US" dirty="0"/>
            <a:t>1-post central gyrus: sensory </a:t>
          </a:r>
          <a:r>
            <a:rPr lang="en-US" dirty="0" err="1"/>
            <a:t>cortx</a:t>
          </a:r>
          <a:endParaRPr lang="en-US" dirty="0"/>
        </a:p>
      </dgm:t>
    </dgm:pt>
    <dgm:pt modelId="{C4D14D66-5241-4590-AE5C-8CE6EF2C648C}" type="parTrans" cxnId="{CE21F016-4E55-41D7-A33C-C6DA9D4D5FD1}">
      <dgm:prSet/>
      <dgm:spPr/>
      <dgm:t>
        <a:bodyPr/>
        <a:lstStyle/>
        <a:p>
          <a:endParaRPr lang="en-US"/>
        </a:p>
      </dgm:t>
    </dgm:pt>
    <dgm:pt modelId="{627BCC4F-A127-443F-ADBB-A4FD3B5E7C9F}" type="sibTrans" cxnId="{CE21F016-4E55-41D7-A33C-C6DA9D4D5FD1}">
      <dgm:prSet/>
      <dgm:spPr/>
      <dgm:t>
        <a:bodyPr/>
        <a:lstStyle/>
        <a:p>
          <a:endParaRPr lang="en-US"/>
        </a:p>
      </dgm:t>
    </dgm:pt>
    <dgm:pt modelId="{D6CA984F-B873-4A15-9DB0-914250790AFF}">
      <dgm:prSet phldrT="[Text]"/>
      <dgm:spPr/>
      <dgm:t>
        <a:bodyPr/>
        <a:lstStyle/>
        <a:p>
          <a:r>
            <a:rPr lang="en-US" dirty="0"/>
            <a:t>2-parietal association </a:t>
          </a:r>
          <a:r>
            <a:rPr lang="en-US" dirty="0" err="1"/>
            <a:t>cortex:postrior</a:t>
          </a:r>
          <a:r>
            <a:rPr lang="en-US" dirty="0"/>
            <a:t> to sensory area</a:t>
          </a:r>
        </a:p>
      </dgm:t>
    </dgm:pt>
    <dgm:pt modelId="{6DCB4F12-94E1-40CA-B046-A0F295BDF100}" type="parTrans" cxnId="{8F430D7F-FFF2-4B6C-9270-07CA4B3F1116}">
      <dgm:prSet/>
      <dgm:spPr/>
      <dgm:t>
        <a:bodyPr/>
        <a:lstStyle/>
        <a:p>
          <a:endParaRPr lang="en-US"/>
        </a:p>
      </dgm:t>
    </dgm:pt>
    <dgm:pt modelId="{F005F43D-4C20-4DAF-8B9A-847CA3AB465E}" type="sibTrans" cxnId="{8F430D7F-FFF2-4B6C-9270-07CA4B3F1116}">
      <dgm:prSet/>
      <dgm:spPr/>
      <dgm:t>
        <a:bodyPr/>
        <a:lstStyle/>
        <a:p>
          <a:endParaRPr lang="en-US"/>
        </a:p>
      </dgm:t>
    </dgm:pt>
    <dgm:pt modelId="{0090B6FD-FDB7-486D-98AC-3F9A9BBE1EAF}">
      <dgm:prSet phldrT="[Text]"/>
      <dgm:spPr/>
      <dgm:t>
        <a:bodyPr/>
        <a:lstStyle/>
        <a:p>
          <a:r>
            <a:rPr lang="en-US" dirty="0"/>
            <a:t>3-BROCA (MOTORIC SPECH ARE ) :POSTRIOR INFRIOR TO PRE CENTRAL AREA.</a:t>
          </a:r>
        </a:p>
      </dgm:t>
    </dgm:pt>
    <dgm:pt modelId="{8404BE1B-113F-4FC4-8848-42520B13A0E0}" type="parTrans" cxnId="{B331E4A3-D19C-4974-AFB1-351DB3F51CA2}">
      <dgm:prSet/>
      <dgm:spPr/>
      <dgm:t>
        <a:bodyPr/>
        <a:lstStyle/>
        <a:p>
          <a:endParaRPr lang="en-US"/>
        </a:p>
      </dgm:t>
    </dgm:pt>
    <dgm:pt modelId="{B7C6A5CC-70D8-4CA1-8A9F-9347B8DBE064}" type="sibTrans" cxnId="{B331E4A3-D19C-4974-AFB1-351DB3F51CA2}">
      <dgm:prSet/>
      <dgm:spPr/>
      <dgm:t>
        <a:bodyPr/>
        <a:lstStyle/>
        <a:p>
          <a:endParaRPr lang="en-US"/>
        </a:p>
      </dgm:t>
    </dgm:pt>
    <dgm:pt modelId="{758C9FE5-460D-4074-AE53-ECF9AE0262E0}">
      <dgm:prSet phldrT="[Text]"/>
      <dgm:spPr/>
      <dgm:t>
        <a:bodyPr/>
        <a:lstStyle/>
        <a:p>
          <a:r>
            <a:rPr lang="en-US" dirty="0"/>
            <a:t>CONTAINS:VISUAL CORTEX  SURROUN THE CALCARINE SULCUS AND RECEIVE STIMULI FROM THE HALF OPPOSITE SIDE.</a:t>
          </a:r>
        </a:p>
      </dgm:t>
    </dgm:pt>
    <dgm:pt modelId="{80184B23-0F05-4173-908B-F5FB524EE7E6}" type="parTrans" cxnId="{EA2338EA-22E7-4403-A5B1-0885FD45A7E2}">
      <dgm:prSet/>
      <dgm:spPr/>
    </dgm:pt>
    <dgm:pt modelId="{31967CF2-768D-40A3-AC31-52EE408C710A}" type="sibTrans" cxnId="{EA2338EA-22E7-4403-A5B1-0885FD45A7E2}">
      <dgm:prSet/>
      <dgm:spPr/>
    </dgm:pt>
    <dgm:pt modelId="{B8EB0341-44D2-4F97-A5F0-AF96D748D65B}" type="pres">
      <dgm:prSet presAssocID="{31B82AEA-FE3C-4C7E-8FA6-1E072478AAD1}" presName="Name0" presStyleCnt="0">
        <dgm:presLayoutVars>
          <dgm:dir/>
          <dgm:animLvl val="lvl"/>
          <dgm:resizeHandles val="exact"/>
        </dgm:presLayoutVars>
      </dgm:prSet>
      <dgm:spPr/>
    </dgm:pt>
    <dgm:pt modelId="{0A48414D-8249-4C3B-8EEB-0DE48965C864}" type="pres">
      <dgm:prSet presAssocID="{C6ACF07F-F2DE-40BB-87FD-8246B2E6E7D0}" presName="linNode" presStyleCnt="0"/>
      <dgm:spPr/>
    </dgm:pt>
    <dgm:pt modelId="{19F72946-B2A7-4468-A697-0F521A658D59}" type="pres">
      <dgm:prSet presAssocID="{C6ACF07F-F2DE-40BB-87FD-8246B2E6E7D0}" presName="parentText" presStyleLbl="node1" presStyleIdx="0" presStyleCnt="4" custLinFactNeighborX="-1359" custLinFactNeighborY="5992">
        <dgm:presLayoutVars>
          <dgm:chMax val="1"/>
          <dgm:bulletEnabled val="1"/>
        </dgm:presLayoutVars>
      </dgm:prSet>
      <dgm:spPr/>
    </dgm:pt>
    <dgm:pt modelId="{CFE91E2A-C3D9-48D9-8D43-28FE427F9F1B}" type="pres">
      <dgm:prSet presAssocID="{C6ACF07F-F2DE-40BB-87FD-8246B2E6E7D0}" presName="descendantText" presStyleLbl="alignAccFollowNode1" presStyleIdx="0" presStyleCnt="3">
        <dgm:presLayoutVars>
          <dgm:bulletEnabled val="1"/>
        </dgm:presLayoutVars>
      </dgm:prSet>
      <dgm:spPr/>
    </dgm:pt>
    <dgm:pt modelId="{4B0B1359-9C6C-455A-BC16-255F413E8947}" type="pres">
      <dgm:prSet presAssocID="{777E2DF5-C61D-43C9-97E7-6629A97FA474}" presName="sp" presStyleCnt="0"/>
      <dgm:spPr/>
    </dgm:pt>
    <dgm:pt modelId="{BB510400-3C75-42F0-9DA6-D7B2CC4E6BB8}" type="pres">
      <dgm:prSet presAssocID="{F1FC49A9-3063-4A7F-9241-B2F166C84451}" presName="linNode" presStyleCnt="0"/>
      <dgm:spPr/>
    </dgm:pt>
    <dgm:pt modelId="{2A1930AA-B1E4-4224-A36E-6DEB498BC10D}" type="pres">
      <dgm:prSet presAssocID="{F1FC49A9-3063-4A7F-9241-B2F166C84451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ACE49C10-4931-4AA1-8095-86569FA93769}" type="pres">
      <dgm:prSet presAssocID="{F1FC49A9-3063-4A7F-9241-B2F166C84451}" presName="descendantText" presStyleLbl="alignAccFollowNode1" presStyleIdx="1" presStyleCnt="3">
        <dgm:presLayoutVars>
          <dgm:bulletEnabled val="1"/>
        </dgm:presLayoutVars>
      </dgm:prSet>
      <dgm:spPr/>
    </dgm:pt>
    <dgm:pt modelId="{95957745-A78D-421C-870A-A1BE8882DB41}" type="pres">
      <dgm:prSet presAssocID="{0FA41E7C-EEB9-417E-A697-8945C54205BB}" presName="sp" presStyleCnt="0"/>
      <dgm:spPr/>
    </dgm:pt>
    <dgm:pt modelId="{C22BD97D-44EA-4018-9CB7-60628461A684}" type="pres">
      <dgm:prSet presAssocID="{B5B57933-6D65-4997-A202-D29839DE808A}" presName="linNode" presStyleCnt="0"/>
      <dgm:spPr/>
    </dgm:pt>
    <dgm:pt modelId="{5981DF02-C75D-4DBF-8D38-E8519C18ABCD}" type="pres">
      <dgm:prSet presAssocID="{B5B57933-6D65-4997-A202-D29839DE808A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E4754DF6-F55D-4732-B19C-F76D99E86904}" type="pres">
      <dgm:prSet presAssocID="{B5B57933-6D65-4997-A202-D29839DE808A}" presName="descendantText" presStyleLbl="alignAccFollowNode1" presStyleIdx="2" presStyleCnt="3">
        <dgm:presLayoutVars>
          <dgm:bulletEnabled val="1"/>
        </dgm:presLayoutVars>
      </dgm:prSet>
      <dgm:spPr/>
    </dgm:pt>
    <dgm:pt modelId="{8253FFEE-2CA1-4D2C-8D8A-746C3D7A29D4}" type="pres">
      <dgm:prSet presAssocID="{419AA648-06CD-4B41-8A3E-A248364ACF9A}" presName="sp" presStyleCnt="0"/>
      <dgm:spPr/>
    </dgm:pt>
    <dgm:pt modelId="{B0AF3F5C-F506-47A6-8F53-6E899E7895AD}" type="pres">
      <dgm:prSet presAssocID="{DC93EACB-4F45-45BD-92F7-E4A035FD8FBC}" presName="linNode" presStyleCnt="0"/>
      <dgm:spPr/>
    </dgm:pt>
    <dgm:pt modelId="{F1589266-B9FC-4CDA-BD3B-5A443220E57A}" type="pres">
      <dgm:prSet presAssocID="{DC93EACB-4F45-45BD-92F7-E4A035FD8FBC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E630D704-4496-43DA-A057-10B59416DEE8}" srcId="{C6ACF07F-F2DE-40BB-87FD-8246B2E6E7D0}" destId="{5CCD386D-36C2-4CAB-AAB2-CCA728A56A8D}" srcOrd="0" destOrd="0" parTransId="{7D749CF6-E084-4F04-B089-F791EB9775A3}" sibTransId="{825938BE-2968-4578-ACB5-0B30446F01EA}"/>
    <dgm:cxn modelId="{CDBFF30B-DAC4-4FF7-BF05-9E929A85B880}" type="presOf" srcId="{4A44761B-A089-476D-ABBC-4BCD03774028}" destId="{ACE49C10-4931-4AA1-8095-86569FA93769}" srcOrd="0" destOrd="2" presId="urn:microsoft.com/office/officeart/2005/8/layout/vList5"/>
    <dgm:cxn modelId="{681DD40C-577F-4522-A9A8-66DFB15D572B}" srcId="{B5B57933-6D65-4997-A202-D29839DE808A}" destId="{E0BF8F0D-9E32-46A5-936C-E788AD6A82F7}" srcOrd="0" destOrd="0" parTransId="{F8924A8B-9B2E-4333-A54A-7A47EC59E707}" sibTransId="{34F2EA0D-E4E4-40DD-9AA1-963C4A4966D3}"/>
    <dgm:cxn modelId="{CE21F016-4E55-41D7-A33C-C6DA9D4D5FD1}" srcId="{F1FC49A9-3063-4A7F-9241-B2F166C84451}" destId="{4A44761B-A089-476D-ABBC-4BCD03774028}" srcOrd="2" destOrd="0" parTransId="{C4D14D66-5241-4590-AE5C-8CE6EF2C648C}" sibTransId="{627BCC4F-A127-443F-ADBB-A4FD3B5E7C9F}"/>
    <dgm:cxn modelId="{9BC77B28-B492-4515-B22D-67D17D2C6EBD}" type="presOf" srcId="{B5B57933-6D65-4997-A202-D29839DE808A}" destId="{5981DF02-C75D-4DBF-8D38-E8519C18ABCD}" srcOrd="0" destOrd="0" presId="urn:microsoft.com/office/officeart/2005/8/layout/vList5"/>
    <dgm:cxn modelId="{37F5C03D-EE96-438D-9FE2-DA1E805F2A44}" type="presOf" srcId="{E042A7BB-2DB7-49E5-AA86-8CB48A8F2933}" destId="{CFE91E2A-C3D9-48D9-8D43-28FE427F9F1B}" srcOrd="0" destOrd="2" presId="urn:microsoft.com/office/officeart/2005/8/layout/vList5"/>
    <dgm:cxn modelId="{20BA8961-6292-4E14-B2C1-37778C3F0638}" srcId="{F1FC49A9-3063-4A7F-9241-B2F166C84451}" destId="{A2F81DD7-4489-4EF6-939D-77CA41FC9AB0}" srcOrd="1" destOrd="0" parTransId="{97D0F4D7-D5B1-490D-9D8E-D48E03D7C2ED}" sibTransId="{58A151B2-D5D2-4761-AEF2-CD5BE0F6869C}"/>
    <dgm:cxn modelId="{6E81C76C-389A-41E6-A52C-94F008F91BE8}" type="presOf" srcId="{D7997529-4FB1-483D-A9BC-D63E95BAF71C}" destId="{CFE91E2A-C3D9-48D9-8D43-28FE427F9F1B}" srcOrd="0" destOrd="1" presId="urn:microsoft.com/office/officeart/2005/8/layout/vList5"/>
    <dgm:cxn modelId="{F9982F56-5479-40FF-AD06-BE7755778F27}" srcId="{31B82AEA-FE3C-4C7E-8FA6-1E072478AAD1}" destId="{DC93EACB-4F45-45BD-92F7-E4A035FD8FBC}" srcOrd="3" destOrd="0" parTransId="{4C1D7361-77E7-48DC-AEBB-4A3D4D8B6748}" sibTransId="{068BA38C-FEF5-43C7-89AB-CF5CF89F109D}"/>
    <dgm:cxn modelId="{B3482457-E216-4D2E-A645-2BD4580EE8F0}" type="presOf" srcId="{F1FC49A9-3063-4A7F-9241-B2F166C84451}" destId="{2A1930AA-B1E4-4224-A36E-6DEB498BC10D}" srcOrd="0" destOrd="0" presId="urn:microsoft.com/office/officeart/2005/8/layout/vList5"/>
    <dgm:cxn modelId="{5C0E037B-B425-40C8-9597-51EFDAE9C7AC}" type="presOf" srcId="{9208C6EE-33BC-456D-A9FF-F053009CF54A}" destId="{ACE49C10-4931-4AA1-8095-86569FA93769}" srcOrd="0" destOrd="0" presId="urn:microsoft.com/office/officeart/2005/8/layout/vList5"/>
    <dgm:cxn modelId="{8F430D7F-FFF2-4B6C-9270-07CA4B3F1116}" srcId="{F1FC49A9-3063-4A7F-9241-B2F166C84451}" destId="{D6CA984F-B873-4A15-9DB0-914250790AFF}" srcOrd="3" destOrd="0" parTransId="{6DCB4F12-94E1-40CA-B046-A0F295BDF100}" sibTransId="{F005F43D-4C20-4DAF-8B9A-847CA3AB465E}"/>
    <dgm:cxn modelId="{961FDF7F-3074-4269-9D99-FBFB67AF47EF}" type="presOf" srcId="{758C9FE5-460D-4074-AE53-ECF9AE0262E0}" destId="{E4754DF6-F55D-4732-B19C-F76D99E86904}" srcOrd="0" destOrd="1" presId="urn:microsoft.com/office/officeart/2005/8/layout/vList5"/>
    <dgm:cxn modelId="{50487884-4C2C-482B-9924-735AF5009D92}" type="presOf" srcId="{A2F81DD7-4489-4EF6-939D-77CA41FC9AB0}" destId="{ACE49C10-4931-4AA1-8095-86569FA93769}" srcOrd="0" destOrd="1" presId="urn:microsoft.com/office/officeart/2005/8/layout/vList5"/>
    <dgm:cxn modelId="{D6B3628B-C509-47A9-8065-C21130453842}" srcId="{31B82AEA-FE3C-4C7E-8FA6-1E072478AAD1}" destId="{C6ACF07F-F2DE-40BB-87FD-8246B2E6E7D0}" srcOrd="0" destOrd="0" parTransId="{4D2073EE-542D-46F8-AA70-270580A2D797}" sibTransId="{777E2DF5-C61D-43C9-97E7-6629A97FA474}"/>
    <dgm:cxn modelId="{9935D898-5EB9-4CA4-9272-B04AC1B12DF9}" srcId="{F1FC49A9-3063-4A7F-9241-B2F166C84451}" destId="{9208C6EE-33BC-456D-A9FF-F053009CF54A}" srcOrd="0" destOrd="0" parTransId="{6525CE87-FF7F-4657-AF6A-7FD229B3C3DD}" sibTransId="{9CABAF19-F08D-41B6-B143-0E3101A90E7C}"/>
    <dgm:cxn modelId="{9E0BC199-2310-4A49-8503-2D81C87E0951}" type="presOf" srcId="{0090B6FD-FDB7-486D-98AC-3F9A9BBE1EAF}" destId="{CFE91E2A-C3D9-48D9-8D43-28FE427F9F1B}" srcOrd="0" destOrd="4" presId="urn:microsoft.com/office/officeart/2005/8/layout/vList5"/>
    <dgm:cxn modelId="{939078A0-F0A7-4290-AA58-0B3B48B6DAA5}" type="presOf" srcId="{E0BF8F0D-9E32-46A5-936C-E788AD6A82F7}" destId="{E4754DF6-F55D-4732-B19C-F76D99E86904}" srcOrd="0" destOrd="0" presId="urn:microsoft.com/office/officeart/2005/8/layout/vList5"/>
    <dgm:cxn modelId="{B331E4A3-D19C-4974-AFB1-351DB3F51CA2}" srcId="{C6ACF07F-F2DE-40BB-87FD-8246B2E6E7D0}" destId="{0090B6FD-FDB7-486D-98AC-3F9A9BBE1EAF}" srcOrd="4" destOrd="0" parTransId="{8404BE1B-113F-4FC4-8848-42520B13A0E0}" sibTransId="{B7C6A5CC-70D8-4CA1-8A9F-9347B8DBE064}"/>
    <dgm:cxn modelId="{672E1DA9-12C0-44FE-8559-FFB27DE4EBDC}" type="presOf" srcId="{DC93EACB-4F45-45BD-92F7-E4A035FD8FBC}" destId="{F1589266-B9FC-4CDA-BD3B-5A443220E57A}" srcOrd="0" destOrd="0" presId="urn:microsoft.com/office/officeart/2005/8/layout/vList5"/>
    <dgm:cxn modelId="{D99998C0-E419-4E46-B0A2-2E7C9F6B0FBF}" srcId="{31B82AEA-FE3C-4C7E-8FA6-1E072478AAD1}" destId="{B5B57933-6D65-4997-A202-D29839DE808A}" srcOrd="2" destOrd="0" parTransId="{20F00893-7FA0-4A10-8084-BDA1515F9451}" sibTransId="{419AA648-06CD-4B41-8A3E-A248364ACF9A}"/>
    <dgm:cxn modelId="{10DFCAD9-BD26-4692-BEB1-EEE4DC3DDAD4}" srcId="{31B82AEA-FE3C-4C7E-8FA6-1E072478AAD1}" destId="{F1FC49A9-3063-4A7F-9241-B2F166C84451}" srcOrd="1" destOrd="0" parTransId="{B88D77CB-B299-4268-B309-35B221CFC703}" sibTransId="{0FA41E7C-EEB9-417E-A697-8945C54205BB}"/>
    <dgm:cxn modelId="{A1BEA8DF-49CE-43AC-921D-6B351BE0B5A4}" type="presOf" srcId="{D6CA984F-B873-4A15-9DB0-914250790AFF}" destId="{ACE49C10-4931-4AA1-8095-86569FA93769}" srcOrd="0" destOrd="3" presId="urn:microsoft.com/office/officeart/2005/8/layout/vList5"/>
    <dgm:cxn modelId="{D6F932E8-95B1-4458-ADA2-5C4DE3417801}" type="presOf" srcId="{5CCD386D-36C2-4CAB-AAB2-CCA728A56A8D}" destId="{CFE91E2A-C3D9-48D9-8D43-28FE427F9F1B}" srcOrd="0" destOrd="0" presId="urn:microsoft.com/office/officeart/2005/8/layout/vList5"/>
    <dgm:cxn modelId="{EA2338EA-22E7-4403-A5B1-0885FD45A7E2}" srcId="{B5B57933-6D65-4997-A202-D29839DE808A}" destId="{758C9FE5-460D-4074-AE53-ECF9AE0262E0}" srcOrd="1" destOrd="0" parTransId="{80184B23-0F05-4173-908B-F5FB524EE7E6}" sibTransId="{31967CF2-768D-40A3-AC31-52EE408C710A}"/>
    <dgm:cxn modelId="{6992F2F4-2329-4641-972A-B19895AD2BC7}" srcId="{C6ACF07F-F2DE-40BB-87FD-8246B2E6E7D0}" destId="{805E41F6-286D-4DE1-BAC9-44BA21B2B22C}" srcOrd="3" destOrd="0" parTransId="{04779DD1-78F2-43A8-A846-FDC97CC29908}" sibTransId="{7EB86FE3-5B06-446D-9D63-F32355F1CCA4}"/>
    <dgm:cxn modelId="{F198B2F7-F524-4016-81AE-9BD8AC9D65A2}" type="presOf" srcId="{805E41F6-286D-4DE1-BAC9-44BA21B2B22C}" destId="{CFE91E2A-C3D9-48D9-8D43-28FE427F9F1B}" srcOrd="0" destOrd="3" presId="urn:microsoft.com/office/officeart/2005/8/layout/vList5"/>
    <dgm:cxn modelId="{270843FA-E2E7-4690-BB6F-D34E329A615C}" type="presOf" srcId="{C6ACF07F-F2DE-40BB-87FD-8246B2E6E7D0}" destId="{19F72946-B2A7-4468-A697-0F521A658D59}" srcOrd="0" destOrd="0" presId="urn:microsoft.com/office/officeart/2005/8/layout/vList5"/>
    <dgm:cxn modelId="{3C3331FC-9B20-4C78-96DD-DDBFEFA3E0BA}" type="presOf" srcId="{31B82AEA-FE3C-4C7E-8FA6-1E072478AAD1}" destId="{B8EB0341-44D2-4F97-A5F0-AF96D748D65B}" srcOrd="0" destOrd="0" presId="urn:microsoft.com/office/officeart/2005/8/layout/vList5"/>
    <dgm:cxn modelId="{26A01FFF-A597-4BDF-BAC1-21DCD5C3318D}" srcId="{C6ACF07F-F2DE-40BB-87FD-8246B2E6E7D0}" destId="{D7997529-4FB1-483D-A9BC-D63E95BAF71C}" srcOrd="1" destOrd="0" parTransId="{F5E45A19-10B4-4719-89E9-62D2526F9357}" sibTransId="{0D16BF38-3601-47C2-BA8B-8D0FE3B7D690}"/>
    <dgm:cxn modelId="{5C1D2FFF-4E4A-4918-850A-07AC75C91DF8}" srcId="{C6ACF07F-F2DE-40BB-87FD-8246B2E6E7D0}" destId="{E042A7BB-2DB7-49E5-AA86-8CB48A8F2933}" srcOrd="2" destOrd="0" parTransId="{77A03268-2D7E-4A83-8350-B0528A43B08D}" sibTransId="{4F405F6D-B86B-4995-939F-2939557FBF0C}"/>
    <dgm:cxn modelId="{81DA1EB6-1330-4375-8925-848690EF1391}" type="presParOf" srcId="{B8EB0341-44D2-4F97-A5F0-AF96D748D65B}" destId="{0A48414D-8249-4C3B-8EEB-0DE48965C864}" srcOrd="0" destOrd="0" presId="urn:microsoft.com/office/officeart/2005/8/layout/vList5"/>
    <dgm:cxn modelId="{67C5CC0F-26ED-4F21-AFDC-A1E4BEAE4CFA}" type="presParOf" srcId="{0A48414D-8249-4C3B-8EEB-0DE48965C864}" destId="{19F72946-B2A7-4468-A697-0F521A658D59}" srcOrd="0" destOrd="0" presId="urn:microsoft.com/office/officeart/2005/8/layout/vList5"/>
    <dgm:cxn modelId="{7C5B2D5B-215D-4A19-B2D4-E1DAF49A2147}" type="presParOf" srcId="{0A48414D-8249-4C3B-8EEB-0DE48965C864}" destId="{CFE91E2A-C3D9-48D9-8D43-28FE427F9F1B}" srcOrd="1" destOrd="0" presId="urn:microsoft.com/office/officeart/2005/8/layout/vList5"/>
    <dgm:cxn modelId="{5595F86E-F917-47A7-B8FB-D88C83530C41}" type="presParOf" srcId="{B8EB0341-44D2-4F97-A5F0-AF96D748D65B}" destId="{4B0B1359-9C6C-455A-BC16-255F413E8947}" srcOrd="1" destOrd="0" presId="urn:microsoft.com/office/officeart/2005/8/layout/vList5"/>
    <dgm:cxn modelId="{4A930575-E3F5-42F5-BB3B-685897DA94E4}" type="presParOf" srcId="{B8EB0341-44D2-4F97-A5F0-AF96D748D65B}" destId="{BB510400-3C75-42F0-9DA6-D7B2CC4E6BB8}" srcOrd="2" destOrd="0" presId="urn:microsoft.com/office/officeart/2005/8/layout/vList5"/>
    <dgm:cxn modelId="{D16C872D-4E87-48E0-9392-586658F70461}" type="presParOf" srcId="{BB510400-3C75-42F0-9DA6-D7B2CC4E6BB8}" destId="{2A1930AA-B1E4-4224-A36E-6DEB498BC10D}" srcOrd="0" destOrd="0" presId="urn:microsoft.com/office/officeart/2005/8/layout/vList5"/>
    <dgm:cxn modelId="{8B576326-00C2-4B21-B828-FA35BB0096B0}" type="presParOf" srcId="{BB510400-3C75-42F0-9DA6-D7B2CC4E6BB8}" destId="{ACE49C10-4931-4AA1-8095-86569FA93769}" srcOrd="1" destOrd="0" presId="urn:microsoft.com/office/officeart/2005/8/layout/vList5"/>
    <dgm:cxn modelId="{7616F6DE-2E7F-44B8-8593-5BB1E54B87A2}" type="presParOf" srcId="{B8EB0341-44D2-4F97-A5F0-AF96D748D65B}" destId="{95957745-A78D-421C-870A-A1BE8882DB41}" srcOrd="3" destOrd="0" presId="urn:microsoft.com/office/officeart/2005/8/layout/vList5"/>
    <dgm:cxn modelId="{1728E149-1523-4B83-881F-463E4B62B429}" type="presParOf" srcId="{B8EB0341-44D2-4F97-A5F0-AF96D748D65B}" destId="{C22BD97D-44EA-4018-9CB7-60628461A684}" srcOrd="4" destOrd="0" presId="urn:microsoft.com/office/officeart/2005/8/layout/vList5"/>
    <dgm:cxn modelId="{FA9AD3FE-1899-434F-9C6B-332AFD5A059E}" type="presParOf" srcId="{C22BD97D-44EA-4018-9CB7-60628461A684}" destId="{5981DF02-C75D-4DBF-8D38-E8519C18ABCD}" srcOrd="0" destOrd="0" presId="urn:microsoft.com/office/officeart/2005/8/layout/vList5"/>
    <dgm:cxn modelId="{611336F2-6B1F-4B33-92C8-2708F04943BF}" type="presParOf" srcId="{C22BD97D-44EA-4018-9CB7-60628461A684}" destId="{E4754DF6-F55D-4732-B19C-F76D99E86904}" srcOrd="1" destOrd="0" presId="urn:microsoft.com/office/officeart/2005/8/layout/vList5"/>
    <dgm:cxn modelId="{808F23CB-05D8-4C0F-BC26-9A796F10808E}" type="presParOf" srcId="{B8EB0341-44D2-4F97-A5F0-AF96D748D65B}" destId="{8253FFEE-2CA1-4D2C-8D8A-746C3D7A29D4}" srcOrd="5" destOrd="0" presId="urn:microsoft.com/office/officeart/2005/8/layout/vList5"/>
    <dgm:cxn modelId="{F456C1AC-8060-4499-8B54-59B1B802C98E}" type="presParOf" srcId="{B8EB0341-44D2-4F97-A5F0-AF96D748D65B}" destId="{B0AF3F5C-F506-47A6-8F53-6E899E7895AD}" srcOrd="6" destOrd="0" presId="urn:microsoft.com/office/officeart/2005/8/layout/vList5"/>
    <dgm:cxn modelId="{A52E676F-02D6-4845-8F98-43681516A1D1}" type="presParOf" srcId="{B0AF3F5C-F506-47A6-8F53-6E899E7895AD}" destId="{F1589266-B9FC-4CDA-BD3B-5A443220E57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91E2A-C3D9-48D9-8D43-28FE427F9F1B}">
      <dsp:nvSpPr>
        <dsp:cNvPr id="0" name=""/>
        <dsp:cNvSpPr/>
      </dsp:nvSpPr>
      <dsp:spPr>
        <a:xfrm rot="5400000">
          <a:off x="5467245" y="-2187112"/>
          <a:ext cx="983188" cy="56083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ANTRIOR TO CENTRAL SULCUS,SUPERIOR TO LLATERAL SULCUS.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CONTAINS: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1-MOTORIC AND PREMOTORIC ARA:CONTROL VOLUNTARY MOVEMENT.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2-Pre frontal: mainly </a:t>
          </a:r>
          <a:r>
            <a:rPr lang="en-US" sz="1000" kern="1200" dirty="0" err="1"/>
            <a:t>intlctual</a:t>
          </a:r>
          <a:r>
            <a:rPr lang="en-US" sz="1000" kern="1200" dirty="0"/>
            <a:t> ,</a:t>
          </a:r>
          <a:r>
            <a:rPr lang="en-US" sz="1000" kern="1200" dirty="0" err="1"/>
            <a:t>behavoiral</a:t>
          </a:r>
          <a:r>
            <a:rPr lang="en-US" sz="1000" kern="1200" dirty="0"/>
            <a:t> function.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3-BROCA (MOTORIC SPECH ARE ) :POSTRIOR INFRIOR TO PRE CENTRAL AREA.</a:t>
          </a:r>
        </a:p>
      </dsp:txBody>
      <dsp:txXfrm rot="-5400000">
        <a:off x="3154680" y="173448"/>
        <a:ext cx="5560325" cy="887198"/>
      </dsp:txXfrm>
    </dsp:sp>
    <dsp:sp modelId="{19F72946-B2A7-4468-A697-0F521A658D59}">
      <dsp:nvSpPr>
        <dsp:cNvPr id="0" name=""/>
        <dsp:cNvSpPr/>
      </dsp:nvSpPr>
      <dsp:spPr>
        <a:xfrm>
          <a:off x="0" y="76196"/>
          <a:ext cx="3154680" cy="12289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FRONTAL</a:t>
          </a:r>
        </a:p>
      </dsp:txBody>
      <dsp:txXfrm>
        <a:off x="59994" y="136190"/>
        <a:ext cx="3034692" cy="1108997"/>
      </dsp:txXfrm>
    </dsp:sp>
    <dsp:sp modelId="{ACE49C10-4931-4AA1-8095-86569FA93769}">
      <dsp:nvSpPr>
        <dsp:cNvPr id="0" name=""/>
        <dsp:cNvSpPr/>
      </dsp:nvSpPr>
      <dsp:spPr>
        <a:xfrm rot="5400000">
          <a:off x="5467245" y="-896677"/>
          <a:ext cx="983188" cy="56083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Posterior to central sulcus and superior to lateral sulcus.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Contains: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1-post central gyrus: sensory </a:t>
          </a:r>
          <a:r>
            <a:rPr lang="en-US" sz="1000" kern="1200" dirty="0" err="1"/>
            <a:t>cortx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2-parietal association </a:t>
          </a:r>
          <a:r>
            <a:rPr lang="en-US" sz="1000" kern="1200" dirty="0" err="1"/>
            <a:t>cortex:postrior</a:t>
          </a:r>
          <a:r>
            <a:rPr lang="en-US" sz="1000" kern="1200" dirty="0"/>
            <a:t> to sensory area</a:t>
          </a:r>
        </a:p>
      </dsp:txBody>
      <dsp:txXfrm rot="-5400000">
        <a:off x="3154680" y="1463883"/>
        <a:ext cx="5560325" cy="887198"/>
      </dsp:txXfrm>
    </dsp:sp>
    <dsp:sp modelId="{2A1930AA-B1E4-4224-A36E-6DEB498BC10D}">
      <dsp:nvSpPr>
        <dsp:cNvPr id="0" name=""/>
        <dsp:cNvSpPr/>
      </dsp:nvSpPr>
      <dsp:spPr>
        <a:xfrm>
          <a:off x="0" y="1292989"/>
          <a:ext cx="3154680" cy="12289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PARIETAL</a:t>
          </a:r>
        </a:p>
      </dsp:txBody>
      <dsp:txXfrm>
        <a:off x="59994" y="1352983"/>
        <a:ext cx="3034692" cy="1108997"/>
      </dsp:txXfrm>
    </dsp:sp>
    <dsp:sp modelId="{E4754DF6-F55D-4732-B19C-F76D99E86904}">
      <dsp:nvSpPr>
        <dsp:cNvPr id="0" name=""/>
        <dsp:cNvSpPr/>
      </dsp:nvSpPr>
      <dsp:spPr>
        <a:xfrm rot="5400000">
          <a:off x="5467245" y="393757"/>
          <a:ext cx="983188" cy="56083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POSTRIOR TO PARIETAL AND TEMPORAL LOBE ,SEPERATED FROM PARIETAL LOBE MEDIALLY  BY PARIETO OCCIPITAL SULCUS  AND FROM TEMPORAL LOBE BY CALCARINE SULCUS.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CONTAINS:VISUAL CORTEX  SURROUN THE CALCARINE SULCUS AND RECEIVE STIMULI FROM THE HALF OPPOSITE SIDE.</a:t>
          </a:r>
        </a:p>
      </dsp:txBody>
      <dsp:txXfrm rot="-5400000">
        <a:off x="3154680" y="2754318"/>
        <a:ext cx="5560325" cy="887198"/>
      </dsp:txXfrm>
    </dsp:sp>
    <dsp:sp modelId="{5981DF02-C75D-4DBF-8D38-E8519C18ABCD}">
      <dsp:nvSpPr>
        <dsp:cNvPr id="0" name=""/>
        <dsp:cNvSpPr/>
      </dsp:nvSpPr>
      <dsp:spPr>
        <a:xfrm>
          <a:off x="0" y="2583424"/>
          <a:ext cx="3154680" cy="12289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OCCIPITAL</a:t>
          </a:r>
        </a:p>
      </dsp:txBody>
      <dsp:txXfrm>
        <a:off x="59994" y="2643418"/>
        <a:ext cx="3034692" cy="1108997"/>
      </dsp:txXfrm>
    </dsp:sp>
    <dsp:sp modelId="{F1589266-B9FC-4CDA-BD3B-5A443220E57A}">
      <dsp:nvSpPr>
        <dsp:cNvPr id="0" name=""/>
        <dsp:cNvSpPr/>
      </dsp:nvSpPr>
      <dsp:spPr>
        <a:xfrm>
          <a:off x="0" y="3873859"/>
          <a:ext cx="3154680" cy="12289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9994" y="3933853"/>
        <a:ext cx="3034692" cy="11089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904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479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931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025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921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49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307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837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455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776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252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366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266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118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039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854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16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8331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7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7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7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7.xml" 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7.xml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 /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7.xml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 /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 /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7.xml" 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7.xml" 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 /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7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7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7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7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7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 /><Relationship Id="rId1" Type="http://schemas.openxmlformats.org/officeDocument/2006/relationships/slideLayout" Target="../slideLayouts/slideLayout2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 /><Relationship Id="rId1" Type="http://schemas.openxmlformats.org/officeDocument/2006/relationships/slideLayout" Target="../slideLayouts/slideLayout2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 /><Relationship Id="rId1" Type="http://schemas.openxmlformats.org/officeDocument/2006/relationships/slideLayout" Target="../slideLayouts/slideLayout7.xml" 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 /><Relationship Id="rId1" Type="http://schemas.openxmlformats.org/officeDocument/2006/relationships/slideLayout" Target="../slideLayouts/slideLayout2.xml" 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 /><Relationship Id="rId1" Type="http://schemas.openxmlformats.org/officeDocument/2006/relationships/slideLayout" Target="../slideLayouts/slideLayout2.xml" 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 /><Relationship Id="rId1" Type="http://schemas.openxmlformats.org/officeDocument/2006/relationships/slideLayout" Target="../slideLayouts/slideLayout7.xml" 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 /><Relationship Id="rId1" Type="http://schemas.openxmlformats.org/officeDocument/2006/relationships/slideLayout" Target="../slideLayouts/slideLayout7.xml" 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 /><Relationship Id="rId1" Type="http://schemas.openxmlformats.org/officeDocument/2006/relationships/slideLayout" Target="../slideLayouts/slideLayout7.xml" 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 /><Relationship Id="rId1" Type="http://schemas.openxmlformats.org/officeDocument/2006/relationships/slideLayout" Target="../slideLayouts/slideLayout2.xml" 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 /><Relationship Id="rId1" Type="http://schemas.openxmlformats.org/officeDocument/2006/relationships/slideLayout" Target="../slideLayouts/slideLayout2.xml" 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 /><Relationship Id="rId2" Type="http://schemas.openxmlformats.org/officeDocument/2006/relationships/image" Target="../media/image61.png" /><Relationship Id="rId1" Type="http://schemas.openxmlformats.org/officeDocument/2006/relationships/slideLayout" Target="../slideLayouts/slideLayout2.xml" 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 /><Relationship Id="rId1" Type="http://schemas.openxmlformats.org/officeDocument/2006/relationships/slideLayout" Target="../slideLayouts/slideLayout7.xml" 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 /><Relationship Id="rId1" Type="http://schemas.openxmlformats.org/officeDocument/2006/relationships/slideLayout" Target="../slideLayouts/slideLayout7.xml" 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 /><Relationship Id="rId1" Type="http://schemas.openxmlformats.org/officeDocument/2006/relationships/slideLayout" Target="../slideLayouts/slideLayout2.xml" 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 /><Relationship Id="rId1" Type="http://schemas.openxmlformats.org/officeDocument/2006/relationships/slideLayout" Target="../slideLayouts/slideLayout2.xml" 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 /><Relationship Id="rId1" Type="http://schemas.openxmlformats.org/officeDocument/2006/relationships/slideLayout" Target="../slideLayouts/slideLayout2.xml" 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 /><Relationship Id="rId1" Type="http://schemas.openxmlformats.org/officeDocument/2006/relationships/slideLayout" Target="../slideLayouts/slideLayout2.xml" 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 /><Relationship Id="rId1" Type="http://schemas.openxmlformats.org/officeDocument/2006/relationships/slideLayout" Target="../slideLayouts/slideLayout2.xml" 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 /><Relationship Id="rId2" Type="http://schemas.openxmlformats.org/officeDocument/2006/relationships/image" Target="../media/image71.png" /><Relationship Id="rId1" Type="http://schemas.openxmlformats.org/officeDocument/2006/relationships/slideLayout" Target="../slideLayouts/slideLayout2.xml" 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 /><Relationship Id="rId2" Type="http://schemas.openxmlformats.org/officeDocument/2006/relationships/image" Target="../media/image73.png" /><Relationship Id="rId1" Type="http://schemas.openxmlformats.org/officeDocument/2006/relationships/slideLayout" Target="../slideLayouts/slideLayout7.xml" 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 /><Relationship Id="rId2" Type="http://schemas.openxmlformats.org/officeDocument/2006/relationships/image" Target="../media/image75.png" /><Relationship Id="rId1" Type="http://schemas.openxmlformats.org/officeDocument/2006/relationships/slideLayout" Target="../slideLayouts/slideLayout7.xml" 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 /><Relationship Id="rId2" Type="http://schemas.openxmlformats.org/officeDocument/2006/relationships/image" Target="../media/image77.png" /><Relationship Id="rId1" Type="http://schemas.openxmlformats.org/officeDocument/2006/relationships/slideLayout" Target="../slideLayouts/slideLayout7.xml" 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 /><Relationship Id="rId1" Type="http://schemas.openxmlformats.org/officeDocument/2006/relationships/slideLayout" Target="../slideLayouts/slideLayout7.xml" 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 /><Relationship Id="rId2" Type="http://schemas.openxmlformats.org/officeDocument/2006/relationships/image" Target="../media/image80.png" /><Relationship Id="rId1" Type="http://schemas.openxmlformats.org/officeDocument/2006/relationships/slideLayout" Target="../slideLayouts/slideLayout2.xml" 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 /><Relationship Id="rId1" Type="http://schemas.openxmlformats.org/officeDocument/2006/relationships/slideLayout" Target="../slideLayouts/slideLayout2.xml" 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 /><Relationship Id="rId2" Type="http://schemas.openxmlformats.org/officeDocument/2006/relationships/image" Target="../media/image83.png" /><Relationship Id="rId1" Type="http://schemas.openxmlformats.org/officeDocument/2006/relationships/slideLayout" Target="../slideLayouts/slideLayout2.xml" 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 /><Relationship Id="rId1" Type="http://schemas.openxmlformats.org/officeDocument/2006/relationships/slideLayout" Target="../slideLayouts/slideLayout2.xml" 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 /><Relationship Id="rId2" Type="http://schemas.openxmlformats.org/officeDocument/2006/relationships/image" Target="../media/image86.png" /><Relationship Id="rId1" Type="http://schemas.openxmlformats.org/officeDocument/2006/relationships/slideLayout" Target="../slideLayouts/slideLayout2.xml" 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 /><Relationship Id="rId1" Type="http://schemas.openxmlformats.org/officeDocument/2006/relationships/slideLayout" Target="../slideLayouts/slideLayout2.xml" 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 /><Relationship Id="rId2" Type="http://schemas.openxmlformats.org/officeDocument/2006/relationships/image" Target="../media/image89.png" /><Relationship Id="rId1" Type="http://schemas.openxmlformats.org/officeDocument/2006/relationships/slideLayout" Target="../slideLayouts/slideLayout2.xml" 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 /><Relationship Id="rId1" Type="http://schemas.openxmlformats.org/officeDocument/2006/relationships/slideLayout" Target="../slideLayouts/slideLayout2.xml" 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 /><Relationship Id="rId2" Type="http://schemas.openxmlformats.org/officeDocument/2006/relationships/image" Target="../media/image92.png" /><Relationship Id="rId1" Type="http://schemas.openxmlformats.org/officeDocument/2006/relationships/slideLayout" Target="../slideLayouts/slideLayout2.xml" 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 /><Relationship Id="rId2" Type="http://schemas.openxmlformats.org/officeDocument/2006/relationships/image" Target="../media/image95.png" /><Relationship Id="rId1" Type="http://schemas.openxmlformats.org/officeDocument/2006/relationships/slideLayout" Target="../slideLayouts/slideLayout2.xml" 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 /><Relationship Id="rId1" Type="http://schemas.openxmlformats.org/officeDocument/2006/relationships/slideLayout" Target="../slideLayouts/slideLayout2.xml" 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 /><Relationship Id="rId2" Type="http://schemas.openxmlformats.org/officeDocument/2006/relationships/image" Target="../media/image95.png" /><Relationship Id="rId1" Type="http://schemas.openxmlformats.org/officeDocument/2006/relationships/slideLayout" Target="../slideLayouts/slideLayout2.xml" 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 /><Relationship Id="rId1" Type="http://schemas.openxmlformats.org/officeDocument/2006/relationships/slideLayout" Target="../slideLayouts/slideLayout2.xml" 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 /><Relationship Id="rId2" Type="http://schemas.openxmlformats.org/officeDocument/2006/relationships/image" Target="../media/image99.png" /><Relationship Id="rId1" Type="http://schemas.openxmlformats.org/officeDocument/2006/relationships/slideLayout" Target="../slideLayouts/slideLayout2.xml" 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 /><Relationship Id="rId1" Type="http://schemas.openxmlformats.org/officeDocument/2006/relationships/slideLayout" Target="../slideLayouts/slideLayout2.xml" 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NEUROANATOMY </a:t>
            </a:r>
            <a:br>
              <a:rPr lang="en-US" dirty="0"/>
            </a:br>
            <a:r>
              <a:rPr lang="en-US" dirty="0"/>
              <a:t>D.Hana </a:t>
            </a:r>
            <a:r>
              <a:rPr lang="en-US" dirty="0" err="1"/>
              <a:t>Qudsieh</a:t>
            </a:r>
            <a:br>
              <a:rPr lang="en-US" dirty="0"/>
            </a:br>
            <a:r>
              <a:rPr lang="en-US" dirty="0"/>
              <a:t>Neuroradiology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2022-2023</a:t>
            </a:r>
          </a:p>
        </p:txBody>
      </p:sp>
    </p:spTree>
    <p:extLst>
      <p:ext uri="{BB962C8B-B14F-4D97-AF65-F5344CB8AC3E}">
        <p14:creationId xmlns:p14="http://schemas.microsoft.com/office/powerpoint/2010/main" val="3208556562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SULCI &amp; GYRI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24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Sulci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b="1" dirty="0"/>
              <a:t>1-sylvian fissure(lateral sulcus)</a:t>
            </a:r>
          </a:p>
          <a:p>
            <a:pPr algn="l"/>
            <a:r>
              <a:rPr lang="en-US" sz="2400" b="1" dirty="0"/>
              <a:t>2-central sulcus(Rolando)</a:t>
            </a:r>
          </a:p>
          <a:p>
            <a:pPr algn="l"/>
            <a:r>
              <a:rPr lang="en-US" sz="2400" b="1" dirty="0"/>
              <a:t>3-Parieto-Occipital sulcus.</a:t>
            </a:r>
          </a:p>
          <a:p>
            <a:pPr algn="l"/>
            <a:r>
              <a:rPr lang="en-US" sz="2400" b="1" dirty="0"/>
              <a:t>4-calcarin sulcus</a:t>
            </a:r>
          </a:p>
        </p:txBody>
      </p:sp>
    </p:spTree>
    <p:extLst>
      <p:ext uri="{BB962C8B-B14F-4D97-AF65-F5344CB8AC3E}">
        <p14:creationId xmlns:p14="http://schemas.microsoft.com/office/powerpoint/2010/main" val="781862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SULCI</a:t>
            </a:r>
            <a:br>
              <a:rPr lang="en-US" dirty="0"/>
            </a:b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</a:t>
            </a:r>
          </a:p>
          <a:p>
            <a:pPr algn="l"/>
            <a:r>
              <a:rPr lang="en-US" dirty="0"/>
              <a:t>1-SYLVIAN FISSURE(LATERAL SULCUS): SEPARATE FRONTAL AND TEMPORAL SULCUS</a:t>
            </a:r>
          </a:p>
          <a:p>
            <a:pPr algn="l"/>
            <a:r>
              <a:rPr lang="en-US" dirty="0"/>
              <a:t>2-CENTRAL SULCUS: (OF ROLANDO) :PASS FROM SYLVIAN FISSURE TO SUPERIOR BORDER OF HEMISPHERE SEPARATE FRONTAL  FROM PARIETAL LOBE</a:t>
            </a:r>
          </a:p>
          <a:p>
            <a:pPr algn="l"/>
            <a:r>
              <a:rPr lang="en-US" dirty="0"/>
              <a:t>3-PARIETO-OCCIPITAL SULCUS:SEPARATE OCCIPITAL FROM PARIETAL LOBE</a:t>
            </a:r>
          </a:p>
          <a:p>
            <a:pPr algn="l"/>
            <a:r>
              <a:rPr lang="en-US" dirty="0"/>
              <a:t>4-SEPARATE OCCIPITAL FROM TEMPORAL LOBE.</a:t>
            </a:r>
          </a:p>
          <a:p>
            <a:pPr algn="l"/>
            <a:r>
              <a:rPr lang="en-US" dirty="0"/>
              <a:t>5-CINGULATE SULCUS: ABOVE CINGULATE GYRUS.</a:t>
            </a:r>
          </a:p>
        </p:txBody>
      </p:sp>
    </p:spTree>
    <p:extLst>
      <p:ext uri="{BB962C8B-B14F-4D97-AF65-F5344CB8AC3E}">
        <p14:creationId xmlns:p14="http://schemas.microsoft.com/office/powerpoint/2010/main" val="1399554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7924800" cy="8382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1800" dirty="0"/>
              <a:t>1.Sylvian Fissure (lateral sulcus)(AXIAL MRI):</a:t>
            </a:r>
            <a:br>
              <a:rPr lang="en-US" sz="1800" dirty="0"/>
            </a:br>
            <a:r>
              <a:rPr lang="en-US" sz="1800" dirty="0"/>
              <a:t>Separates frontal and parietal lobe above from Temporal lobe below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0" y="1600200"/>
            <a:ext cx="8534400" cy="4419600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Sylvain fissure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2026627"/>
            <a:ext cx="2389221" cy="3993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003079"/>
            <a:ext cx="2514600" cy="401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903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1143000"/>
          </a:xfrm>
        </p:spPr>
        <p:txBody>
          <a:bodyPr>
            <a:normAutofit/>
          </a:bodyPr>
          <a:lstStyle/>
          <a:p>
            <a:r>
              <a:rPr lang="en-US" sz="2000" dirty="0"/>
              <a:t>(lateral sulcus)Sylvain fissure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15717"/>
            <a:ext cx="3124200" cy="4604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180" y="1415717"/>
            <a:ext cx="3180221" cy="4516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10201" y="2590801"/>
            <a:ext cx="150111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Sylvain fissure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053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1143000"/>
          </a:xfrm>
        </p:spPr>
        <p:txBody>
          <a:bodyPr>
            <a:normAutofit/>
          </a:bodyPr>
          <a:lstStyle/>
          <a:p>
            <a:r>
              <a:rPr lang="en-US" dirty="0"/>
              <a:t>Sylvain fissure</a:t>
            </a:r>
            <a:br>
              <a:rPr lang="en-US" dirty="0"/>
            </a:b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14601"/>
            <a:ext cx="8305800" cy="336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944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2.Central sulcus (SULCUS OF Rolando) separates parietal from frontal lobe.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CENTRAL</a:t>
            </a:r>
          </a:p>
          <a:p>
            <a:r>
              <a:rPr lang="en-US" dirty="0">
                <a:solidFill>
                  <a:srgbClr val="FFFF00"/>
                </a:solidFill>
              </a:rPr>
              <a:t>SULCUS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643" y="1948276"/>
            <a:ext cx="2667000" cy="429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032033"/>
            <a:ext cx="2667000" cy="4209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624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1143000"/>
          </a:xfrm>
        </p:spPr>
        <p:txBody>
          <a:bodyPr/>
          <a:lstStyle/>
          <a:p>
            <a:r>
              <a:rPr lang="en-US" dirty="0"/>
              <a:t>Central sulcus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256" y="1898073"/>
            <a:ext cx="897774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477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Precntral</a:t>
            </a:r>
            <a:r>
              <a:rPr lang="en-US" dirty="0"/>
              <a:t> gyrus: ANTERIOT TO CENTRAL GYRUS voluntary motoric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33600"/>
            <a:ext cx="89916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089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1143000"/>
          </a:xfrm>
        </p:spPr>
        <p:txBody>
          <a:bodyPr>
            <a:normAutofit/>
          </a:bodyPr>
          <a:lstStyle/>
          <a:p>
            <a:r>
              <a:rPr lang="en-US" dirty="0"/>
              <a:t>Post central gurus: Posterior to central sulcus sensory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710" y="1752600"/>
            <a:ext cx="873529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114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Neuroanatomy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Text </a:t>
            </a:r>
            <a:r>
              <a:rPr lang="en-US" dirty="0" err="1">
                <a:solidFill>
                  <a:srgbClr val="FF0000"/>
                </a:solidFill>
              </a:rPr>
              <a:t>Referances</a:t>
            </a:r>
            <a:r>
              <a:rPr lang="en-US" dirty="0">
                <a:solidFill>
                  <a:srgbClr val="FF0000"/>
                </a:solidFill>
              </a:rPr>
              <a:t> Important :</a:t>
            </a:r>
          </a:p>
          <a:p>
            <a:r>
              <a:rPr lang="en-US" dirty="0"/>
              <a:t>RADIOLOGY CAFÉ /MEDICAL STUDENTS</a:t>
            </a:r>
          </a:p>
          <a:p>
            <a:r>
              <a:rPr lang="en-US" dirty="0"/>
              <a:t>RADIOLOGY BASICS E LEARNING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617421"/>
      </p:ext>
    </p:extLst>
  </p:cSld>
  <p:clrMapOvr>
    <a:masterClrMapping/>
  </p:clrMapOvr>
  <p:transition spd="slow">
    <p:pull/>
    <p:sndAc>
      <p:stSnd>
        <p:snd r:embed="rId2" name="explode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1143000"/>
          </a:xfrm>
        </p:spPr>
        <p:txBody>
          <a:bodyPr/>
          <a:lstStyle/>
          <a:p>
            <a:r>
              <a:rPr lang="en-US" dirty="0"/>
              <a:t>3-Parieto-occipital sulcus 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710" y="2209800"/>
            <a:ext cx="8963890" cy="386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235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657600" y="304800"/>
            <a:ext cx="8534400" cy="1371600"/>
          </a:xfrm>
        </p:spPr>
        <p:txBody>
          <a:bodyPr>
            <a:normAutofit/>
          </a:bodyPr>
          <a:lstStyle/>
          <a:p>
            <a:r>
              <a:rPr lang="en-US" sz="2000" dirty="0"/>
              <a:t>4.Calcarine sulcus</a:t>
            </a:r>
            <a:r>
              <a:rPr lang="en-US" sz="2000" dirty="0">
                <a:sym typeface="Wingdings" pitchFamily="2" charset="2"/>
              </a:rPr>
              <a:t>(red)</a:t>
            </a:r>
            <a:br>
              <a:rPr lang="en-US" sz="2000" dirty="0">
                <a:sym typeface="Wingdings" pitchFamily="2" charset="2"/>
              </a:rPr>
            </a:br>
            <a:r>
              <a:rPr lang="en-US" sz="2000" dirty="0">
                <a:sym typeface="Wingdings" pitchFamily="2" charset="2"/>
              </a:rPr>
              <a:t>in occipital lobe contain the visual cortex receive stimuli from opposite half field</a:t>
            </a:r>
            <a:endParaRPr lang="en-US" sz="20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469" y="2362200"/>
            <a:ext cx="876048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5825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LOBES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6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lOBES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/>
              <a:t>1-FRONTAL LOBE</a:t>
            </a:r>
          </a:p>
          <a:p>
            <a:pPr algn="l"/>
            <a:r>
              <a:rPr lang="en-US" dirty="0"/>
              <a:t>2-PARITAL LOBE</a:t>
            </a:r>
          </a:p>
          <a:p>
            <a:pPr algn="l"/>
            <a:r>
              <a:rPr lang="en-US" dirty="0"/>
              <a:t>3-TEMPORAL LOBE</a:t>
            </a:r>
          </a:p>
          <a:p>
            <a:pPr algn="l"/>
            <a:r>
              <a:rPr lang="en-US" dirty="0"/>
              <a:t>4-INSULAR LOBE</a:t>
            </a:r>
          </a:p>
          <a:p>
            <a:pPr algn="l"/>
            <a:r>
              <a:rPr lang="en-US" dirty="0"/>
              <a:t>5-OCCIPITAL LOBE </a:t>
            </a:r>
          </a:p>
        </p:txBody>
      </p:sp>
    </p:spTree>
    <p:extLst>
      <p:ext uri="{BB962C8B-B14F-4D97-AF65-F5344CB8AC3E}">
        <p14:creationId xmlns:p14="http://schemas.microsoft.com/office/powerpoint/2010/main" val="3860093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LOBES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14476"/>
            <a:ext cx="9296400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954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LOBES</a:t>
            </a:r>
          </a:p>
          <a:p>
            <a:pPr algn="l"/>
            <a:r>
              <a:rPr lang="en-US" dirty="0"/>
              <a:t> </a:t>
            </a:r>
          </a:p>
          <a:p>
            <a:pPr algn="l"/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1905000" y="1600200"/>
          <a:ext cx="87630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62200" y="5878884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TEMPORAL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1" y="5817328"/>
            <a:ext cx="430919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INFERIOR TO LATERAL SULCUS ANTERIOR TO </a:t>
            </a:r>
          </a:p>
          <a:p>
            <a:r>
              <a:rPr lang="en-US" sz="1100" dirty="0"/>
              <a:t>OCCIPITAL LOBE  HAS THREE GYRI</a:t>
            </a:r>
          </a:p>
          <a:p>
            <a:r>
              <a:rPr lang="en-US" sz="1100" dirty="0"/>
              <a:t>CONTAINS:</a:t>
            </a:r>
          </a:p>
          <a:p>
            <a:r>
              <a:rPr lang="en-US" sz="1100" dirty="0"/>
              <a:t>1-AUDITORY CORTEX:SUPRIOR GYRUS(RECEPTION AUDITORY STIMULI</a:t>
            </a:r>
          </a:p>
          <a:p>
            <a:r>
              <a:rPr lang="en-US" sz="1100" dirty="0"/>
              <a:t>2-TEMPORAL ASSOCIATD CORTEX (RCOGNITION OF AUDITORY STIMULI)</a:t>
            </a:r>
          </a:p>
        </p:txBody>
      </p:sp>
    </p:spTree>
    <p:extLst>
      <p:ext uri="{BB962C8B-B14F-4D97-AF65-F5344CB8AC3E}">
        <p14:creationId xmlns:p14="http://schemas.microsoft.com/office/powerpoint/2010/main" val="1776770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Frontal lobe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04950"/>
            <a:ext cx="9148329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887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1143000"/>
          </a:xfrm>
        </p:spPr>
        <p:txBody>
          <a:bodyPr/>
          <a:lstStyle/>
          <a:p>
            <a:r>
              <a:rPr lang="en-US" dirty="0"/>
              <a:t>Frontal lobe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731818"/>
            <a:ext cx="9036534" cy="3886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223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Frontal lobe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04950"/>
            <a:ext cx="9148329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813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1143000"/>
          </a:xfrm>
        </p:spPr>
        <p:txBody>
          <a:bodyPr/>
          <a:lstStyle/>
          <a:p>
            <a:r>
              <a:rPr lang="en-US" dirty="0"/>
              <a:t>Frontal lobe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731818"/>
            <a:ext cx="9036534" cy="3886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170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14800" y="990600"/>
            <a:ext cx="4114800" cy="701040"/>
          </a:xfrm>
        </p:spPr>
        <p:txBody>
          <a:bodyPr>
            <a:normAutofit fontScale="90000"/>
          </a:bodyPr>
          <a:lstStyle/>
          <a:p>
            <a:r>
              <a:rPr lang="en-US" dirty="0"/>
              <a:t>Basic anatomy</a:t>
            </a:r>
            <a:br>
              <a:rPr lang="en-US" dirty="0"/>
            </a:br>
            <a:endParaRPr lang="en-US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524794"/>
            <a:ext cx="8534399" cy="533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7946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1143000"/>
          </a:xfrm>
        </p:spPr>
        <p:txBody>
          <a:bodyPr/>
          <a:lstStyle/>
          <a:p>
            <a:r>
              <a:rPr lang="en-US" dirty="0"/>
              <a:t>Temporal lobe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219" y="2209801"/>
            <a:ext cx="9164782" cy="367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633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1143000"/>
          </a:xfrm>
        </p:spPr>
        <p:txBody>
          <a:bodyPr/>
          <a:lstStyle/>
          <a:p>
            <a:r>
              <a:rPr lang="en-US" dirty="0"/>
              <a:t>Parietal lobe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34051"/>
            <a:ext cx="9372600" cy="4028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2868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1143000"/>
          </a:xfrm>
        </p:spPr>
        <p:txBody>
          <a:bodyPr/>
          <a:lstStyle/>
          <a:p>
            <a:r>
              <a:rPr lang="en-US" dirty="0"/>
              <a:t>Parietal lobe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828800"/>
            <a:ext cx="930116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0812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1143000"/>
          </a:xfrm>
        </p:spPr>
        <p:txBody>
          <a:bodyPr>
            <a:normAutofit/>
          </a:bodyPr>
          <a:lstStyle/>
          <a:p>
            <a:r>
              <a:rPr lang="en-US" dirty="0"/>
              <a:t>Insular lobe</a:t>
            </a:r>
            <a:br>
              <a:rPr lang="en-US" dirty="0"/>
            </a:br>
            <a:endParaRPr lang="en-US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46" y="2168236"/>
            <a:ext cx="9157855" cy="4003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0572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1143000"/>
          </a:xfrm>
        </p:spPr>
        <p:txBody>
          <a:bodyPr>
            <a:normAutofit/>
          </a:bodyPr>
          <a:lstStyle/>
          <a:p>
            <a:r>
              <a:rPr lang="en-US" dirty="0"/>
              <a:t>INSULAR LOBE: GREY MATTER DEEP TO SYLVIAN FISSURE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667" y="1882756"/>
            <a:ext cx="9163334" cy="4822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0079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1143000"/>
          </a:xfrm>
        </p:spPr>
        <p:txBody>
          <a:bodyPr/>
          <a:lstStyle/>
          <a:p>
            <a:r>
              <a:rPr lang="en-US" dirty="0"/>
              <a:t>Occipital lobe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57400"/>
            <a:ext cx="8839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200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CISTERNS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918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1143000"/>
          </a:xfrm>
          <a:solidFill>
            <a:schemeClr val="bg1">
              <a:lumMod val="95000"/>
              <a:lumOff val="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chemeClr val="accent1"/>
                </a:solidFill>
              </a:rPr>
              <a:t>1-INTRPEDICULAR CISTERN</a:t>
            </a:r>
            <a:br>
              <a:rPr lang="en-US" sz="2000" dirty="0"/>
            </a:br>
            <a:r>
              <a:rPr lang="en-US" sz="2000" dirty="0">
                <a:solidFill>
                  <a:srgbClr val="FF0000"/>
                </a:solidFill>
              </a:rPr>
              <a:t>2-AMBIENT CISTERN</a:t>
            </a:r>
            <a:br>
              <a:rPr lang="en-US" sz="2000" dirty="0"/>
            </a:br>
            <a:r>
              <a:rPr lang="en-US" sz="2000" dirty="0">
                <a:solidFill>
                  <a:srgbClr val="FFC000"/>
                </a:solidFill>
              </a:rPr>
              <a:t>3-QUADRIGEMINAL CISTERN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05000"/>
            <a:ext cx="4933950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6096000" y="4191000"/>
            <a:ext cx="29718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096000" y="5029200"/>
            <a:ext cx="3124200" cy="152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553200" y="4738255"/>
            <a:ext cx="26670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4312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1143000"/>
          </a:xfrm>
        </p:spPr>
        <p:txBody>
          <a:bodyPr/>
          <a:lstStyle/>
          <a:p>
            <a:r>
              <a:rPr lang="en-US" dirty="0"/>
              <a:t>SUPRASELLAR CISTER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62546"/>
            <a:ext cx="44958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4" y="1847850"/>
            <a:ext cx="2790825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3305176" y="2819400"/>
            <a:ext cx="1800225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5715000" y="2819400"/>
            <a:ext cx="2781300" cy="1447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9067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1143000"/>
          </a:xfrm>
        </p:spPr>
        <p:txBody>
          <a:bodyPr/>
          <a:lstStyle/>
          <a:p>
            <a:r>
              <a:rPr lang="en-US" dirty="0"/>
              <a:t>CISTERNA MAGNA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040" y="2362201"/>
            <a:ext cx="4124325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66925"/>
            <a:ext cx="272415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6705600" y="5029200"/>
            <a:ext cx="23622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429000" y="4724400"/>
            <a:ext cx="19812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839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1143000"/>
          </a:xfrm>
        </p:spPr>
        <p:txBody>
          <a:bodyPr>
            <a:normAutofit/>
          </a:bodyPr>
          <a:lstStyle/>
          <a:p>
            <a:r>
              <a:rPr lang="en-US" dirty="0"/>
              <a:t>(CT) Axial :Two Hemispheres</a:t>
            </a:r>
            <a:br>
              <a:rPr lang="en-US" dirty="0"/>
            </a:br>
            <a:r>
              <a:rPr lang="en-US" dirty="0" err="1"/>
              <a:t>Falx</a:t>
            </a:r>
            <a:r>
              <a:rPr lang="en-US" dirty="0"/>
              <a:t> </a:t>
            </a:r>
            <a:r>
              <a:rPr lang="en-US" dirty="0" err="1"/>
              <a:t>cerebri</a:t>
            </a:r>
            <a:r>
              <a:rPr lang="en-US" dirty="0"/>
              <a:t> 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982" y="2079013"/>
            <a:ext cx="4017819" cy="395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4600" y="4057759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458201" y="3962401"/>
            <a:ext cx="355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Lt</a:t>
            </a:r>
          </a:p>
          <a:p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019800" y="2819400"/>
            <a:ext cx="0" cy="2438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982" y="2058795"/>
            <a:ext cx="4017819" cy="395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6019800" y="2819400"/>
            <a:ext cx="0" cy="2438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8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1143000"/>
          </a:xfrm>
        </p:spPr>
        <p:txBody>
          <a:bodyPr/>
          <a:lstStyle/>
          <a:p>
            <a:r>
              <a:rPr lang="en-US" dirty="0"/>
              <a:t>PRE PONTINE CISTERN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1676400"/>
            <a:ext cx="3459739" cy="4960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999749"/>
            <a:ext cx="3858492" cy="485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7445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WHITE MATTER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25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0967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1143000"/>
          </a:xfrm>
        </p:spPr>
        <p:txBody>
          <a:bodyPr/>
          <a:lstStyle/>
          <a:p>
            <a:r>
              <a:rPr lang="en-US" dirty="0"/>
              <a:t>CORPUS CALLOSUM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05000"/>
            <a:ext cx="8762999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77280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1143000"/>
          </a:xfrm>
        </p:spPr>
        <p:txBody>
          <a:bodyPr/>
          <a:lstStyle/>
          <a:p>
            <a:r>
              <a:rPr lang="en-US" dirty="0"/>
              <a:t>CORPUS CALLOSUM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2100610"/>
            <a:ext cx="4300191" cy="430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427" y="2070259"/>
            <a:ext cx="4552950" cy="4739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6665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1143000"/>
          </a:xfrm>
        </p:spPr>
        <p:txBody>
          <a:bodyPr>
            <a:normAutofit/>
          </a:bodyPr>
          <a:lstStyle/>
          <a:p>
            <a:r>
              <a:rPr lang="en-US" dirty="0"/>
              <a:t>PARTS OF CORPUS CALLOSUM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81200"/>
            <a:ext cx="5888396" cy="383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92711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1143000"/>
          </a:xfrm>
        </p:spPr>
        <p:txBody>
          <a:bodyPr>
            <a:normAutofit/>
          </a:bodyPr>
          <a:lstStyle/>
          <a:p>
            <a:r>
              <a:rPr lang="en-US" dirty="0"/>
              <a:t>CORPUS CALLOSUM:ROSTRUM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832" y="2133601"/>
            <a:ext cx="8654168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48384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1143000"/>
          </a:xfrm>
        </p:spPr>
        <p:txBody>
          <a:bodyPr/>
          <a:lstStyle/>
          <a:p>
            <a:r>
              <a:rPr lang="en-US" dirty="0"/>
              <a:t>CORPUS CALLOSUM :GNUE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36" y="2209801"/>
            <a:ext cx="9191194" cy="391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2433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1143000"/>
          </a:xfrm>
        </p:spPr>
        <p:txBody>
          <a:bodyPr/>
          <a:lstStyle/>
          <a:p>
            <a:r>
              <a:rPr lang="en-US" dirty="0"/>
              <a:t>CORPUS CALLOSUM :BODY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197431"/>
            <a:ext cx="8077200" cy="352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42573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CORPUS CALLOSUM SPLENUIM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134622"/>
            <a:ext cx="8458200" cy="368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169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(MRI)</a:t>
            </a:r>
            <a:br>
              <a:rPr lang="en-US" dirty="0"/>
            </a:br>
            <a:r>
              <a:rPr lang="en-US" dirty="0"/>
              <a:t>Two hemispheres  </a:t>
            </a:r>
            <a:br>
              <a:rPr lang="en-US" dirty="0"/>
            </a:br>
            <a:r>
              <a:rPr lang="en-US" dirty="0" err="1"/>
              <a:t>Falx</a:t>
            </a:r>
            <a:r>
              <a:rPr lang="en-US" dirty="0"/>
              <a:t> </a:t>
            </a:r>
            <a:r>
              <a:rPr lang="en-US" dirty="0" err="1"/>
              <a:t>cerebri</a:t>
            </a:r>
            <a:endParaRPr lang="en-US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749189"/>
            <a:ext cx="3124200" cy="4200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76400"/>
            <a:ext cx="2956578" cy="4273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567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463" y="183806"/>
            <a:ext cx="8559058" cy="642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4600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CAPSULE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62000"/>
            <a:ext cx="9296399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25667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636" y="1066801"/>
            <a:ext cx="8824214" cy="500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67518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172" y="381001"/>
            <a:ext cx="8752828" cy="548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9181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GREY MATTER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485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13" y="35469"/>
            <a:ext cx="8915400" cy="662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6754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9144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1577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47800"/>
            <a:ext cx="86868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2012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640" y="914400"/>
            <a:ext cx="9246438" cy="503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00185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76400"/>
            <a:ext cx="8385304" cy="4271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712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CT (axial )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 err="1"/>
              <a:t>Tentoruim</a:t>
            </a:r>
            <a:r>
              <a:rPr lang="en-US" dirty="0"/>
              <a:t> </a:t>
            </a:r>
            <a:r>
              <a:rPr lang="en-US" dirty="0" err="1"/>
              <a:t>cerebelli</a:t>
            </a:r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1206" y="1936319"/>
            <a:ext cx="3495675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2078182"/>
            <a:ext cx="3495675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7467600" y="4267200"/>
            <a:ext cx="36576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382000" y="4360718"/>
            <a:ext cx="2286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77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CREBELLUM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222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cerebellum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/>
            <a:r>
              <a:rPr lang="en-US" sz="2400" dirty="0">
                <a:solidFill>
                  <a:srgbClr val="FFFF00"/>
                </a:solidFill>
              </a:rPr>
              <a:t>1.RT CERBELLAR LOBE</a:t>
            </a:r>
          </a:p>
          <a:p>
            <a:pPr marL="914400"/>
            <a:r>
              <a:rPr lang="en-US" sz="2400" dirty="0">
                <a:solidFill>
                  <a:srgbClr val="FF0000"/>
                </a:solidFill>
              </a:rPr>
              <a:t>2-LT CEREBELLAR LOBE</a:t>
            </a:r>
          </a:p>
          <a:p>
            <a:pPr marL="914400"/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3.VERMIS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280" y="-174872"/>
            <a:ext cx="4846319" cy="700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5471161" y="4419600"/>
            <a:ext cx="2047875" cy="2438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8717280" y="4815840"/>
            <a:ext cx="990600" cy="1752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ent-Up Arrow 7"/>
          <p:cNvSpPr/>
          <p:nvPr/>
        </p:nvSpPr>
        <p:spPr>
          <a:xfrm>
            <a:off x="3200401" y="3733800"/>
            <a:ext cx="3109913" cy="1676400"/>
          </a:xfrm>
          <a:custGeom>
            <a:avLst/>
            <a:gdLst>
              <a:gd name="connsiteX0" fmla="*/ 0 w 3319463"/>
              <a:gd name="connsiteY0" fmla="*/ 1257300 h 1676400"/>
              <a:gd name="connsiteX1" fmla="*/ 2690813 w 3319463"/>
              <a:gd name="connsiteY1" fmla="*/ 1257300 h 1676400"/>
              <a:gd name="connsiteX2" fmla="*/ 2690813 w 3319463"/>
              <a:gd name="connsiteY2" fmla="*/ 419100 h 1676400"/>
              <a:gd name="connsiteX3" fmla="*/ 2481263 w 3319463"/>
              <a:gd name="connsiteY3" fmla="*/ 419100 h 1676400"/>
              <a:gd name="connsiteX4" fmla="*/ 2900363 w 3319463"/>
              <a:gd name="connsiteY4" fmla="*/ 0 h 1676400"/>
              <a:gd name="connsiteX5" fmla="*/ 3319463 w 3319463"/>
              <a:gd name="connsiteY5" fmla="*/ 419100 h 1676400"/>
              <a:gd name="connsiteX6" fmla="*/ 3109913 w 3319463"/>
              <a:gd name="connsiteY6" fmla="*/ 419100 h 1676400"/>
              <a:gd name="connsiteX7" fmla="*/ 3109913 w 3319463"/>
              <a:gd name="connsiteY7" fmla="*/ 1676400 h 1676400"/>
              <a:gd name="connsiteX8" fmla="*/ 0 w 3319463"/>
              <a:gd name="connsiteY8" fmla="*/ 1676400 h 1676400"/>
              <a:gd name="connsiteX9" fmla="*/ 0 w 3319463"/>
              <a:gd name="connsiteY9" fmla="*/ 1257300 h 1676400"/>
              <a:gd name="connsiteX0" fmla="*/ 0 w 3319463"/>
              <a:gd name="connsiteY0" fmla="*/ 1257300 h 1676400"/>
              <a:gd name="connsiteX1" fmla="*/ 2981759 w 3319463"/>
              <a:gd name="connsiteY1" fmla="*/ 1548246 h 1676400"/>
              <a:gd name="connsiteX2" fmla="*/ 2690813 w 3319463"/>
              <a:gd name="connsiteY2" fmla="*/ 419100 h 1676400"/>
              <a:gd name="connsiteX3" fmla="*/ 2481263 w 3319463"/>
              <a:gd name="connsiteY3" fmla="*/ 419100 h 1676400"/>
              <a:gd name="connsiteX4" fmla="*/ 2900363 w 3319463"/>
              <a:gd name="connsiteY4" fmla="*/ 0 h 1676400"/>
              <a:gd name="connsiteX5" fmla="*/ 3319463 w 3319463"/>
              <a:gd name="connsiteY5" fmla="*/ 419100 h 1676400"/>
              <a:gd name="connsiteX6" fmla="*/ 3109913 w 3319463"/>
              <a:gd name="connsiteY6" fmla="*/ 419100 h 1676400"/>
              <a:gd name="connsiteX7" fmla="*/ 3109913 w 3319463"/>
              <a:gd name="connsiteY7" fmla="*/ 1676400 h 1676400"/>
              <a:gd name="connsiteX8" fmla="*/ 0 w 3319463"/>
              <a:gd name="connsiteY8" fmla="*/ 1676400 h 1676400"/>
              <a:gd name="connsiteX9" fmla="*/ 0 w 3319463"/>
              <a:gd name="connsiteY9" fmla="*/ 1257300 h 1676400"/>
              <a:gd name="connsiteX0" fmla="*/ 0 w 3319463"/>
              <a:gd name="connsiteY0" fmla="*/ 1589809 h 1676400"/>
              <a:gd name="connsiteX1" fmla="*/ 2981759 w 3319463"/>
              <a:gd name="connsiteY1" fmla="*/ 1548246 h 1676400"/>
              <a:gd name="connsiteX2" fmla="*/ 2690813 w 3319463"/>
              <a:gd name="connsiteY2" fmla="*/ 419100 h 1676400"/>
              <a:gd name="connsiteX3" fmla="*/ 2481263 w 3319463"/>
              <a:gd name="connsiteY3" fmla="*/ 419100 h 1676400"/>
              <a:gd name="connsiteX4" fmla="*/ 2900363 w 3319463"/>
              <a:gd name="connsiteY4" fmla="*/ 0 h 1676400"/>
              <a:gd name="connsiteX5" fmla="*/ 3319463 w 3319463"/>
              <a:gd name="connsiteY5" fmla="*/ 419100 h 1676400"/>
              <a:gd name="connsiteX6" fmla="*/ 3109913 w 3319463"/>
              <a:gd name="connsiteY6" fmla="*/ 419100 h 1676400"/>
              <a:gd name="connsiteX7" fmla="*/ 3109913 w 3319463"/>
              <a:gd name="connsiteY7" fmla="*/ 1676400 h 1676400"/>
              <a:gd name="connsiteX8" fmla="*/ 0 w 3319463"/>
              <a:gd name="connsiteY8" fmla="*/ 1676400 h 1676400"/>
              <a:gd name="connsiteX9" fmla="*/ 0 w 3319463"/>
              <a:gd name="connsiteY9" fmla="*/ 1589809 h 1676400"/>
              <a:gd name="connsiteX0" fmla="*/ 0 w 3319463"/>
              <a:gd name="connsiteY0" fmla="*/ 1589809 h 1676400"/>
              <a:gd name="connsiteX1" fmla="*/ 2981759 w 3319463"/>
              <a:gd name="connsiteY1" fmla="*/ 1548246 h 1676400"/>
              <a:gd name="connsiteX2" fmla="*/ 2967904 w 3319463"/>
              <a:gd name="connsiteY2" fmla="*/ 432955 h 1676400"/>
              <a:gd name="connsiteX3" fmla="*/ 2481263 w 3319463"/>
              <a:gd name="connsiteY3" fmla="*/ 419100 h 1676400"/>
              <a:gd name="connsiteX4" fmla="*/ 2900363 w 3319463"/>
              <a:gd name="connsiteY4" fmla="*/ 0 h 1676400"/>
              <a:gd name="connsiteX5" fmla="*/ 3319463 w 3319463"/>
              <a:gd name="connsiteY5" fmla="*/ 419100 h 1676400"/>
              <a:gd name="connsiteX6" fmla="*/ 3109913 w 3319463"/>
              <a:gd name="connsiteY6" fmla="*/ 419100 h 1676400"/>
              <a:gd name="connsiteX7" fmla="*/ 3109913 w 3319463"/>
              <a:gd name="connsiteY7" fmla="*/ 1676400 h 1676400"/>
              <a:gd name="connsiteX8" fmla="*/ 0 w 3319463"/>
              <a:gd name="connsiteY8" fmla="*/ 1676400 h 1676400"/>
              <a:gd name="connsiteX9" fmla="*/ 0 w 3319463"/>
              <a:gd name="connsiteY9" fmla="*/ 1589809 h 1676400"/>
              <a:gd name="connsiteX0" fmla="*/ 0 w 3319463"/>
              <a:gd name="connsiteY0" fmla="*/ 1589809 h 1676400"/>
              <a:gd name="connsiteX1" fmla="*/ 2981759 w 3319463"/>
              <a:gd name="connsiteY1" fmla="*/ 1548246 h 1676400"/>
              <a:gd name="connsiteX2" fmla="*/ 2967904 w 3319463"/>
              <a:gd name="connsiteY2" fmla="*/ 432955 h 1676400"/>
              <a:gd name="connsiteX3" fmla="*/ 2772209 w 3319463"/>
              <a:gd name="connsiteY3" fmla="*/ 391390 h 1676400"/>
              <a:gd name="connsiteX4" fmla="*/ 2900363 w 3319463"/>
              <a:gd name="connsiteY4" fmla="*/ 0 h 1676400"/>
              <a:gd name="connsiteX5" fmla="*/ 3319463 w 3319463"/>
              <a:gd name="connsiteY5" fmla="*/ 419100 h 1676400"/>
              <a:gd name="connsiteX6" fmla="*/ 3109913 w 3319463"/>
              <a:gd name="connsiteY6" fmla="*/ 419100 h 1676400"/>
              <a:gd name="connsiteX7" fmla="*/ 3109913 w 3319463"/>
              <a:gd name="connsiteY7" fmla="*/ 1676400 h 1676400"/>
              <a:gd name="connsiteX8" fmla="*/ 0 w 3319463"/>
              <a:gd name="connsiteY8" fmla="*/ 1676400 h 1676400"/>
              <a:gd name="connsiteX9" fmla="*/ 0 w 3319463"/>
              <a:gd name="connsiteY9" fmla="*/ 1589809 h 1676400"/>
              <a:gd name="connsiteX0" fmla="*/ 0 w 3109913"/>
              <a:gd name="connsiteY0" fmla="*/ 1589809 h 1676400"/>
              <a:gd name="connsiteX1" fmla="*/ 2981759 w 3109913"/>
              <a:gd name="connsiteY1" fmla="*/ 1548246 h 1676400"/>
              <a:gd name="connsiteX2" fmla="*/ 2967904 w 3109913"/>
              <a:gd name="connsiteY2" fmla="*/ 432955 h 1676400"/>
              <a:gd name="connsiteX3" fmla="*/ 2772209 w 3109913"/>
              <a:gd name="connsiteY3" fmla="*/ 391390 h 1676400"/>
              <a:gd name="connsiteX4" fmla="*/ 2900363 w 3109913"/>
              <a:gd name="connsiteY4" fmla="*/ 0 h 1676400"/>
              <a:gd name="connsiteX5" fmla="*/ 2973100 w 3109913"/>
              <a:gd name="connsiteY5" fmla="*/ 225136 h 1676400"/>
              <a:gd name="connsiteX6" fmla="*/ 3109913 w 3109913"/>
              <a:gd name="connsiteY6" fmla="*/ 419100 h 1676400"/>
              <a:gd name="connsiteX7" fmla="*/ 3109913 w 3109913"/>
              <a:gd name="connsiteY7" fmla="*/ 1676400 h 1676400"/>
              <a:gd name="connsiteX8" fmla="*/ 0 w 3109913"/>
              <a:gd name="connsiteY8" fmla="*/ 1676400 h 1676400"/>
              <a:gd name="connsiteX9" fmla="*/ 0 w 3109913"/>
              <a:gd name="connsiteY9" fmla="*/ 1589809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9913" h="1676400">
                <a:moveTo>
                  <a:pt x="0" y="1589809"/>
                </a:moveTo>
                <a:lnTo>
                  <a:pt x="2981759" y="1548246"/>
                </a:lnTo>
                <a:lnTo>
                  <a:pt x="2967904" y="432955"/>
                </a:lnTo>
                <a:lnTo>
                  <a:pt x="2772209" y="391390"/>
                </a:lnTo>
                <a:lnTo>
                  <a:pt x="2900363" y="0"/>
                </a:lnTo>
                <a:lnTo>
                  <a:pt x="2973100" y="225136"/>
                </a:lnTo>
                <a:lnTo>
                  <a:pt x="3109913" y="419100"/>
                </a:lnTo>
                <a:lnTo>
                  <a:pt x="3109913" y="1676400"/>
                </a:lnTo>
                <a:lnTo>
                  <a:pt x="0" y="1676400"/>
                </a:lnTo>
                <a:lnTo>
                  <a:pt x="0" y="1589809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0729532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BRAINSTEM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813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81460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Brainstem: mickey mouse head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58230" y="2267540"/>
            <a:ext cx="2640474" cy="405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79" y="1682269"/>
            <a:ext cx="3254775" cy="500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eeform 4"/>
          <p:cNvSpPr/>
          <p:nvPr/>
        </p:nvSpPr>
        <p:spPr>
          <a:xfrm>
            <a:off x="6844145" y="4059382"/>
            <a:ext cx="45719" cy="45719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8492837" y="4184074"/>
            <a:ext cx="971261" cy="596161"/>
          </a:xfrm>
          <a:custGeom>
            <a:avLst/>
            <a:gdLst>
              <a:gd name="connsiteX0" fmla="*/ 595746 w 971261"/>
              <a:gd name="connsiteY0" fmla="*/ 581891 h 596161"/>
              <a:gd name="connsiteX1" fmla="*/ 678873 w 971261"/>
              <a:gd name="connsiteY1" fmla="*/ 595745 h 596161"/>
              <a:gd name="connsiteX2" fmla="*/ 748146 w 971261"/>
              <a:gd name="connsiteY2" fmla="*/ 498763 h 596161"/>
              <a:gd name="connsiteX3" fmla="*/ 789709 w 971261"/>
              <a:gd name="connsiteY3" fmla="*/ 443345 h 596161"/>
              <a:gd name="connsiteX4" fmla="*/ 858982 w 971261"/>
              <a:gd name="connsiteY4" fmla="*/ 374072 h 596161"/>
              <a:gd name="connsiteX5" fmla="*/ 955964 w 971261"/>
              <a:gd name="connsiteY5" fmla="*/ 304800 h 596161"/>
              <a:gd name="connsiteX6" fmla="*/ 955964 w 971261"/>
              <a:gd name="connsiteY6" fmla="*/ 207818 h 596161"/>
              <a:gd name="connsiteX7" fmla="*/ 914400 w 971261"/>
              <a:gd name="connsiteY7" fmla="*/ 180109 h 596161"/>
              <a:gd name="connsiteX8" fmla="*/ 817419 w 971261"/>
              <a:gd name="connsiteY8" fmla="*/ 124691 h 596161"/>
              <a:gd name="connsiteX9" fmla="*/ 734291 w 971261"/>
              <a:gd name="connsiteY9" fmla="*/ 27709 h 596161"/>
              <a:gd name="connsiteX10" fmla="*/ 692728 w 971261"/>
              <a:gd name="connsiteY10" fmla="*/ 0 h 596161"/>
              <a:gd name="connsiteX11" fmla="*/ 637309 w 971261"/>
              <a:gd name="connsiteY11" fmla="*/ 55418 h 596161"/>
              <a:gd name="connsiteX12" fmla="*/ 595746 w 971261"/>
              <a:gd name="connsiteY12" fmla="*/ 83127 h 596161"/>
              <a:gd name="connsiteX13" fmla="*/ 568037 w 971261"/>
              <a:gd name="connsiteY13" fmla="*/ 124691 h 596161"/>
              <a:gd name="connsiteX14" fmla="*/ 512619 w 971261"/>
              <a:gd name="connsiteY14" fmla="*/ 180109 h 596161"/>
              <a:gd name="connsiteX15" fmla="*/ 471055 w 971261"/>
              <a:gd name="connsiteY15" fmla="*/ 166254 h 596161"/>
              <a:gd name="connsiteX16" fmla="*/ 429491 w 971261"/>
              <a:gd name="connsiteY16" fmla="*/ 124691 h 596161"/>
              <a:gd name="connsiteX17" fmla="*/ 387928 w 971261"/>
              <a:gd name="connsiteY17" fmla="*/ 96982 h 596161"/>
              <a:gd name="connsiteX18" fmla="*/ 374073 w 971261"/>
              <a:gd name="connsiteY18" fmla="*/ 55418 h 596161"/>
              <a:gd name="connsiteX19" fmla="*/ 304800 w 971261"/>
              <a:gd name="connsiteY19" fmla="*/ 69272 h 596161"/>
              <a:gd name="connsiteX20" fmla="*/ 263237 w 971261"/>
              <a:gd name="connsiteY20" fmla="*/ 96982 h 596161"/>
              <a:gd name="connsiteX21" fmla="*/ 96982 w 971261"/>
              <a:gd name="connsiteY21" fmla="*/ 124691 h 596161"/>
              <a:gd name="connsiteX22" fmla="*/ 55419 w 971261"/>
              <a:gd name="connsiteY22" fmla="*/ 138545 h 596161"/>
              <a:gd name="connsiteX23" fmla="*/ 13855 w 971261"/>
              <a:gd name="connsiteY23" fmla="*/ 277091 h 596161"/>
              <a:gd name="connsiteX24" fmla="*/ 0 w 971261"/>
              <a:gd name="connsiteY24" fmla="*/ 318654 h 596161"/>
              <a:gd name="connsiteX25" fmla="*/ 41564 w 971261"/>
              <a:gd name="connsiteY25" fmla="*/ 346363 h 596161"/>
              <a:gd name="connsiteX26" fmla="*/ 124691 w 971261"/>
              <a:gd name="connsiteY26" fmla="*/ 374072 h 596161"/>
              <a:gd name="connsiteX27" fmla="*/ 152400 w 971261"/>
              <a:gd name="connsiteY27" fmla="*/ 415636 h 596161"/>
              <a:gd name="connsiteX28" fmla="*/ 235528 w 971261"/>
              <a:gd name="connsiteY28" fmla="*/ 457200 h 596161"/>
              <a:gd name="connsiteX29" fmla="*/ 277091 w 971261"/>
              <a:gd name="connsiteY29" fmla="*/ 498763 h 596161"/>
              <a:gd name="connsiteX30" fmla="*/ 318655 w 971261"/>
              <a:gd name="connsiteY30" fmla="*/ 512618 h 596161"/>
              <a:gd name="connsiteX31" fmla="*/ 401782 w 971261"/>
              <a:gd name="connsiteY31" fmla="*/ 568036 h 596161"/>
              <a:gd name="connsiteX32" fmla="*/ 443346 w 971261"/>
              <a:gd name="connsiteY32" fmla="*/ 595745 h 596161"/>
              <a:gd name="connsiteX33" fmla="*/ 568037 w 971261"/>
              <a:gd name="connsiteY33" fmla="*/ 568036 h 596161"/>
              <a:gd name="connsiteX34" fmla="*/ 623455 w 971261"/>
              <a:gd name="connsiteY34" fmla="*/ 554182 h 596161"/>
              <a:gd name="connsiteX35" fmla="*/ 651164 w 971261"/>
              <a:gd name="connsiteY35" fmla="*/ 526472 h 596161"/>
              <a:gd name="connsiteX36" fmla="*/ 692728 w 971261"/>
              <a:gd name="connsiteY36" fmla="*/ 512618 h 596161"/>
              <a:gd name="connsiteX37" fmla="*/ 775855 w 971261"/>
              <a:gd name="connsiteY37" fmla="*/ 429491 h 596161"/>
              <a:gd name="connsiteX38" fmla="*/ 831273 w 971261"/>
              <a:gd name="connsiteY38" fmla="*/ 360218 h 596161"/>
              <a:gd name="connsiteX39" fmla="*/ 914400 w 971261"/>
              <a:gd name="connsiteY39" fmla="*/ 277091 h 596161"/>
              <a:gd name="connsiteX40" fmla="*/ 928255 w 971261"/>
              <a:gd name="connsiteY40" fmla="*/ 235527 h 59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71261" h="596161">
                <a:moveTo>
                  <a:pt x="595746" y="581891"/>
                </a:moveTo>
                <a:cubicBezTo>
                  <a:pt x="623455" y="586509"/>
                  <a:pt x="650921" y="598540"/>
                  <a:pt x="678873" y="595745"/>
                </a:cubicBezTo>
                <a:cubicBezTo>
                  <a:pt x="761210" y="587511"/>
                  <a:pt x="723563" y="554075"/>
                  <a:pt x="748146" y="498763"/>
                </a:cubicBezTo>
                <a:cubicBezTo>
                  <a:pt x="757524" y="477662"/>
                  <a:pt x="774368" y="460603"/>
                  <a:pt x="789709" y="443345"/>
                </a:cubicBezTo>
                <a:cubicBezTo>
                  <a:pt x="811404" y="418938"/>
                  <a:pt x="831811" y="392186"/>
                  <a:pt x="858982" y="374072"/>
                </a:cubicBezTo>
                <a:cubicBezTo>
                  <a:pt x="919759" y="333555"/>
                  <a:pt x="887225" y="356354"/>
                  <a:pt x="955964" y="304800"/>
                </a:cubicBezTo>
                <a:cubicBezTo>
                  <a:pt x="968428" y="267409"/>
                  <a:pt x="983026" y="248410"/>
                  <a:pt x="955964" y="207818"/>
                </a:cubicBezTo>
                <a:cubicBezTo>
                  <a:pt x="946727" y="193963"/>
                  <a:pt x="928255" y="189345"/>
                  <a:pt x="914400" y="180109"/>
                </a:cubicBezTo>
                <a:cubicBezTo>
                  <a:pt x="850842" y="84770"/>
                  <a:pt x="935245" y="190150"/>
                  <a:pt x="817419" y="124691"/>
                </a:cubicBezTo>
                <a:cubicBezTo>
                  <a:pt x="742934" y="83310"/>
                  <a:pt x="781139" y="74557"/>
                  <a:pt x="734291" y="27709"/>
                </a:cubicBezTo>
                <a:cubicBezTo>
                  <a:pt x="722517" y="15935"/>
                  <a:pt x="706582" y="9236"/>
                  <a:pt x="692728" y="0"/>
                </a:cubicBezTo>
                <a:cubicBezTo>
                  <a:pt x="602045" y="30226"/>
                  <a:pt x="691047" y="-11755"/>
                  <a:pt x="637309" y="55418"/>
                </a:cubicBezTo>
                <a:cubicBezTo>
                  <a:pt x="626907" y="68420"/>
                  <a:pt x="609600" y="73891"/>
                  <a:pt x="595746" y="83127"/>
                </a:cubicBezTo>
                <a:cubicBezTo>
                  <a:pt x="586510" y="96982"/>
                  <a:pt x="581039" y="114289"/>
                  <a:pt x="568037" y="124691"/>
                </a:cubicBezTo>
                <a:cubicBezTo>
                  <a:pt x="500863" y="178429"/>
                  <a:pt x="542846" y="89424"/>
                  <a:pt x="512619" y="180109"/>
                </a:cubicBezTo>
                <a:cubicBezTo>
                  <a:pt x="498764" y="175491"/>
                  <a:pt x="483206" y="174355"/>
                  <a:pt x="471055" y="166254"/>
                </a:cubicBezTo>
                <a:cubicBezTo>
                  <a:pt x="454752" y="155386"/>
                  <a:pt x="444543" y="137234"/>
                  <a:pt x="429491" y="124691"/>
                </a:cubicBezTo>
                <a:cubicBezTo>
                  <a:pt x="416699" y="114031"/>
                  <a:pt x="401782" y="106218"/>
                  <a:pt x="387928" y="96982"/>
                </a:cubicBezTo>
                <a:cubicBezTo>
                  <a:pt x="383310" y="83127"/>
                  <a:pt x="387928" y="60036"/>
                  <a:pt x="374073" y="55418"/>
                </a:cubicBezTo>
                <a:cubicBezTo>
                  <a:pt x="351733" y="47971"/>
                  <a:pt x="326849" y="61004"/>
                  <a:pt x="304800" y="69272"/>
                </a:cubicBezTo>
                <a:cubicBezTo>
                  <a:pt x="289209" y="75119"/>
                  <a:pt x="278130" y="89535"/>
                  <a:pt x="263237" y="96982"/>
                </a:cubicBezTo>
                <a:cubicBezTo>
                  <a:pt x="216820" y="120191"/>
                  <a:pt x="136477" y="120303"/>
                  <a:pt x="96982" y="124691"/>
                </a:cubicBezTo>
                <a:cubicBezTo>
                  <a:pt x="83128" y="129309"/>
                  <a:pt x="66823" y="129422"/>
                  <a:pt x="55419" y="138545"/>
                </a:cubicBezTo>
                <a:cubicBezTo>
                  <a:pt x="13295" y="172244"/>
                  <a:pt x="22806" y="232336"/>
                  <a:pt x="13855" y="277091"/>
                </a:cubicBezTo>
                <a:cubicBezTo>
                  <a:pt x="10991" y="291411"/>
                  <a:pt x="4618" y="304800"/>
                  <a:pt x="0" y="318654"/>
                </a:cubicBezTo>
                <a:cubicBezTo>
                  <a:pt x="13855" y="327890"/>
                  <a:pt x="26348" y="339600"/>
                  <a:pt x="41564" y="346363"/>
                </a:cubicBezTo>
                <a:cubicBezTo>
                  <a:pt x="68254" y="358225"/>
                  <a:pt x="124691" y="374072"/>
                  <a:pt x="124691" y="374072"/>
                </a:cubicBezTo>
                <a:cubicBezTo>
                  <a:pt x="133927" y="387927"/>
                  <a:pt x="140626" y="403862"/>
                  <a:pt x="152400" y="415636"/>
                </a:cubicBezTo>
                <a:cubicBezTo>
                  <a:pt x="179257" y="442493"/>
                  <a:pt x="201724" y="445932"/>
                  <a:pt x="235528" y="457200"/>
                </a:cubicBezTo>
                <a:cubicBezTo>
                  <a:pt x="249382" y="471054"/>
                  <a:pt x="260789" y="487895"/>
                  <a:pt x="277091" y="498763"/>
                </a:cubicBezTo>
                <a:cubicBezTo>
                  <a:pt x="289242" y="506864"/>
                  <a:pt x="305889" y="505526"/>
                  <a:pt x="318655" y="512618"/>
                </a:cubicBezTo>
                <a:cubicBezTo>
                  <a:pt x="347766" y="528791"/>
                  <a:pt x="374073" y="549563"/>
                  <a:pt x="401782" y="568036"/>
                </a:cubicBezTo>
                <a:lnTo>
                  <a:pt x="443346" y="595745"/>
                </a:lnTo>
                <a:cubicBezTo>
                  <a:pt x="578498" y="561958"/>
                  <a:pt x="409738" y="603213"/>
                  <a:pt x="568037" y="568036"/>
                </a:cubicBezTo>
                <a:cubicBezTo>
                  <a:pt x="586625" y="563905"/>
                  <a:pt x="604982" y="558800"/>
                  <a:pt x="623455" y="554182"/>
                </a:cubicBezTo>
                <a:cubicBezTo>
                  <a:pt x="632691" y="544945"/>
                  <a:pt x="639963" y="533193"/>
                  <a:pt x="651164" y="526472"/>
                </a:cubicBezTo>
                <a:cubicBezTo>
                  <a:pt x="663687" y="518958"/>
                  <a:pt x="681200" y="521584"/>
                  <a:pt x="692728" y="512618"/>
                </a:cubicBezTo>
                <a:cubicBezTo>
                  <a:pt x="723660" y="488560"/>
                  <a:pt x="775855" y="429491"/>
                  <a:pt x="775855" y="429491"/>
                </a:cubicBezTo>
                <a:cubicBezTo>
                  <a:pt x="799933" y="357253"/>
                  <a:pt x="771904" y="412990"/>
                  <a:pt x="831273" y="360218"/>
                </a:cubicBezTo>
                <a:cubicBezTo>
                  <a:pt x="860561" y="334184"/>
                  <a:pt x="914400" y="277091"/>
                  <a:pt x="914400" y="277091"/>
                </a:cubicBezTo>
                <a:lnTo>
                  <a:pt x="928255" y="235527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562" y="701656"/>
            <a:ext cx="2224087" cy="2180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5292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1143000"/>
          </a:xfrm>
        </p:spPr>
        <p:txBody>
          <a:bodyPr/>
          <a:lstStyle/>
          <a:p>
            <a:r>
              <a:rPr lang="en-US" dirty="0"/>
              <a:t>Pons: anterior convex border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703337"/>
            <a:ext cx="8915400" cy="453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3287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1143000"/>
          </a:xfrm>
        </p:spPr>
        <p:txBody>
          <a:bodyPr/>
          <a:lstStyle/>
          <a:p>
            <a:r>
              <a:rPr lang="en-US" dirty="0"/>
              <a:t>Medulla oblongata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09801"/>
            <a:ext cx="8153400" cy="398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31138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VENTRICULAR SYSTEM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878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78" y="76200"/>
            <a:ext cx="9165771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3857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1"/>
            <a:ext cx="8610601" cy="6348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548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(MRI)</a:t>
            </a:r>
            <a:br>
              <a:rPr lang="en-US" dirty="0"/>
            </a:br>
            <a:r>
              <a:rPr lang="en-US" dirty="0" err="1"/>
              <a:t>Tentoruim</a:t>
            </a:r>
            <a:r>
              <a:rPr lang="en-US" dirty="0"/>
              <a:t> </a:t>
            </a:r>
            <a:r>
              <a:rPr lang="en-US" dirty="0" err="1"/>
              <a:t>cerebelli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 err="1"/>
              <a:t>Supratentoruim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Infratentoruim</a:t>
            </a:r>
            <a:endParaRPr lang="en-US" dirty="0"/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80117"/>
            <a:ext cx="3352800" cy="441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80117"/>
            <a:ext cx="3048000" cy="426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22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1817"/>
            <a:ext cx="9144000" cy="7541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5993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8839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88897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993" y="76201"/>
            <a:ext cx="9109934" cy="618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93840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9784"/>
            <a:ext cx="8834846" cy="651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86122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LATERAL VENTRICLE (color code)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1-FRONTAL HORN</a:t>
            </a: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2-BODY</a:t>
            </a:r>
          </a:p>
          <a:p>
            <a:r>
              <a:rPr lang="en-US" dirty="0">
                <a:solidFill>
                  <a:srgbClr val="FFFF00"/>
                </a:solidFill>
              </a:rPr>
              <a:t>3-TEMPORAL </a:t>
            </a:r>
          </a:p>
          <a:p>
            <a:r>
              <a:rPr lang="en-US" dirty="0">
                <a:solidFill>
                  <a:srgbClr val="FFFF00"/>
                </a:solidFill>
              </a:rPr>
              <a:t>HORN</a:t>
            </a:r>
          </a:p>
          <a:p>
            <a:r>
              <a:rPr lang="en-US" dirty="0">
                <a:solidFill>
                  <a:srgbClr val="00B050"/>
                </a:solidFill>
              </a:rPr>
              <a:t>4-OCCIPITAL</a:t>
            </a:r>
          </a:p>
          <a:p>
            <a:r>
              <a:rPr lang="en-US" dirty="0">
                <a:solidFill>
                  <a:srgbClr val="00B050"/>
                </a:solidFill>
              </a:rPr>
              <a:t> HORN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727" y="1689388"/>
            <a:ext cx="3200400" cy="471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327" y="1495872"/>
            <a:ext cx="3124200" cy="478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4530438" y="1623111"/>
            <a:ext cx="838200" cy="17396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257801" y="2209800"/>
            <a:ext cx="2439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383280" y="3566160"/>
            <a:ext cx="2090057" cy="1136469"/>
          </a:xfrm>
          <a:prstGeom prst="straightConnector1">
            <a:avLst/>
          </a:prstGeom>
          <a:ln>
            <a:solidFill>
              <a:schemeClr val="bg2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323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77904"/>
            <a:ext cx="3219450" cy="501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177904"/>
            <a:ext cx="3581400" cy="5441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3886201" y="5029200"/>
            <a:ext cx="45719" cy="571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886200" y="5057776"/>
            <a:ext cx="1447800" cy="428625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477000" y="3898755"/>
            <a:ext cx="1524000" cy="137333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334000" y="2333898"/>
            <a:ext cx="16462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Temporal horn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Occipital horn</a:t>
            </a:r>
          </a:p>
        </p:txBody>
      </p:sp>
    </p:spTree>
    <p:extLst>
      <p:ext uri="{BB962C8B-B14F-4D97-AF65-F5344CB8AC3E}">
        <p14:creationId xmlns:p14="http://schemas.microsoft.com/office/powerpoint/2010/main" val="27830343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0" y="1600200"/>
            <a:ext cx="7924800" cy="41148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1-3</a:t>
            </a:r>
            <a:r>
              <a:rPr lang="en-US" baseline="30000" dirty="0">
                <a:solidFill>
                  <a:srgbClr val="FF0000"/>
                </a:solidFill>
              </a:rPr>
              <a:t>RD</a:t>
            </a:r>
            <a:r>
              <a:rPr lang="en-US" dirty="0">
                <a:solidFill>
                  <a:srgbClr val="FF0000"/>
                </a:solidFill>
              </a:rPr>
              <a:t> Ventricle </a:t>
            </a:r>
          </a:p>
          <a:p>
            <a:r>
              <a:rPr lang="en-US" dirty="0">
                <a:solidFill>
                  <a:srgbClr val="FFFF00"/>
                </a:solidFill>
              </a:rPr>
              <a:t>2-FORAMEN </a:t>
            </a:r>
          </a:p>
          <a:p>
            <a:r>
              <a:rPr lang="en-US" dirty="0">
                <a:solidFill>
                  <a:srgbClr val="FFFF00"/>
                </a:solidFill>
              </a:rPr>
              <a:t>OF MONRO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408" y="1043658"/>
            <a:ext cx="3581400" cy="5227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472848"/>
            <a:ext cx="3505200" cy="538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146805" y="4080515"/>
            <a:ext cx="20955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322672" y="4212096"/>
            <a:ext cx="2362200" cy="1779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261105" y="3577045"/>
            <a:ext cx="1981200" cy="76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324600" y="3810000"/>
            <a:ext cx="2286000" cy="76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562600" y="1828800"/>
            <a:ext cx="2439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82703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1143000"/>
          </a:xfrm>
        </p:spPr>
        <p:txBody>
          <a:bodyPr/>
          <a:lstStyle/>
          <a:p>
            <a:r>
              <a:rPr lang="en-US" dirty="0"/>
              <a:t>FOURTH VENTRICLE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37168"/>
            <a:ext cx="3657600" cy="5031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37167"/>
            <a:ext cx="4905192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4-Point Star 3"/>
          <p:cNvSpPr/>
          <p:nvPr/>
        </p:nvSpPr>
        <p:spPr>
          <a:xfrm>
            <a:off x="3532909" y="4745182"/>
            <a:ext cx="304800" cy="152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4-Point Star 4"/>
          <p:cNvSpPr/>
          <p:nvPr/>
        </p:nvSpPr>
        <p:spPr>
          <a:xfrm>
            <a:off x="8347363" y="4641273"/>
            <a:ext cx="228600" cy="20781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331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693660"/>
            <a:ext cx="3952875" cy="6136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1" y="3581400"/>
            <a:ext cx="2457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FORAMEN OF MAGENDI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652838" y="3766066"/>
            <a:ext cx="3738563" cy="8059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46430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Self anatomy exams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473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Sagittal MRI</a:t>
            </a:r>
            <a:br>
              <a:rPr lang="en-US" dirty="0"/>
            </a:br>
            <a:r>
              <a:rPr lang="en-US" dirty="0" err="1"/>
              <a:t>Tentoruim</a:t>
            </a:r>
            <a:r>
              <a:rPr lang="en-US" dirty="0"/>
              <a:t>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Supra-</a:t>
            </a:r>
          </a:p>
          <a:p>
            <a:r>
              <a:rPr lang="en-US" dirty="0" err="1"/>
              <a:t>tentoruim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Infra-</a:t>
            </a:r>
          </a:p>
          <a:p>
            <a:r>
              <a:rPr lang="en-US" dirty="0" err="1"/>
              <a:t>tentoruim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2133600"/>
            <a:ext cx="3999635" cy="403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517" y="1981201"/>
            <a:ext cx="3761284" cy="4010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237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EXAM 1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62200"/>
            <a:ext cx="3124200" cy="370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218" y="2424545"/>
            <a:ext cx="342900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8304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EXAM 1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2514601"/>
            <a:ext cx="2428875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4214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2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2438400"/>
            <a:ext cx="2886075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073" y="2438400"/>
            <a:ext cx="342900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4808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EXAM 2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67001"/>
            <a:ext cx="5381625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998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3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2286000"/>
            <a:ext cx="2790825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32314"/>
            <a:ext cx="342900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68147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ANSWERER EXAM 3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438400"/>
            <a:ext cx="30861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1832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4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05000"/>
            <a:ext cx="332747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66950"/>
            <a:ext cx="342900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61553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EXAM 4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971800"/>
            <a:ext cx="3074074" cy="265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558811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5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468" y="2103780"/>
            <a:ext cx="3049732" cy="380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03780"/>
            <a:ext cx="3759944" cy="380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09879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5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2133600"/>
            <a:ext cx="3949189" cy="3716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792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Tentoruim</a:t>
            </a:r>
            <a:r>
              <a:rPr lang="en-US" dirty="0"/>
              <a:t> </a:t>
            </a:r>
            <a:r>
              <a:rPr lang="en-US" dirty="0" err="1"/>
              <a:t>cerebelli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1539147"/>
            <a:ext cx="2895599" cy="460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39148"/>
            <a:ext cx="2845477" cy="452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88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EXAM6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286000"/>
            <a:ext cx="2981325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320636"/>
            <a:ext cx="342900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42433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6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209800"/>
            <a:ext cx="4188857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06921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7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2209800"/>
            <a:ext cx="327618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291" y="2189018"/>
            <a:ext cx="3788685" cy="383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75674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7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794793"/>
            <a:ext cx="3847010" cy="407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76365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8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57401"/>
            <a:ext cx="3429000" cy="3925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57400"/>
            <a:ext cx="376813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47059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8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126" y="1834198"/>
            <a:ext cx="4667794" cy="3855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377378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87104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718" y="132807"/>
            <a:ext cx="6245915" cy="6113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7699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48</TotalTime>
  <Words>475</Words>
  <Application>Microsoft Office PowerPoint</Application>
  <PresentationFormat>Widescreen</PresentationFormat>
  <Paragraphs>169</Paragraphs>
  <Slides>97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98" baseType="lpstr">
      <vt:lpstr>Mesh</vt:lpstr>
      <vt:lpstr>NEUROANATOMY  D.Hana Qudsieh Neuroradiology </vt:lpstr>
      <vt:lpstr>Basic Neuroanatomy</vt:lpstr>
      <vt:lpstr>Basic anatomy </vt:lpstr>
      <vt:lpstr>(CT) Axial :Two Hemispheres Falx cerebri  </vt:lpstr>
      <vt:lpstr>(MRI) Two hemispheres   Falx cerebri</vt:lpstr>
      <vt:lpstr>CT (axial )  Tentoruim cerebelli</vt:lpstr>
      <vt:lpstr>(MRI) Tentoruim cerebelli</vt:lpstr>
      <vt:lpstr>Sagittal MRI Tentoruim </vt:lpstr>
      <vt:lpstr>Tentoruim cerebelli</vt:lpstr>
      <vt:lpstr>SULCI &amp; GYRI</vt:lpstr>
      <vt:lpstr>Sulci</vt:lpstr>
      <vt:lpstr>SULCI </vt:lpstr>
      <vt:lpstr> 1.Sylvian Fissure (lateral sulcus)(AXIAL MRI): Separates frontal and parietal lobe above from Temporal lobe below</vt:lpstr>
      <vt:lpstr>(lateral sulcus)Sylvain fissure</vt:lpstr>
      <vt:lpstr>Sylvain fissure </vt:lpstr>
      <vt:lpstr>2.Central sulcus (SULCUS OF Rolando) separates parietal from frontal lobe.</vt:lpstr>
      <vt:lpstr>Central sulcus</vt:lpstr>
      <vt:lpstr>Precntral gyrus: ANTERIOT TO CENTRAL GYRUS voluntary motoric</vt:lpstr>
      <vt:lpstr>Post central gurus: Posterior to central sulcus sensory </vt:lpstr>
      <vt:lpstr>3-Parieto-occipital sulcus </vt:lpstr>
      <vt:lpstr>4.Calcarine sulcus(red) in occipital lobe contain the visual cortex receive stimuli from opposite half field</vt:lpstr>
      <vt:lpstr>LOBES</vt:lpstr>
      <vt:lpstr>lOBES</vt:lpstr>
      <vt:lpstr>LOBES</vt:lpstr>
      <vt:lpstr>PowerPoint Presentation</vt:lpstr>
      <vt:lpstr>Frontal lobe</vt:lpstr>
      <vt:lpstr>Frontal lobe</vt:lpstr>
      <vt:lpstr>Frontal lobe</vt:lpstr>
      <vt:lpstr>Frontal lobe</vt:lpstr>
      <vt:lpstr>Temporal lobe</vt:lpstr>
      <vt:lpstr>Parietal lobe</vt:lpstr>
      <vt:lpstr>Parietal lobe</vt:lpstr>
      <vt:lpstr>Insular lobe </vt:lpstr>
      <vt:lpstr>INSULAR LOBE: GREY MATTER DEEP TO SYLVIAN FISSURE</vt:lpstr>
      <vt:lpstr>Occipital lobe</vt:lpstr>
      <vt:lpstr>CISTERNS</vt:lpstr>
      <vt:lpstr>1-INTRPEDICULAR CISTERN 2-AMBIENT CISTERN 3-QUADRIGEMINAL CISTERN</vt:lpstr>
      <vt:lpstr>SUPRASELLAR CISTER</vt:lpstr>
      <vt:lpstr>CISTERNA MAGNA</vt:lpstr>
      <vt:lpstr>PRE PONTINE CISTERN</vt:lpstr>
      <vt:lpstr>WHITE MATTER</vt:lpstr>
      <vt:lpstr>PowerPoint Presentation</vt:lpstr>
      <vt:lpstr>CORPUS CALLOSUM</vt:lpstr>
      <vt:lpstr>CORPUS CALLOSUM</vt:lpstr>
      <vt:lpstr>PARTS OF CORPUS CALLOSUM</vt:lpstr>
      <vt:lpstr>CORPUS CALLOSUM:ROSTRUM</vt:lpstr>
      <vt:lpstr>CORPUS CALLOSUM :GNUE</vt:lpstr>
      <vt:lpstr>CORPUS CALLOSUM :BODY</vt:lpstr>
      <vt:lpstr>CORPUS CALLOSUM SPLENUIM</vt:lpstr>
      <vt:lpstr>PowerPoint Presentation</vt:lpstr>
      <vt:lpstr>INTERNAL CAPSULE</vt:lpstr>
      <vt:lpstr>PowerPoint Presentation</vt:lpstr>
      <vt:lpstr>PowerPoint Presentation</vt:lpstr>
      <vt:lpstr>GREY MATTER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CREBELLUM</vt:lpstr>
      <vt:lpstr>cerebellum</vt:lpstr>
      <vt:lpstr>BRAINSTEM</vt:lpstr>
      <vt:lpstr>PowerPoint Presentation</vt:lpstr>
      <vt:lpstr>Brainstem: mickey mouse head</vt:lpstr>
      <vt:lpstr>Pons: anterior convex border</vt:lpstr>
      <vt:lpstr>Medulla oblongata</vt:lpstr>
      <vt:lpstr>VENTRICULAR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LATERAL VENTRICLE (color code)</vt:lpstr>
      <vt:lpstr>PowerPoint Presentation</vt:lpstr>
      <vt:lpstr>PowerPoint Presentation</vt:lpstr>
      <vt:lpstr>FOURTH VENTRICLE</vt:lpstr>
      <vt:lpstr>PowerPoint Presentation</vt:lpstr>
      <vt:lpstr>Self anatomy exams</vt:lpstr>
      <vt:lpstr> EXAM 1</vt:lpstr>
      <vt:lpstr>ANSWER EXAM 1</vt:lpstr>
      <vt:lpstr>EXAM 2</vt:lpstr>
      <vt:lpstr>ANSWER EXAM 2</vt:lpstr>
      <vt:lpstr>EXAM 3</vt:lpstr>
      <vt:lpstr>ANSWERER EXAM 3</vt:lpstr>
      <vt:lpstr>EXAM 4</vt:lpstr>
      <vt:lpstr>ANSWER EXAM 4</vt:lpstr>
      <vt:lpstr>EXAM 5</vt:lpstr>
      <vt:lpstr>ANSWER 5</vt:lpstr>
      <vt:lpstr>EXAM6</vt:lpstr>
      <vt:lpstr>ANSWER 6</vt:lpstr>
      <vt:lpstr>EXAM 7</vt:lpstr>
      <vt:lpstr>ANSWER 7</vt:lpstr>
      <vt:lpstr>EXAM 8</vt:lpstr>
      <vt:lpstr>Answer 8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Sanabil Hassanat</cp:lastModifiedBy>
  <cp:revision>7</cp:revision>
  <dcterms:created xsi:type="dcterms:W3CDTF">2022-09-13T09:42:00Z</dcterms:created>
  <dcterms:modified xsi:type="dcterms:W3CDTF">2022-11-06T15:45:05Z</dcterms:modified>
</cp:coreProperties>
</file>