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BC89-CE6A-47EB-BC76-E0997B8E5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1BBC7-1393-40BA-A29C-B61EEF873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AEE18-2A6D-4A1F-9DCD-8672EC9B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D46B2-C1B5-4896-8F4A-2450C40F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105BA-A41F-460C-B28E-DDC4F833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5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AEB3-B0FC-4313-81F8-D375DC9E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302FE-C4BA-4839-9CD1-17F757B69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E6262-AA6B-48B7-920D-45AD7AC6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C1619-B75B-4A32-9E58-8809E3D7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658FC-D269-4EE6-960E-ABFCE311C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D61078-B3C8-4431-B3D7-D6699E5DD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6B6B8-2AAC-490A-AAFC-6A0E192E3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B6140-14A0-43B3-B59B-3B22C36D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788FE-06D2-4FC1-868C-8A552ED58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43808-ACA8-4B55-8F40-D8AD7E6C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5DC3-5BDD-4693-A2A2-841C7864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D6CA5-771A-4065-9624-265878E6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0D8E5-7DB9-46C9-A6BC-A2797CE4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5CFD6-FABC-4DEE-84B3-99D879F8F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D5B79-C53F-4F6A-B5E4-EC696860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2632D-5566-44E4-8ED7-DA0CCE9F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4AC95-E154-4D8C-9F2B-B863926EE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1376E-D1D6-43FA-A1C8-586DE09EA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078CA-C651-4572-B1BC-7CA14F7D2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EA79B-2A2E-4A9E-A9CB-C5F7AB38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6A42B-962D-40B2-9AA4-699F5E70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601D0-B137-4536-9FEB-AB4900744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B904B-B8AB-4853-BDC8-560FC3065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C023A-702F-4EA3-8BD9-733354F3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4FF57-B392-4D6D-8427-3A6CB5008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23EB4-887E-4B2D-9092-556C7397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1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2F04-A972-4A7C-AE4C-721BFC55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156C7-91C6-4667-A7F7-5DFCD699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D4FEC-710B-4C5B-B195-65945951D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2469C7-6E98-4DF6-A74E-469E2027F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9EEA8-E47D-4599-9D1A-58465C1DE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E2A94-5174-44D7-85EF-A6462DE1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F8E7-C450-48AB-A4A3-63FB5A4D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BEF67A-830A-4947-BFD4-617C869F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77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795E-EB16-40CC-8CE9-EDB7CD39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18355-CB32-4F06-B665-062F7206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8B71F-478A-42A4-A20D-665E77DE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C2048-E18B-4F96-AB9B-81DB690A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7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A70BCD-349D-4897-8F6E-FF2C2582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25003-FDD4-4B35-A2F0-4D8F53B9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B393B-D004-4F91-AB15-EDADF450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8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D1C4-26B6-49EF-AD63-A3C7B4DB3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D951D-986E-4E61-94F6-8291D4E57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1FC04-82F4-4E79-8E42-A3076D9EF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3E7C4-E397-43AC-85B5-1B9AD9B6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2C7C3-97FA-4714-8EE9-56FD5C94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096EB-B143-488E-98EE-040BE640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9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E2F6-DD15-4D02-AB2B-B56551CF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734DE-D2BA-48FB-BB5F-6FFA71BF6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2F3CA-2D7C-4EB0-AAD3-59AC849AC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25BFC-ED61-4DB7-AC72-118AC2FE4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C8DF2-A5E3-413D-9673-ABF323CFD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0F7DC-F790-4353-BF0C-1996E65E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2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FE35A-671B-4132-9371-16041980B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7975-F0D5-46D7-A739-B3900BD55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91321-B724-4275-BFF5-D80FC30F8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604C3-F573-41BD-8ACE-93E3B36A2FAE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2790E-1C75-477C-89CC-F96274DF1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ACB2D-127F-435F-A506-3F3C580C8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633B7-3DDA-4822-BA65-6DC9898D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1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CEAC3-3D21-4DCA-86E5-6C758FEF0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F74091-CD79-4D87-9425-0AD0E314D53A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8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D44E2-3DBC-42A5-9DA7-9837006C3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4A19D-FF4F-435B-8C21-107E0BDAC646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7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99594-7560-4FD2-9024-EC74C5E4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9E246B-4F31-41F3-A0D5-20EC800D1EE6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FCF6A-1687-4E75-80F1-CB150529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3CB56-8B87-4776-83A0-BA90038E46E4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1F234-6F2D-462D-B645-01567AE3C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E1DFA-0E03-484C-BE60-0EA91FB049AB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2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A7CC4-E46F-4D32-93CF-621DAFB67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3F4D1-F03C-4F39-9287-86BEEA1E2153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91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BA23A-3D04-4418-8D3C-BD024D673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EFEBB-A0C1-42FD-9FBE-F0024FDA8B15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36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2EFAF-EA37-4FFE-A41C-540C3BBBF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079D58-822A-4C88-8718-C05614742E1E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73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ED7AF-6649-4EC3-911F-33492EC08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43CF2A-F57D-4668-800E-94191A09077E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16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D9A9B-F40D-4E59-87E7-6DC44EDB0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DB400-111B-4896-9084-21B878ED50A7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7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6EB57-EFC3-48BE-9C6F-C0AC2E2E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E1A97-7B62-4149-9F81-FC60D1F94BE4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8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54015-8722-438A-A27E-CFF743CF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2E7608-E608-4B2C-B886-402F1F4EC2FA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95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75065-59E2-47F3-8E2A-9F058F6C4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319D5-2348-4EB1-B4DB-0181A826EFDB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06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5E9F2-3302-45ED-8AF4-53B0BB845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F8505-48E3-4970-A16A-99E0F21F79E9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0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CDD5C-0458-4F03-8C6C-432DB3EF5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723BC-8D5A-49A3-88DE-45C803451ACA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3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52F60-4510-4A9B-80F2-3855EAC1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328753-EE09-478A-AD36-59FEB4C3E0A9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7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DE019-B5D2-4D63-9E2C-7E62E92AB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8DDBE-3953-4093-AC19-80EAFE77DBE0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3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40BA2-62AB-46F6-ADD6-C7E0BDE29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66251-A800-4F87-800C-E1C34970A772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56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16CAFB-88CB-4262-A260-8E6BB8E5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F406E-125F-4A07-B08A-D27D726B89BF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53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02E4F-493E-4B69-A6BB-B6A914226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9D7FD8-3D51-4482-92D9-DE9BAF6EA597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7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B6210-F3D8-4D82-B422-F180D229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5ED12-76A9-40BE-AB15-FF42F8E2A4B6}"/>
              </a:ext>
            </a:extLst>
          </p:cNvPr>
          <p:cNvSpPr txBox="1"/>
          <p:nvPr/>
        </p:nvSpPr>
        <p:spPr>
          <a:xfrm>
            <a:off x="9762978" y="4979963"/>
            <a:ext cx="2429022" cy="187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28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Jomana dahi natour</dc:creator>
  <cp:lastModifiedBy>Jomana dahi natour</cp:lastModifiedBy>
  <cp:revision>4</cp:revision>
  <dcterms:created xsi:type="dcterms:W3CDTF">2021-04-28T07:45:42Z</dcterms:created>
  <dcterms:modified xsi:type="dcterms:W3CDTF">2021-04-28T09:29:19Z</dcterms:modified>
</cp:coreProperties>
</file>