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microsoft.com/office/2016/11/relationships/changesInfo" Target="changesInfos/changesInfo1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kra Suleiman AlGumoul" userId="5c113350-9088-4eac-bda4-a6f1d9900929" providerId="ADAL" clId="{A101980B-0462-F545-B7F6-E57E75391C56}"/>
    <pc:docChg chg="undo custSel addSld delSld modSld sldOrd">
      <pc:chgData name="Thekra Suleiman AlGumoul" userId="5c113350-9088-4eac-bda4-a6f1d9900929" providerId="ADAL" clId="{A101980B-0462-F545-B7F6-E57E75391C56}" dt="2021-02-24T11:03:35.003" v="186" actId="2696"/>
      <pc:docMkLst>
        <pc:docMk/>
      </pc:docMkLst>
      <pc:sldChg chg="addSp delSp modSp mod setBg modClrScheme setClrOvrMap chgLayout">
        <pc:chgData name="Thekra Suleiman AlGumoul" userId="5c113350-9088-4eac-bda4-a6f1d9900929" providerId="ADAL" clId="{A101980B-0462-F545-B7F6-E57E75391C56}" dt="2021-02-24T10:50:56.363" v="15" actId="26606"/>
        <pc:sldMkLst>
          <pc:docMk/>
          <pc:sldMk cId="640068319" sldId="256"/>
        </pc:sldMkLst>
        <pc:spChg chg="del mod ord">
          <ac:chgData name="Thekra Suleiman AlGumoul" userId="5c113350-9088-4eac-bda4-a6f1d9900929" providerId="ADAL" clId="{A101980B-0462-F545-B7F6-E57E75391C56}" dt="2021-02-24T10:50:29.756" v="1" actId="700"/>
          <ac:spMkLst>
            <pc:docMk/>
            <pc:sldMk cId="640068319" sldId="256"/>
            <ac:spMk id="2" creationId="{79B37CFF-FAF5-FD4A-BD43-B46563E507B5}"/>
          </ac:spMkLst>
        </pc:spChg>
        <pc:spChg chg="del mod ord">
          <ac:chgData name="Thekra Suleiman AlGumoul" userId="5c113350-9088-4eac-bda4-a6f1d9900929" providerId="ADAL" clId="{A101980B-0462-F545-B7F6-E57E75391C56}" dt="2021-02-24T10:50:29.756" v="1" actId="700"/>
          <ac:spMkLst>
            <pc:docMk/>
            <pc:sldMk cId="640068319" sldId="256"/>
            <ac:spMk id="3" creationId="{159EF8E6-742E-3744-9247-66407C6826B8}"/>
          </ac:spMkLst>
        </pc:spChg>
        <pc:spChg chg="add del">
          <ac:chgData name="Thekra Suleiman AlGumoul" userId="5c113350-9088-4eac-bda4-a6f1d9900929" providerId="ADAL" clId="{A101980B-0462-F545-B7F6-E57E75391C56}" dt="2021-02-24T10:50:51.883" v="8" actId="26606"/>
          <ac:spMkLst>
            <pc:docMk/>
            <pc:sldMk cId="640068319" sldId="256"/>
            <ac:spMk id="6" creationId="{42A4FC2C-047E-45A5-965D-8E1E3BF09BC6}"/>
          </ac:spMkLst>
        </pc:spChg>
        <pc:spChg chg="add del">
          <ac:chgData name="Thekra Suleiman AlGumoul" userId="5c113350-9088-4eac-bda4-a6f1d9900929" providerId="ADAL" clId="{A101980B-0462-F545-B7F6-E57E75391C56}" dt="2021-02-24T10:50:54.750" v="12" actId="26606"/>
          <ac:spMkLst>
            <pc:docMk/>
            <pc:sldMk cId="640068319" sldId="256"/>
            <ac:spMk id="7" creationId="{32BC26D8-82FB-445E-AA49-62A77D7C1EE0}"/>
          </ac:spMkLst>
        </pc:spChg>
        <pc:spChg chg="add">
          <ac:chgData name="Thekra Suleiman AlGumoul" userId="5c113350-9088-4eac-bda4-a6f1d9900929" providerId="ADAL" clId="{A101980B-0462-F545-B7F6-E57E75391C56}" dt="2021-02-24T10:50:56.363" v="15" actId="26606"/>
          <ac:spMkLst>
            <pc:docMk/>
            <pc:sldMk cId="640068319" sldId="256"/>
            <ac:spMk id="8" creationId="{32BC26D8-82FB-445E-AA49-62A77D7C1EE0}"/>
          </ac:spMkLst>
        </pc:spChg>
        <pc:spChg chg="add del">
          <ac:chgData name="Thekra Suleiman AlGumoul" userId="5c113350-9088-4eac-bda4-a6f1d9900929" providerId="ADAL" clId="{A101980B-0462-F545-B7F6-E57E75391C56}" dt="2021-02-24T10:50:47.683" v="4" actId="26606"/>
          <ac:spMkLst>
            <pc:docMk/>
            <pc:sldMk cId="640068319" sldId="256"/>
            <ac:spMk id="9" creationId="{42A4FC2C-047E-45A5-965D-8E1E3BF09BC6}"/>
          </ac:spMkLst>
        </pc:spChg>
        <pc:spChg chg="add">
          <ac:chgData name="Thekra Suleiman AlGumoul" userId="5c113350-9088-4eac-bda4-a6f1d9900929" providerId="ADAL" clId="{A101980B-0462-F545-B7F6-E57E75391C56}" dt="2021-02-24T10:50:56.363" v="15" actId="26606"/>
          <ac:spMkLst>
            <pc:docMk/>
            <pc:sldMk cId="640068319" sldId="256"/>
            <ac:spMk id="10" creationId="{CB44330D-EA18-4254-AA95-EB49948539B8}"/>
          </ac:spMkLst>
        </pc:spChg>
        <pc:spChg chg="add del">
          <ac:chgData name="Thekra Suleiman AlGumoul" userId="5c113350-9088-4eac-bda4-a6f1d9900929" providerId="ADAL" clId="{A101980B-0462-F545-B7F6-E57E75391C56}" dt="2021-02-24T10:50:54.750" v="12" actId="26606"/>
          <ac:spMkLst>
            <pc:docMk/>
            <pc:sldMk cId="640068319" sldId="256"/>
            <ac:spMk id="11" creationId="{CB44330D-EA18-4254-AA95-EB49948539B8}"/>
          </ac:spMkLst>
        </pc:spChg>
        <pc:picChg chg="add mod">
          <ac:chgData name="Thekra Suleiman AlGumoul" userId="5c113350-9088-4eac-bda4-a6f1d9900929" providerId="ADAL" clId="{A101980B-0462-F545-B7F6-E57E75391C56}" dt="2021-02-24T10:50:56.363" v="15" actId="26606"/>
          <ac:picMkLst>
            <pc:docMk/>
            <pc:sldMk cId="640068319" sldId="256"/>
            <ac:picMk id="4" creationId="{E1EA4FD8-2FD9-A848-9713-CB123F9B0CBE}"/>
          </ac:picMkLst>
        </pc:picChg>
      </pc:sldChg>
      <pc:sldChg chg="addSp modSp new">
        <pc:chgData name="Thekra Suleiman AlGumoul" userId="5c113350-9088-4eac-bda4-a6f1d9900929" providerId="ADAL" clId="{A101980B-0462-F545-B7F6-E57E75391C56}" dt="2021-02-24T10:51:35.512" v="22" actId="14100"/>
        <pc:sldMkLst>
          <pc:docMk/>
          <pc:sldMk cId="657440629" sldId="257"/>
        </pc:sldMkLst>
        <pc:picChg chg="add mod">
          <ac:chgData name="Thekra Suleiman AlGumoul" userId="5c113350-9088-4eac-bda4-a6f1d9900929" providerId="ADAL" clId="{A101980B-0462-F545-B7F6-E57E75391C56}" dt="2021-02-24T10:51:35.512" v="22" actId="14100"/>
          <ac:picMkLst>
            <pc:docMk/>
            <pc:sldMk cId="657440629" sldId="257"/>
            <ac:picMk id="2" creationId="{98E815A2-F935-DC41-811B-757F82C28CBB}"/>
          </ac:picMkLst>
        </pc:picChg>
      </pc:sldChg>
      <pc:sldChg chg="addSp modSp new">
        <pc:chgData name="Thekra Suleiman AlGumoul" userId="5c113350-9088-4eac-bda4-a6f1d9900929" providerId="ADAL" clId="{A101980B-0462-F545-B7F6-E57E75391C56}" dt="2021-02-24T10:51:54.486" v="27" actId="14100"/>
        <pc:sldMkLst>
          <pc:docMk/>
          <pc:sldMk cId="1699866690" sldId="258"/>
        </pc:sldMkLst>
        <pc:picChg chg="add mod">
          <ac:chgData name="Thekra Suleiman AlGumoul" userId="5c113350-9088-4eac-bda4-a6f1d9900929" providerId="ADAL" clId="{A101980B-0462-F545-B7F6-E57E75391C56}" dt="2021-02-24T10:51:54.486" v="27" actId="14100"/>
          <ac:picMkLst>
            <pc:docMk/>
            <pc:sldMk cId="1699866690" sldId="258"/>
            <ac:picMk id="2" creationId="{FA3B8B94-00D3-F24E-9134-2EF0AB9F0B0E}"/>
          </ac:picMkLst>
        </pc:picChg>
      </pc:sldChg>
      <pc:sldChg chg="addSp modSp new">
        <pc:chgData name="Thekra Suleiman AlGumoul" userId="5c113350-9088-4eac-bda4-a6f1d9900929" providerId="ADAL" clId="{A101980B-0462-F545-B7F6-E57E75391C56}" dt="2021-02-24T10:53:31.470" v="47" actId="14100"/>
        <pc:sldMkLst>
          <pc:docMk/>
          <pc:sldMk cId="1707385185" sldId="259"/>
        </pc:sldMkLst>
        <pc:picChg chg="add mod">
          <ac:chgData name="Thekra Suleiman AlGumoul" userId="5c113350-9088-4eac-bda4-a6f1d9900929" providerId="ADAL" clId="{A101980B-0462-F545-B7F6-E57E75391C56}" dt="2021-02-24T10:53:31.470" v="47" actId="14100"/>
          <ac:picMkLst>
            <pc:docMk/>
            <pc:sldMk cId="1707385185" sldId="259"/>
            <ac:picMk id="2" creationId="{05E712AD-938A-D54B-B658-D6D4EB76DA1E}"/>
          </ac:picMkLst>
        </pc:picChg>
      </pc:sldChg>
      <pc:sldChg chg="addSp modSp new">
        <pc:chgData name="Thekra Suleiman AlGumoul" userId="5c113350-9088-4eac-bda4-a6f1d9900929" providerId="ADAL" clId="{A101980B-0462-F545-B7F6-E57E75391C56}" dt="2021-02-24T10:54:10.821" v="53" actId="14100"/>
        <pc:sldMkLst>
          <pc:docMk/>
          <pc:sldMk cId="139014863" sldId="260"/>
        </pc:sldMkLst>
        <pc:picChg chg="add mod">
          <ac:chgData name="Thekra Suleiman AlGumoul" userId="5c113350-9088-4eac-bda4-a6f1d9900929" providerId="ADAL" clId="{A101980B-0462-F545-B7F6-E57E75391C56}" dt="2021-02-24T10:54:10.821" v="53" actId="14100"/>
          <ac:picMkLst>
            <pc:docMk/>
            <pc:sldMk cId="139014863" sldId="260"/>
            <ac:picMk id="2" creationId="{3EB9BA09-DB89-014F-ABBA-5735BB98C5DD}"/>
          </ac:picMkLst>
        </pc:picChg>
      </pc:sldChg>
      <pc:sldChg chg="addSp modSp new ord">
        <pc:chgData name="Thekra Suleiman AlGumoul" userId="5c113350-9088-4eac-bda4-a6f1d9900929" providerId="ADAL" clId="{A101980B-0462-F545-B7F6-E57E75391C56}" dt="2021-02-24T10:52:41.148" v="38" actId="1076"/>
        <pc:sldMkLst>
          <pc:docMk/>
          <pc:sldMk cId="2964399374" sldId="261"/>
        </pc:sldMkLst>
        <pc:picChg chg="add mod">
          <ac:chgData name="Thekra Suleiman AlGumoul" userId="5c113350-9088-4eac-bda4-a6f1d9900929" providerId="ADAL" clId="{A101980B-0462-F545-B7F6-E57E75391C56}" dt="2021-02-24T10:52:36.399" v="37" actId="14100"/>
          <ac:picMkLst>
            <pc:docMk/>
            <pc:sldMk cId="2964399374" sldId="261"/>
            <ac:picMk id="2" creationId="{5A808DCE-5ABE-5449-AC71-B0D0785726CE}"/>
          </ac:picMkLst>
        </pc:picChg>
      </pc:sldChg>
      <pc:sldChg chg="addSp modSp new">
        <pc:chgData name="Thekra Suleiman AlGumoul" userId="5c113350-9088-4eac-bda4-a6f1d9900929" providerId="ADAL" clId="{A101980B-0462-F545-B7F6-E57E75391C56}" dt="2021-02-24T10:54:38.326" v="58" actId="14100"/>
        <pc:sldMkLst>
          <pc:docMk/>
          <pc:sldMk cId="2667120296" sldId="262"/>
        </pc:sldMkLst>
        <pc:picChg chg="add mod">
          <ac:chgData name="Thekra Suleiman AlGumoul" userId="5c113350-9088-4eac-bda4-a6f1d9900929" providerId="ADAL" clId="{A101980B-0462-F545-B7F6-E57E75391C56}" dt="2021-02-24T10:54:38.326" v="58" actId="14100"/>
          <ac:picMkLst>
            <pc:docMk/>
            <pc:sldMk cId="2667120296" sldId="262"/>
            <ac:picMk id="2" creationId="{5ED26501-7E07-F641-9096-6367FC5AAAB0}"/>
          </ac:picMkLst>
        </pc:picChg>
      </pc:sldChg>
      <pc:sldChg chg="addSp modSp new">
        <pc:chgData name="Thekra Suleiman AlGumoul" userId="5c113350-9088-4eac-bda4-a6f1d9900929" providerId="ADAL" clId="{A101980B-0462-F545-B7F6-E57E75391C56}" dt="2021-02-24T10:58:59.296" v="122" actId="1076"/>
        <pc:sldMkLst>
          <pc:docMk/>
          <pc:sldMk cId="1266889199" sldId="263"/>
        </pc:sldMkLst>
        <pc:spChg chg="add">
          <ac:chgData name="Thekra Suleiman AlGumoul" userId="5c113350-9088-4eac-bda4-a6f1d9900929" providerId="ADAL" clId="{A101980B-0462-F545-B7F6-E57E75391C56}" dt="2021-02-24T10:55:30.732" v="73" actId="139"/>
          <ac:spMkLst>
            <pc:docMk/>
            <pc:sldMk cId="1266889199" sldId="263"/>
            <ac:spMk id="3" creationId="{7D4F8AF5-2FFF-E949-8436-D8E1F5D97F64}"/>
          </ac:spMkLst>
        </pc:spChg>
        <pc:spChg chg="add mod">
          <ac:chgData name="Thekra Suleiman AlGumoul" userId="5c113350-9088-4eac-bda4-a6f1d9900929" providerId="ADAL" clId="{A101980B-0462-F545-B7F6-E57E75391C56}" dt="2021-02-24T10:58:59.296" v="122" actId="1076"/>
          <ac:spMkLst>
            <pc:docMk/>
            <pc:sldMk cId="1266889199" sldId="263"/>
            <ac:spMk id="4" creationId="{5F1AB5ED-8954-F242-AF5D-1FBDE025F79F}"/>
          </ac:spMkLst>
        </pc:spChg>
        <pc:picChg chg="add mod">
          <ac:chgData name="Thekra Suleiman AlGumoul" userId="5c113350-9088-4eac-bda4-a6f1d9900929" providerId="ADAL" clId="{A101980B-0462-F545-B7F6-E57E75391C56}" dt="2021-02-24T10:58:55.022" v="121" actId="14100"/>
          <ac:picMkLst>
            <pc:docMk/>
            <pc:sldMk cId="1266889199" sldId="263"/>
            <ac:picMk id="2" creationId="{06864097-30BE-FB4E-89B7-2D1E82548471}"/>
          </ac:picMkLst>
        </pc:picChg>
      </pc:sldChg>
      <pc:sldChg chg="addSp modSp new">
        <pc:chgData name="Thekra Suleiman AlGumoul" userId="5c113350-9088-4eac-bda4-a6f1d9900929" providerId="ADAL" clId="{A101980B-0462-F545-B7F6-E57E75391C56}" dt="2021-02-24T10:59:44.373" v="127" actId="14100"/>
        <pc:sldMkLst>
          <pc:docMk/>
          <pc:sldMk cId="3376376514" sldId="264"/>
        </pc:sldMkLst>
        <pc:picChg chg="add mod">
          <ac:chgData name="Thekra Suleiman AlGumoul" userId="5c113350-9088-4eac-bda4-a6f1d9900929" providerId="ADAL" clId="{A101980B-0462-F545-B7F6-E57E75391C56}" dt="2021-02-24T10:59:44.373" v="127" actId="14100"/>
          <ac:picMkLst>
            <pc:docMk/>
            <pc:sldMk cId="3376376514" sldId="264"/>
            <ac:picMk id="2" creationId="{E8C658E0-E663-DE42-BEEA-29AE0285F022}"/>
          </ac:picMkLst>
        </pc:picChg>
      </pc:sldChg>
      <pc:sldChg chg="addSp modSp new mod setBg">
        <pc:chgData name="Thekra Suleiman AlGumoul" userId="5c113350-9088-4eac-bda4-a6f1d9900929" providerId="ADAL" clId="{A101980B-0462-F545-B7F6-E57E75391C56}" dt="2021-02-24T11:00:04.046" v="129" actId="26606"/>
        <pc:sldMkLst>
          <pc:docMk/>
          <pc:sldMk cId="3702415380" sldId="265"/>
        </pc:sldMkLst>
        <pc:spChg chg="add">
          <ac:chgData name="Thekra Suleiman AlGumoul" userId="5c113350-9088-4eac-bda4-a6f1d9900929" providerId="ADAL" clId="{A101980B-0462-F545-B7F6-E57E75391C56}" dt="2021-02-24T11:00:04.046" v="129" actId="26606"/>
          <ac:spMkLst>
            <pc:docMk/>
            <pc:sldMk cId="3702415380" sldId="265"/>
            <ac:spMk id="7" creationId="{42A4FC2C-047E-45A5-965D-8E1E3BF09BC6}"/>
          </ac:spMkLst>
        </pc:spChg>
        <pc:picChg chg="add mod">
          <ac:chgData name="Thekra Suleiman AlGumoul" userId="5c113350-9088-4eac-bda4-a6f1d9900929" providerId="ADAL" clId="{A101980B-0462-F545-B7F6-E57E75391C56}" dt="2021-02-24T11:00:04.046" v="129" actId="26606"/>
          <ac:picMkLst>
            <pc:docMk/>
            <pc:sldMk cId="3702415380" sldId="265"/>
            <ac:picMk id="2" creationId="{0921A4F6-CA36-1B44-9F43-AD3FC28638D9}"/>
          </ac:picMkLst>
        </pc:picChg>
      </pc:sldChg>
      <pc:sldChg chg="addSp modSp new">
        <pc:chgData name="Thekra Suleiman AlGumoul" userId="5c113350-9088-4eac-bda4-a6f1d9900929" providerId="ADAL" clId="{A101980B-0462-F545-B7F6-E57E75391C56}" dt="2021-02-24T11:00:58.718" v="145" actId="14100"/>
        <pc:sldMkLst>
          <pc:docMk/>
          <pc:sldMk cId="595992262" sldId="266"/>
        </pc:sldMkLst>
        <pc:picChg chg="add mod">
          <ac:chgData name="Thekra Suleiman AlGumoul" userId="5c113350-9088-4eac-bda4-a6f1d9900929" providerId="ADAL" clId="{A101980B-0462-F545-B7F6-E57E75391C56}" dt="2021-02-24T11:00:58.718" v="145" actId="14100"/>
          <ac:picMkLst>
            <pc:docMk/>
            <pc:sldMk cId="595992262" sldId="266"/>
            <ac:picMk id="2" creationId="{CC2322E1-B4FB-1942-A1AE-D56D9B89BBDA}"/>
          </ac:picMkLst>
        </pc:picChg>
      </pc:sldChg>
      <pc:sldChg chg="addSp modSp new mod setBg">
        <pc:chgData name="Thekra Suleiman AlGumoul" userId="5c113350-9088-4eac-bda4-a6f1d9900929" providerId="ADAL" clId="{A101980B-0462-F545-B7F6-E57E75391C56}" dt="2021-02-24T11:01:47.140" v="157" actId="14100"/>
        <pc:sldMkLst>
          <pc:docMk/>
          <pc:sldMk cId="3707933533" sldId="267"/>
        </pc:sldMkLst>
        <pc:picChg chg="add mod">
          <ac:chgData name="Thekra Suleiman AlGumoul" userId="5c113350-9088-4eac-bda4-a6f1d9900929" providerId="ADAL" clId="{A101980B-0462-F545-B7F6-E57E75391C56}" dt="2021-02-24T11:01:47.140" v="157" actId="14100"/>
          <ac:picMkLst>
            <pc:docMk/>
            <pc:sldMk cId="3707933533" sldId="267"/>
            <ac:picMk id="2" creationId="{6E26C5D8-F885-FC4D-AC06-DEEE3A624720}"/>
          </ac:picMkLst>
        </pc:picChg>
      </pc:sldChg>
      <pc:sldChg chg="addSp modSp new">
        <pc:chgData name="Thekra Suleiman AlGumoul" userId="5c113350-9088-4eac-bda4-a6f1d9900929" providerId="ADAL" clId="{A101980B-0462-F545-B7F6-E57E75391C56}" dt="2021-02-24T11:02:22.232" v="167" actId="14100"/>
        <pc:sldMkLst>
          <pc:docMk/>
          <pc:sldMk cId="506328254" sldId="268"/>
        </pc:sldMkLst>
        <pc:picChg chg="add mod">
          <ac:chgData name="Thekra Suleiman AlGumoul" userId="5c113350-9088-4eac-bda4-a6f1d9900929" providerId="ADAL" clId="{A101980B-0462-F545-B7F6-E57E75391C56}" dt="2021-02-24T11:02:22.232" v="167" actId="14100"/>
          <ac:picMkLst>
            <pc:docMk/>
            <pc:sldMk cId="506328254" sldId="268"/>
            <ac:picMk id="2" creationId="{46A16974-EEA6-AA49-ABE1-8948925D357C}"/>
          </ac:picMkLst>
        </pc:picChg>
      </pc:sldChg>
      <pc:sldChg chg="addSp modSp new mod ord setBg">
        <pc:chgData name="Thekra Suleiman AlGumoul" userId="5c113350-9088-4eac-bda4-a6f1d9900929" providerId="ADAL" clId="{A101980B-0462-F545-B7F6-E57E75391C56}" dt="2021-02-24T11:01:20.345" v="151" actId="1076"/>
        <pc:sldMkLst>
          <pc:docMk/>
          <pc:sldMk cId="2156065501" sldId="269"/>
        </pc:sldMkLst>
        <pc:spChg chg="add">
          <ac:chgData name="Thekra Suleiman AlGumoul" userId="5c113350-9088-4eac-bda4-a6f1d9900929" providerId="ADAL" clId="{A101980B-0462-F545-B7F6-E57E75391C56}" dt="2021-02-24T11:01:15.518" v="150" actId="26606"/>
          <ac:spMkLst>
            <pc:docMk/>
            <pc:sldMk cId="2156065501" sldId="269"/>
            <ac:spMk id="7" creationId="{42A4FC2C-047E-45A5-965D-8E1E3BF09BC6}"/>
          </ac:spMkLst>
        </pc:spChg>
        <pc:picChg chg="add mod">
          <ac:chgData name="Thekra Suleiman AlGumoul" userId="5c113350-9088-4eac-bda4-a6f1d9900929" providerId="ADAL" clId="{A101980B-0462-F545-B7F6-E57E75391C56}" dt="2021-02-24T11:01:15.518" v="150" actId="26606"/>
          <ac:picMkLst>
            <pc:docMk/>
            <pc:sldMk cId="2156065501" sldId="269"/>
            <ac:picMk id="2" creationId="{B83B132A-9A31-A640-87B1-95C0919B64E8}"/>
          </ac:picMkLst>
        </pc:picChg>
      </pc:sldChg>
      <pc:sldChg chg="new del">
        <pc:chgData name="Thekra Suleiman AlGumoul" userId="5c113350-9088-4eac-bda4-a6f1d9900929" providerId="ADAL" clId="{A101980B-0462-F545-B7F6-E57E75391C56}" dt="2021-02-24T11:03:35.003" v="186" actId="2696"/>
        <pc:sldMkLst>
          <pc:docMk/>
          <pc:sldMk cId="2822459193" sldId="270"/>
        </pc:sldMkLst>
      </pc:sldChg>
      <pc:sldChg chg="addSp modSp new">
        <pc:chgData name="Thekra Suleiman AlGumoul" userId="5c113350-9088-4eac-bda4-a6f1d9900929" providerId="ADAL" clId="{A101980B-0462-F545-B7F6-E57E75391C56}" dt="2021-02-24T11:02:42.873" v="174" actId="14100"/>
        <pc:sldMkLst>
          <pc:docMk/>
          <pc:sldMk cId="1376884481" sldId="271"/>
        </pc:sldMkLst>
        <pc:picChg chg="add mod">
          <ac:chgData name="Thekra Suleiman AlGumoul" userId="5c113350-9088-4eac-bda4-a6f1d9900929" providerId="ADAL" clId="{A101980B-0462-F545-B7F6-E57E75391C56}" dt="2021-02-24T11:02:42.873" v="174" actId="14100"/>
          <ac:picMkLst>
            <pc:docMk/>
            <pc:sldMk cId="1376884481" sldId="271"/>
            <ac:picMk id="2" creationId="{CC92381E-275F-8C49-B6F7-75D052E63E15}"/>
          </ac:picMkLst>
        </pc:picChg>
      </pc:sldChg>
      <pc:sldChg chg="addSp modSp new">
        <pc:chgData name="Thekra Suleiman AlGumoul" userId="5c113350-9088-4eac-bda4-a6f1d9900929" providerId="ADAL" clId="{A101980B-0462-F545-B7F6-E57E75391C56}" dt="2021-02-24T11:03:00.798" v="179" actId="14100"/>
        <pc:sldMkLst>
          <pc:docMk/>
          <pc:sldMk cId="3717313774" sldId="272"/>
        </pc:sldMkLst>
        <pc:picChg chg="add mod">
          <ac:chgData name="Thekra Suleiman AlGumoul" userId="5c113350-9088-4eac-bda4-a6f1d9900929" providerId="ADAL" clId="{A101980B-0462-F545-B7F6-E57E75391C56}" dt="2021-02-24T11:03:00.798" v="179" actId="14100"/>
          <ac:picMkLst>
            <pc:docMk/>
            <pc:sldMk cId="3717313774" sldId="272"/>
            <ac:picMk id="2" creationId="{9B043B1F-7B2C-C24A-9D0B-81AFB92F7173}"/>
          </ac:picMkLst>
        </pc:picChg>
      </pc:sldChg>
      <pc:sldChg chg="addSp modSp new">
        <pc:chgData name="Thekra Suleiman AlGumoul" userId="5c113350-9088-4eac-bda4-a6f1d9900929" providerId="ADAL" clId="{A101980B-0462-F545-B7F6-E57E75391C56}" dt="2021-02-24T11:03:20.845" v="185" actId="14100"/>
        <pc:sldMkLst>
          <pc:docMk/>
          <pc:sldMk cId="2700428569" sldId="273"/>
        </pc:sldMkLst>
        <pc:picChg chg="add mod">
          <ac:chgData name="Thekra Suleiman AlGumoul" userId="5c113350-9088-4eac-bda4-a6f1d9900929" providerId="ADAL" clId="{A101980B-0462-F545-B7F6-E57E75391C56}" dt="2021-02-24T11:03:20.845" v="185" actId="14100"/>
          <ac:picMkLst>
            <pc:docMk/>
            <pc:sldMk cId="2700428569" sldId="273"/>
            <ac:picMk id="2" creationId="{B1C1F4C2-1982-4F4C-AFAD-13F64281E7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ABEB-D44F-C24B-A2A6-FDE80F0DC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619B62-4AC0-EB48-A57C-B09D211CA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93C46-9AA2-D14A-AE23-848CBD5F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9B67-8332-2642-808E-9E53F755B1D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395C7-6A6B-F441-8B01-45D1B666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A4FD6-CC7C-134D-B7D9-C5342735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5187-7318-434F-A354-89471248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CBDB-D253-C14E-B9B4-57C400F6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AE3CF-368D-F045-82EC-5FD8F35B4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3666-CE2E-3C4D-BC4B-E21306D0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9B67-8332-2642-808E-9E53F755B1D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CF0A3-6193-5B4C-8F43-C26A473AB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E239D-0A01-CB45-BB0C-F16F3FA0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5187-7318-434F-A354-89471248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6DE28-A204-A840-ADD0-DF560C20A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FF4FE-3222-BE49-953B-564C6BCE0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5FCAE-03E3-FE41-860D-489E57C32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9B67-8332-2642-808E-9E53F755B1D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3AD3D-6A02-0B48-85A5-DC59338CE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4E4E4-AEED-9E4C-A3F6-B6C40916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5187-7318-434F-A354-89471248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1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AA73-D6AB-A842-881B-585A75A9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74C8E-EAF0-8B48-B416-55B36EEA3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674FE-B4AC-194C-A387-2AB99535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9B67-8332-2642-808E-9E53F755B1D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E4F95-1481-7B4D-B8F9-FC43C9C7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7FCC-A4FD-C143-8E36-F470C7A9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5187-7318-434F-A354-89471248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0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0E17A-44FC-954A-9186-737A903E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290B8-865F-104E-8EC1-DF6453B55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477D9-685B-D840-A5D5-E26E121B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9B67-8332-2642-808E-9E53F755B1D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42C7-D6FE-F94F-9D43-CFDC7E02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8ABF4-9023-0643-86EB-6DCCA64F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5187-7318-434F-A354-89471248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45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24A92-5BAB-8043-8F1A-80FA37D7F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6BC62-59E8-6740-8118-0475AFB85A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2C5EC-4752-8441-9EA8-B4E555710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D1F52-9AD5-154A-B64D-4148F1F9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9B67-8332-2642-808E-9E53F755B1D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9094-4889-424B-A5E3-2A6AB8AC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6B317-0257-4147-9318-7472ABCF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5187-7318-434F-A354-89471248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B29A-3119-A047-84C8-77185805F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CD025-25D5-0249-8630-F7CCEEF54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280DC-553F-7440-AB3D-7FC5BE8E6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C9D3C6-90D3-5D49-9F3E-FAF4C9EE6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13CAE-E145-6844-ADF5-C0E12F5A51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566618-619B-974E-B7C8-BB7266E8F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9B67-8332-2642-808E-9E53F755B1D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AA4F6-A479-094E-B6D1-3B21A799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EFF2DF-6840-A14B-ACA1-73C6FFE7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5187-7318-434F-A354-89471248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A59A-AD03-F848-B299-51F37B657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5FDB3D-557D-9640-A551-350BEDC7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9B67-8332-2642-808E-9E53F755B1D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5A0F5D-139C-4D42-983F-A7B95BAA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F6AD7-07FF-F145-8F33-E8315BCD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5187-7318-434F-A354-89471248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1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780E6C-8D4F-6B4C-80AA-6554E87B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9B67-8332-2642-808E-9E53F755B1D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DBA00-F870-2048-B93C-8BC9FEE4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DF0BA-39F9-5B43-BC77-73CE6E67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5187-7318-434F-A354-89471248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9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BB97-5B06-A044-8917-2D23F22A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65660-6AFD-214E-B63A-6A9935DEA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13891-7730-D147-B98D-998ECAF98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1835E-D6E4-7943-8221-0DFEE04B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9B67-8332-2642-808E-9E53F755B1D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F8C51-99E4-6041-BC87-78724B73F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71E42-4006-7845-80E3-354B5BF9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5187-7318-434F-A354-89471248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94EC-2D53-7F48-985B-2C34EF6A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D4662-80A5-A140-90F1-F8A334A1E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7FA0D-F617-234B-8BD9-666E8A000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E2F9D-575A-8349-A467-37FF2267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9B67-8332-2642-808E-9E53F755B1D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9D20E-6753-B64A-81B5-41001BC0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9068F-0B15-A644-8BEC-CC6E6DEA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5187-7318-434F-A354-89471248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69788-4552-374B-ABB3-47C7DF084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2BC66-3446-784B-BFC1-C255E7D2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A6AAB-5862-B844-869C-677BD0B3F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9B67-8332-2642-808E-9E53F755B1D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69EF5-8965-ED4C-86C7-82BA89B2A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CD16-4340-4C4E-ACA8-203BBD009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F5187-7318-434F-A354-89471248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1EA4FD8-2FD9-A848-9713-CB123F9B0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68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921A4F6-CA36-1B44-9F43-AD3FC2863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1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2322E1-B4FB-1942-A1AE-D56D9B89B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" y="1"/>
            <a:ext cx="12105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92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83B132A-9A31-A640-87B1-95C0919B6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65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E26C5D8-F885-FC4D-AC06-DEEE3A624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962"/>
            <a:ext cx="12192000" cy="67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3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6A16974-EEA6-AA49-ABE1-8948925D3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8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92381E-275F-8C49-B6F7-75D052E63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84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043B1F-7B2C-C24A-9D0B-81AFB92F7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1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C1F4C2-1982-4F4C-AFAD-13F64281E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2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8E815A2-F935-DC41-811B-757F82C28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455"/>
            <a:ext cx="12154130" cy="664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40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3B8B94-00D3-F24E-9134-2EF0AB9F0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326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6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808DCE-5ABE-5449-AC71-B0D07857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" y="5810"/>
            <a:ext cx="11961916" cy="68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9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E712AD-938A-D54B-B658-D6D4EB76D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8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EB9BA09-DB89-014F-ABBA-5735BB98C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962"/>
            <a:ext cx="12227178" cy="67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ED26501-7E07-F641-9096-6367FC5AA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7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2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864097-30BE-FB4E-89B7-2D1E8254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7428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4F8AF5-2FFF-E949-8436-D8E1F5D97F64}"/>
              </a:ext>
            </a:extLst>
          </p:cNvPr>
          <p:cNvSpPr txBox="1"/>
          <p:nvPr/>
        </p:nvSpPr>
        <p:spPr>
          <a:xfrm>
            <a:off x="5122223" y="20482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1AB5ED-8954-F242-AF5D-1FBDE025F79F}"/>
              </a:ext>
            </a:extLst>
          </p:cNvPr>
          <p:cNvSpPr txBox="1"/>
          <p:nvPr/>
        </p:nvSpPr>
        <p:spPr>
          <a:xfrm>
            <a:off x="8151918" y="6275855"/>
            <a:ext cx="390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0042C7"/>
                </a:solidFill>
              </a:rPr>
              <a:t>Maxillary tuberosity</a:t>
            </a:r>
          </a:p>
        </p:txBody>
      </p:sp>
    </p:spTree>
    <p:extLst>
      <p:ext uri="{BB962C8B-B14F-4D97-AF65-F5344CB8AC3E}">
        <p14:creationId xmlns:p14="http://schemas.microsoft.com/office/powerpoint/2010/main" val="126688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C658E0-E663-DE42-BEEA-29AE0285F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23"/>
            <a:ext cx="12190538" cy="68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7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thekrasuleyman@gmail.com</dc:creator>
  <cp:lastModifiedBy>thekrasuleyman@gmail.com</cp:lastModifiedBy>
  <cp:revision>1</cp:revision>
  <dcterms:created xsi:type="dcterms:W3CDTF">2021-02-24T10:50:24Z</dcterms:created>
  <dcterms:modified xsi:type="dcterms:W3CDTF">2021-02-24T11:03:45Z</dcterms:modified>
</cp:coreProperties>
</file>