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67" r:id="rId5"/>
    <p:sldId id="264" r:id="rId6"/>
    <p:sldId id="259" r:id="rId7"/>
    <p:sldId id="260" r:id="rId8"/>
    <p:sldId id="269" r:id="rId9"/>
    <p:sldId id="258" r:id="rId10"/>
    <p:sldId id="268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C2979-6370-4FFA-8E4A-356F803991DC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F72F4-A7E3-48B9-99BD-01EC1384A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F72F4-A7E3-48B9-99BD-01EC1384AC0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LENOVO\Desktop\&#1575;&#1604;&#1575;&#1581;&#1610;&#1575;&#1569;%20&#1575;&#1604;&#1580;&#1586;&#1610;&#1574;&#1610;&#1607;\lab1\DNA%20Extraction%20-%20QIAGEN%20spin%20column%20(1)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Extraction of genomic DNA from bacteria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DNA Extraction - QIAGEN spin column (1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719388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THE END </a:t>
            </a:r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5257800"/>
            <a:ext cx="48768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C:\Users\LENOVO\Desktop\777777\aaa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16687800" cy="86867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54102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After spin at 8000rpm for 5 min at room temperature</a:t>
            </a:r>
            <a:endParaRPr lang="en-US" sz="1400" b="1" dirty="0"/>
          </a:p>
        </p:txBody>
      </p:sp>
      <p:sp>
        <p:nvSpPr>
          <p:cNvPr id="8" name="Rectangle 7"/>
          <p:cNvSpPr/>
          <p:nvPr/>
        </p:nvSpPr>
        <p:spPr>
          <a:xfrm>
            <a:off x="1905000" y="4572000"/>
            <a:ext cx="3124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4337" y="206674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just"/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0946" y="5743359"/>
            <a:ext cx="5615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Qiagen DNAeasy kit.  </a:t>
            </a:r>
          </a:p>
        </p:txBody>
      </p:sp>
      <p:pic>
        <p:nvPicPr>
          <p:cNvPr id="9218" name="Picture 2" descr="http://www.qiagen.com/products/life-science-research/food-safety-testing/ingredient-authentication/animal-derived-ingredients/sample-preparation/~/media/NextQ/Image%20Library/S/21/75/S_2175_RPA_mericon_small/1_8.ashx?la=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9445" y="283243"/>
            <a:ext cx="5715000" cy="507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589809" y="5839691"/>
            <a:ext cx="285084" cy="315311"/>
            <a:chOff x="236845" y="1600755"/>
            <a:chExt cx="392113" cy="296862"/>
          </a:xfrm>
        </p:grpSpPr>
        <p:sp>
          <p:nvSpPr>
            <p:cNvPr id="18" name="Oval 10"/>
            <p:cNvSpPr>
              <a:spLocks noChangeArrowheads="1"/>
            </p:cNvSpPr>
            <p:nvPr/>
          </p:nvSpPr>
          <p:spPr bwMode="auto">
            <a:xfrm>
              <a:off x="236845" y="1875392"/>
              <a:ext cx="284163" cy="20638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2400" smtClean="0"/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344795" y="1600755"/>
              <a:ext cx="284163" cy="29686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41000">
                  <a:schemeClr val="accent1">
                    <a:shade val="67500"/>
                    <a:satMod val="115000"/>
                  </a:schemeClr>
                </a:gs>
                <a:gs pos="67000">
                  <a:schemeClr val="accent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US" altLang="en-US" sz="2400" smtClean="0">
                <a:latin typeface="Arial" panose="020B0604020202020204" pitchFamily="34" charset="0"/>
              </a:endParaRPr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 rot="1498073">
              <a:off x="473970" y="1656175"/>
              <a:ext cx="103802" cy="1335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40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6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2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8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8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 b="1">
                  <a:solidFill>
                    <a:srgbClr val="FFFF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333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www.vitascientific.com/image/cache/data/VitaWeb/dbio/images/WhiteSC-500x500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34" t="10335" r="4430" b="16074"/>
          <a:stretch/>
        </p:blipFill>
        <p:spPr bwMode="auto">
          <a:xfrm>
            <a:off x="457200" y="879071"/>
            <a:ext cx="5192079" cy="500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15000" y="1426672"/>
            <a:ext cx="314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Column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Left Arrow 2"/>
          <p:cNvSpPr/>
          <p:nvPr/>
        </p:nvSpPr>
        <p:spPr>
          <a:xfrm rot="18973419">
            <a:off x="5035776" y="2389584"/>
            <a:ext cx="891540" cy="377190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3429000"/>
            <a:ext cx="1340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eft Arrow 6"/>
          <p:cNvSpPr/>
          <p:nvPr/>
        </p:nvSpPr>
        <p:spPr>
          <a:xfrm rot="11220212">
            <a:off x="1521607" y="3816591"/>
            <a:ext cx="762041" cy="377190"/>
          </a:xfrm>
          <a:prstGeom prst="leftArrow">
            <a:avLst>
              <a:gd name="adj1" fmla="val 38958"/>
              <a:gd name="adj2" fmla="val 5000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 descr="https://www.pipette.com/GetContent.ashx?ctn=BrandImages/Eppendorf_05ml_PCR_tub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547" r="24453"/>
          <a:stretch/>
        </p:blipFill>
        <p:spPr bwMode="auto">
          <a:xfrm>
            <a:off x="6019800" y="2819400"/>
            <a:ext cx="23622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019800" y="5618149"/>
            <a:ext cx="275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Eppendorph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5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DNA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Centrifuge</a:t>
            </a:r>
            <a:endParaRPr lang="en-US" dirty="0"/>
          </a:p>
        </p:txBody>
      </p:sp>
      <p:pic>
        <p:nvPicPr>
          <p:cNvPr id="3074" name="Picture 2" descr="C:\Users\LENOVO\Desktop\777777\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524000"/>
            <a:ext cx="6608683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Dry bath&amp; Spectrophotometer</a:t>
            </a:r>
            <a:endParaRPr lang="en-US" dirty="0"/>
          </a:p>
        </p:txBody>
      </p:sp>
      <p:pic>
        <p:nvPicPr>
          <p:cNvPr id="4098" name="Picture 2" descr="C:\Users\LENOVO\Desktop\777777\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3429000" cy="5151020"/>
          </a:xfrm>
          <a:prstGeom prst="rect">
            <a:avLst/>
          </a:prstGeom>
          <a:noFill/>
        </p:spPr>
      </p:pic>
      <p:pic>
        <p:nvPicPr>
          <p:cNvPr id="4" name="Picture 3" descr="C:\Users\LENOVO\Desktop\777777\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371600"/>
            <a:ext cx="3527473" cy="474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ENOVO\Desktop\الاحياء الجزيئيه\11586948-400x3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-2133600"/>
            <a:ext cx="8382000" cy="967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LENOVO\Desktop\777777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16687800" cy="6385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35</Words>
  <Application>Microsoft Office PowerPoint</Application>
  <PresentationFormat>On-screen Show (4:3)</PresentationFormat>
  <Paragraphs>13</Paragraphs>
  <Slides>11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Extraction of genomic DNA from bacteria</vt:lpstr>
      <vt:lpstr>Slide 2</vt:lpstr>
      <vt:lpstr>Slide 3</vt:lpstr>
      <vt:lpstr>Slide 4</vt:lpstr>
      <vt:lpstr>DNA</vt:lpstr>
      <vt:lpstr>Centrifuge</vt:lpstr>
      <vt:lpstr>Dry bath&amp; Spectrophotometer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Extraction of genomic DNA from bacteria</dc:title>
  <dc:creator>LENOVO</dc:creator>
  <cp:lastModifiedBy>LENOVO</cp:lastModifiedBy>
  <cp:revision>24</cp:revision>
  <dcterms:created xsi:type="dcterms:W3CDTF">2006-08-16T00:00:00Z</dcterms:created>
  <dcterms:modified xsi:type="dcterms:W3CDTF">2019-02-18T07:50:46Z</dcterms:modified>
</cp:coreProperties>
</file>