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81" r:id="rId7"/>
    <p:sldId id="283" r:id="rId8"/>
    <p:sldId id="325" r:id="rId9"/>
    <p:sldId id="336" r:id="rId10"/>
    <p:sldId id="337" r:id="rId11"/>
    <p:sldId id="285" r:id="rId12"/>
    <p:sldId id="331" r:id="rId13"/>
    <p:sldId id="287" r:id="rId14"/>
    <p:sldId id="288" r:id="rId15"/>
    <p:sldId id="292" r:id="rId16"/>
    <p:sldId id="324" r:id="rId17"/>
    <p:sldId id="291" r:id="rId18"/>
    <p:sldId id="289" r:id="rId19"/>
    <p:sldId id="294" r:id="rId20"/>
    <p:sldId id="295" r:id="rId21"/>
    <p:sldId id="332" r:id="rId22"/>
    <p:sldId id="284" r:id="rId23"/>
    <p:sldId id="296" r:id="rId24"/>
    <p:sldId id="297" r:id="rId25"/>
    <p:sldId id="300" r:id="rId26"/>
    <p:sldId id="301" r:id="rId27"/>
    <p:sldId id="298" r:id="rId28"/>
    <p:sldId id="299" r:id="rId29"/>
    <p:sldId id="323" r:id="rId30"/>
    <p:sldId id="302" r:id="rId31"/>
    <p:sldId id="333" r:id="rId32"/>
    <p:sldId id="334" r:id="rId33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64260-BD2D-4B8D-B53C-EE736361AB49}" v="23" dt="2020-10-27T14:18:24.563"/>
    <p1510:client id="{3DF638A9-31A2-479C-A57C-151ABD928032}" v="10" dt="2020-10-26T20:55:27.458"/>
    <p1510:client id="{467F2A20-C1E8-48FD-AC69-5F5212FE6644}" v="6" dt="2020-10-26T07:49:26.157"/>
    <p1510:client id="{5067433C-BE6D-4906-ABF2-F6D42AA74525}" v="301" dt="2020-10-26T22:14:52.176"/>
    <p1510:client id="{84EE7167-75B2-4AF3-8EFE-1EF7E1ABF253}" v="47" dt="2020-10-27T11:12:02.766"/>
    <p1510:client id="{8F5E5B56-8026-4CEB-8200-4DD563A7E4F0}" v="12" dt="2020-10-27T19:56:59.382"/>
    <p1510:client id="{D148A2B1-9BEC-4A6C-9843-581121198D62}" v="1" dt="2020-10-26T22:22:35.145"/>
    <p1510:client id="{E0A56F91-3B6F-4015-B147-B9EACC6BFD30}" v="2" dt="2020-10-28T03:35:36.395"/>
    <p1510:client id="{E476C5FA-CA6B-49B2-8B49-25DFB4163289}" v="485" dt="2020-10-26T22:02:27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88"/>
    <p:restoredTop sz="94662"/>
  </p:normalViewPr>
  <p:slideViewPr>
    <p:cSldViewPr>
      <p:cViewPr varScale="1">
        <p:scale>
          <a:sx n="91" d="100"/>
          <a:sy n="91" d="100"/>
        </p:scale>
        <p:origin x="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دانا سامي احمد المواضيه" userId="S::420201503638@mutah.edu.jo::6f697624-ed77-413f-a3c4-da8102578505" providerId="AD" clId="Web-{8F5E5B56-8026-4CEB-8200-4DD563A7E4F0}"/>
    <pc:docChg chg="modSld">
      <pc:chgData name="دانا سامي احمد المواضيه" userId="S::420201503638@mutah.edu.jo::6f697624-ed77-413f-a3c4-da8102578505" providerId="AD" clId="Web-{8F5E5B56-8026-4CEB-8200-4DD563A7E4F0}" dt="2020-10-27T19:56:59.382" v="11" actId="1076"/>
      <pc:docMkLst>
        <pc:docMk/>
      </pc:docMkLst>
      <pc:sldChg chg="addSp delSp modSp">
        <pc:chgData name="دانا سامي احمد المواضيه" userId="S::420201503638@mutah.edu.jo::6f697624-ed77-413f-a3c4-da8102578505" providerId="AD" clId="Web-{8F5E5B56-8026-4CEB-8200-4DD563A7E4F0}" dt="2020-10-27T19:56:59.382" v="11" actId="1076"/>
        <pc:sldMkLst>
          <pc:docMk/>
          <pc:sldMk cId="1320399826" sldId="283"/>
        </pc:sldMkLst>
        <pc:grpChg chg="mod">
          <ac:chgData name="دانا سامي احمد المواضيه" userId="S::420201503638@mutah.edu.jo::6f697624-ed77-413f-a3c4-da8102578505" providerId="AD" clId="Web-{8F5E5B56-8026-4CEB-8200-4DD563A7E4F0}" dt="2020-10-27T19:56:59.382" v="11" actId="1076"/>
          <ac:grpSpMkLst>
            <pc:docMk/>
            <pc:sldMk cId="1320399826" sldId="283"/>
            <ac:grpSpMk id="15" creationId="{00000000-0000-0000-0000-000000000000}"/>
          </ac:grpSpMkLst>
        </pc:grpChg>
        <pc:inkChg chg="add del">
          <ac:chgData name="دانا سامي احمد المواضيه" userId="S::420201503638@mutah.edu.jo::6f697624-ed77-413f-a3c4-da8102578505" providerId="AD" clId="Web-{8F5E5B56-8026-4CEB-8200-4DD563A7E4F0}" dt="2020-10-27T19:56:52.382" v="9"/>
          <ac:inkMkLst>
            <pc:docMk/>
            <pc:sldMk cId="1320399826" sldId="283"/>
            <ac:inkMk id="10" creationId="{3822FC8D-3C45-43B0-95A5-3C5E075C2B18}"/>
          </ac:inkMkLst>
        </pc:inkChg>
        <pc:inkChg chg="add del">
          <ac:chgData name="دانا سامي احمد المواضيه" userId="S::420201503638@mutah.edu.jo::6f697624-ed77-413f-a3c4-da8102578505" providerId="AD" clId="Web-{8F5E5B56-8026-4CEB-8200-4DD563A7E4F0}" dt="2020-10-27T19:56:52.366" v="8"/>
          <ac:inkMkLst>
            <pc:docMk/>
            <pc:sldMk cId="1320399826" sldId="283"/>
            <ac:inkMk id="17" creationId="{43583E5F-7820-4459-8F74-CDE52787306A}"/>
          </ac:inkMkLst>
        </pc:inkChg>
        <pc:inkChg chg="add del">
          <ac:chgData name="دانا سامي احمد المواضيه" userId="S::420201503638@mutah.edu.jo::6f697624-ed77-413f-a3c4-da8102578505" providerId="AD" clId="Web-{8F5E5B56-8026-4CEB-8200-4DD563A7E4F0}" dt="2020-10-27T19:56:52.366" v="7"/>
          <ac:inkMkLst>
            <pc:docMk/>
            <pc:sldMk cId="1320399826" sldId="283"/>
            <ac:inkMk id="18" creationId="{C00D1BE6-CE97-4BB8-BB89-BCCA0A8A1876}"/>
          </ac:inkMkLst>
        </pc:inkChg>
        <pc:inkChg chg="add del">
          <ac:chgData name="دانا سامي احمد المواضيه" userId="S::420201503638@mutah.edu.jo::6f697624-ed77-413f-a3c4-da8102578505" providerId="AD" clId="Web-{8F5E5B56-8026-4CEB-8200-4DD563A7E4F0}" dt="2020-10-27T19:56:52.366" v="6"/>
          <ac:inkMkLst>
            <pc:docMk/>
            <pc:sldMk cId="1320399826" sldId="283"/>
            <ac:inkMk id="19" creationId="{A90C3A6B-6C96-45A5-83D5-DC260D5EB9DA}"/>
          </ac:inkMkLst>
        </pc:inkChg>
        <pc:inkChg chg="add del">
          <ac:chgData name="دانا سامي احمد المواضيه" userId="S::420201503638@mutah.edu.jo::6f697624-ed77-413f-a3c4-da8102578505" providerId="AD" clId="Web-{8F5E5B56-8026-4CEB-8200-4DD563A7E4F0}" dt="2020-10-27T19:56:52.366" v="5"/>
          <ac:inkMkLst>
            <pc:docMk/>
            <pc:sldMk cId="1320399826" sldId="283"/>
            <ac:inkMk id="20" creationId="{E8022964-98F7-4E84-858F-44ACFA29DCAA}"/>
          </ac:inkMkLst>
        </pc:inkChg>
      </pc:sldChg>
    </pc:docChg>
  </pc:docChgLst>
  <pc:docChgLst>
    <pc:chgData name="Dr. Nesrin R. Muafi" userId="S::drnesrin@mutah.edu.jo::f16d8992-28c9-474c-a98e-3e295194e5ac" providerId="AD" clId="Web-{467F2A20-C1E8-48FD-AC69-5F5212FE6644}"/>
    <pc:docChg chg="modSld">
      <pc:chgData name="Dr. Nesrin R. Muafi" userId="S::drnesrin@mutah.edu.jo::f16d8992-28c9-474c-a98e-3e295194e5ac" providerId="AD" clId="Web-{467F2A20-C1E8-48FD-AC69-5F5212FE6644}" dt="2020-10-26T07:49:26.157" v="5" actId="20577"/>
      <pc:docMkLst>
        <pc:docMk/>
      </pc:docMkLst>
      <pc:sldChg chg="modSp">
        <pc:chgData name="Dr. Nesrin R. Muafi" userId="S::drnesrin@mutah.edu.jo::f16d8992-28c9-474c-a98e-3e295194e5ac" providerId="AD" clId="Web-{467F2A20-C1E8-48FD-AC69-5F5212FE6644}" dt="2020-10-26T07:49:26.157" v="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467F2A20-C1E8-48FD-AC69-5F5212FE6644}" dt="2020-10-26T07:49:26.157" v="4" actId="20577"/>
          <ac:spMkLst>
            <pc:docMk/>
            <pc:sldMk cId="1004011520" sldId="281"/>
            <ac:spMk id="3" creationId="{00000000-0000-0000-0000-000000000000}"/>
          </ac:spMkLst>
        </pc:spChg>
      </pc:sldChg>
    </pc:docChg>
  </pc:docChgLst>
  <pc:docChgLst>
    <pc:chgData name="Dr. Nesrin R. Muafi" userId="S::drnesrin@mutah.edu.jo::f16d8992-28c9-474c-a98e-3e295194e5ac" providerId="AD" clId="Web-{84EE7167-75B2-4AF3-8EFE-1EF7E1ABF253}"/>
    <pc:docChg chg="addSld delSld modSld">
      <pc:chgData name="Dr. Nesrin R. Muafi" userId="S::drnesrin@mutah.edu.jo::f16d8992-28c9-474c-a98e-3e295194e5ac" providerId="AD" clId="Web-{84EE7167-75B2-4AF3-8EFE-1EF7E1ABF253}" dt="2020-10-27T11:12:02.766" v="45" actId="20577"/>
      <pc:docMkLst>
        <pc:docMk/>
      </pc:docMkLst>
      <pc:sldChg chg="modSp">
        <pc:chgData name="Dr. Nesrin R. Muafi" userId="S::drnesrin@mutah.edu.jo::f16d8992-28c9-474c-a98e-3e295194e5ac" providerId="AD" clId="Web-{84EE7167-75B2-4AF3-8EFE-1EF7E1ABF253}" dt="2020-10-27T11:12:02.766" v="4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84EE7167-75B2-4AF3-8EFE-1EF7E1ABF253}" dt="2020-10-27T11:12:02.766" v="44" actId="20577"/>
          <ac:spMkLst>
            <pc:docMk/>
            <pc:sldMk cId="1004011520" sldId="281"/>
            <ac:spMk id="3" creationId="{00000000-0000-0000-0000-000000000000}"/>
          </ac:spMkLst>
        </pc:spChg>
      </pc:sldChg>
      <pc:sldChg chg="del modTransition">
        <pc:chgData name="Dr. Nesrin R. Muafi" userId="S::drnesrin@mutah.edu.jo::f16d8992-28c9-474c-a98e-3e295194e5ac" providerId="AD" clId="Web-{84EE7167-75B2-4AF3-8EFE-1EF7E1ABF253}" dt="2020-10-27T11:10:07.592" v="17"/>
        <pc:sldMkLst>
          <pc:docMk/>
          <pc:sldMk cId="1351777724" sldId="282"/>
        </pc:sldMkLst>
      </pc:sldChg>
      <pc:sldChg chg="del">
        <pc:chgData name="Dr. Nesrin R. Muafi" userId="S::drnesrin@mutah.edu.jo::f16d8992-28c9-474c-a98e-3e295194e5ac" providerId="AD" clId="Web-{84EE7167-75B2-4AF3-8EFE-1EF7E1ABF253}" dt="2020-10-27T11:11:20.843" v="29"/>
        <pc:sldMkLst>
          <pc:docMk/>
          <pc:sldMk cId="2232054175" sldId="335"/>
        </pc:sldMkLst>
      </pc:sldChg>
      <pc:sldChg chg="addSp delSp modSp add replId addAnim">
        <pc:chgData name="Dr. Nesrin R. Muafi" userId="S::drnesrin@mutah.edu.jo::f16d8992-28c9-474c-a98e-3e295194e5ac" providerId="AD" clId="Web-{84EE7167-75B2-4AF3-8EFE-1EF7E1ABF253}" dt="2020-10-27T11:09:58.748" v="16"/>
        <pc:sldMkLst>
          <pc:docMk/>
          <pc:sldMk cId="867646217" sldId="336"/>
        </pc:sldMkLst>
        <pc:spChg chg="mod">
          <ac:chgData name="Dr. Nesrin R. Muafi" userId="S::drnesrin@mutah.edu.jo::f16d8992-28c9-474c-a98e-3e295194e5ac" providerId="AD" clId="Web-{84EE7167-75B2-4AF3-8EFE-1EF7E1ABF253}" dt="2020-10-27T11:09:39.435" v="11" actId="20577"/>
          <ac:spMkLst>
            <pc:docMk/>
            <pc:sldMk cId="867646217" sldId="336"/>
            <ac:spMk id="2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09:51.029" v="15"/>
          <ac:spMkLst>
            <pc:docMk/>
            <pc:sldMk cId="867646217" sldId="336"/>
            <ac:spMk id="3" creationId="{6D7CC3B6-CFB7-405F-B033-8CECDA8FE152}"/>
          </ac:spMkLst>
        </pc:spChg>
        <pc:spChg chg="topLvl">
          <ac:chgData name="Dr. Nesrin R. Muafi" userId="S::drnesrin@mutah.edu.jo::f16d8992-28c9-474c-a98e-3e295194e5ac" providerId="AD" clId="Web-{84EE7167-75B2-4AF3-8EFE-1EF7E1ABF253}" dt="2020-10-27T11:09:42.107" v="14"/>
          <ac:spMkLst>
            <pc:docMk/>
            <pc:sldMk cId="867646217" sldId="336"/>
            <ac:spMk id="18" creationId="{00000000-0000-0000-0000-000000000000}"/>
          </ac:spMkLst>
        </pc:spChg>
        <pc:grpChg chg="add">
          <ac:chgData name="Dr. Nesrin R. Muafi" userId="S::drnesrin@mutah.edu.jo::f16d8992-28c9-474c-a98e-3e295194e5ac" providerId="AD" clId="Web-{84EE7167-75B2-4AF3-8EFE-1EF7E1ABF253}" dt="2020-10-27T11:09:58.748" v="16"/>
          <ac:grpSpMkLst>
            <pc:docMk/>
            <pc:sldMk cId="867646217" sldId="336"/>
            <ac:grpSpMk id="4" creationId="{058EDF3B-5991-4C3F-9E1E-6B1610537826}"/>
          </ac:grpSpMkLst>
        </pc:grpChg>
        <pc:grpChg chg="del">
          <ac:chgData name="Dr. Nesrin R. Muafi" userId="S::drnesrin@mutah.edu.jo::f16d8992-28c9-474c-a98e-3e295194e5ac" providerId="AD" clId="Web-{84EE7167-75B2-4AF3-8EFE-1EF7E1ABF253}" dt="2020-10-27T11:09:42.107" v="14"/>
          <ac:grpSpMkLst>
            <pc:docMk/>
            <pc:sldMk cId="867646217" sldId="336"/>
            <ac:grpSpMk id="19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84EE7167-75B2-4AF3-8EFE-1EF7E1ABF253}" dt="2020-10-27T11:09:42.107" v="14"/>
          <ac:picMkLst>
            <pc:docMk/>
            <pc:sldMk cId="867646217" sldId="336"/>
            <ac:picMk id="10" creationId="{00000000-0000-0000-0000-000000000000}"/>
          </ac:picMkLst>
        </pc:picChg>
      </pc:sldChg>
      <pc:sldChg chg="addSp delSp modSp add replId addAnim delAnim">
        <pc:chgData name="Dr. Nesrin R. Muafi" userId="S::drnesrin@mutah.edu.jo::f16d8992-28c9-474c-a98e-3e295194e5ac" providerId="AD" clId="Web-{84EE7167-75B2-4AF3-8EFE-1EF7E1ABF253}" dt="2020-10-27T11:11:16.453" v="28" actId="1076"/>
        <pc:sldMkLst>
          <pc:docMk/>
          <pc:sldMk cId="1922279110" sldId="337"/>
        </pc:sldMkLst>
        <pc:spChg chg="del">
          <ac:chgData name="Dr. Nesrin R. Muafi" userId="S::drnesrin@mutah.edu.jo::f16d8992-28c9-474c-a98e-3e295194e5ac" providerId="AD" clId="Web-{84EE7167-75B2-4AF3-8EFE-1EF7E1ABF253}" dt="2020-10-27T11:10:29.389" v="19"/>
          <ac:spMkLst>
            <pc:docMk/>
            <pc:sldMk cId="1922279110" sldId="337"/>
            <ac:spMk id="3" creationId="{6D7CC3B6-CFB7-405F-B033-8CECDA8FE152}"/>
          </ac:spMkLst>
        </pc:spChg>
        <pc:spChg chg="add del mod">
          <ac:chgData name="Dr. Nesrin R. Muafi" userId="S::drnesrin@mutah.edu.jo::f16d8992-28c9-474c-a98e-3e295194e5ac" providerId="AD" clId="Web-{84EE7167-75B2-4AF3-8EFE-1EF7E1ABF253}" dt="2020-10-27T11:10:50.499" v="23"/>
          <ac:spMkLst>
            <pc:docMk/>
            <pc:sldMk cId="1922279110" sldId="337"/>
            <ac:spMk id="8" creationId="{3F532D96-0C69-48E4-B8B8-515D0263B8B2}"/>
          </ac:spMkLst>
        </pc:spChg>
        <pc:spChg chg="add del">
          <ac:chgData name="Dr. Nesrin R. Muafi" userId="S::drnesrin@mutah.edu.jo::f16d8992-28c9-474c-a98e-3e295194e5ac" providerId="AD" clId="Web-{84EE7167-75B2-4AF3-8EFE-1EF7E1ABF253}" dt="2020-10-27T11:10:44.858" v="22"/>
          <ac:spMkLst>
            <pc:docMk/>
            <pc:sldMk cId="1922279110" sldId="337"/>
            <ac:spMk id="9" creationId="{5C43EB4C-528E-4A2B-A57D-370FBD687BED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11:16.453" v="28" actId="1076"/>
          <ac:spMkLst>
            <pc:docMk/>
            <pc:sldMk cId="1922279110" sldId="337"/>
            <ac:spMk id="10" creationId="{4785FBD0-D3D6-439E-8CF7-D9F185487527}"/>
          </ac:spMkLst>
        </pc:spChg>
        <pc:grpChg chg="del">
          <ac:chgData name="Dr. Nesrin R. Muafi" userId="S::drnesrin@mutah.edu.jo::f16d8992-28c9-474c-a98e-3e295194e5ac" providerId="AD" clId="Web-{84EE7167-75B2-4AF3-8EFE-1EF7E1ABF253}" dt="2020-10-27T11:10:30.795" v="20"/>
          <ac:grpSpMkLst>
            <pc:docMk/>
            <pc:sldMk cId="1922279110" sldId="337"/>
            <ac:grpSpMk id="4" creationId="{058EDF3B-5991-4C3F-9E1E-6B1610537826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18" v="25"/>
          <ac:grpSpMkLst>
            <pc:docMk/>
            <pc:sldMk cId="1922279110" sldId="337"/>
            <ac:grpSpMk id="11" creationId="{34E738A9-41B6-4647-A3BA-457DB27961FE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65" v="26"/>
          <ac:grpSpMkLst>
            <pc:docMk/>
            <pc:sldMk cId="1922279110" sldId="337"/>
            <ac:grpSpMk id="16" creationId="{B980FC62-1125-48FC-BC62-BED0C4F61AB1}"/>
          </ac:grpSpMkLst>
        </pc:grpChg>
        <pc:picChg chg="add">
          <ac:chgData name="Dr. Nesrin R. Muafi" userId="S::drnesrin@mutah.edu.jo::f16d8992-28c9-474c-a98e-3e295194e5ac" providerId="AD" clId="Web-{84EE7167-75B2-4AF3-8EFE-1EF7E1ABF253}" dt="2020-10-27T11:11:04.796" v="27"/>
          <ac:picMkLst>
            <pc:docMk/>
            <pc:sldMk cId="1922279110" sldId="337"/>
            <ac:picMk id="29" creationId="{E7FC37CF-3D97-492D-85E9-BA91DF7CF9F1}"/>
          </ac:picMkLst>
        </pc:picChg>
      </pc:sldChg>
    </pc:docChg>
  </pc:docChgLst>
  <pc:docChgLst>
    <pc:chgData name="Dr. Nesrin R. Muafi" userId="S::drnesrin@mutah.edu.jo::f16d8992-28c9-474c-a98e-3e295194e5ac" providerId="AD" clId="Web-{5067433C-BE6D-4906-ABF2-F6D42AA74525}"/>
    <pc:docChg chg="modSld">
      <pc:chgData name="Dr. Nesrin R. Muafi" userId="S::drnesrin@mutah.edu.jo::f16d8992-28c9-474c-a98e-3e295194e5ac" providerId="AD" clId="Web-{5067433C-BE6D-4906-ABF2-F6D42AA74525}" dt="2020-10-26T22:14:52.176" v="295"/>
      <pc:docMkLst>
        <pc:docMk/>
      </pc:docMkLst>
      <pc:sldChg chg="addSp delSp modSp addAnim delAnim modAnim">
        <pc:chgData name="Dr. Nesrin R. Muafi" userId="S::drnesrin@mutah.edu.jo::f16d8992-28c9-474c-a98e-3e295194e5ac" providerId="AD" clId="Web-{5067433C-BE6D-4906-ABF2-F6D42AA74525}" dt="2020-10-26T22:14:52.176" v="295"/>
        <pc:sldMkLst>
          <pc:docMk/>
          <pc:sldMk cId="1351777724" sldId="282"/>
        </pc:sldMkLst>
        <pc:spChg chg="mod">
          <ac:chgData name="Dr. Nesrin R. Muafi" userId="S::drnesrin@mutah.edu.jo::f16d8992-28c9-474c-a98e-3e295194e5ac" providerId="AD" clId="Web-{5067433C-BE6D-4906-ABF2-F6D42AA74525}" dt="2020-10-26T22:13:40.565" v="286" actId="20577"/>
          <ac:spMkLst>
            <pc:docMk/>
            <pc:sldMk cId="1351777724" sldId="282"/>
            <ac:spMk id="3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5067433C-BE6D-4906-ABF2-F6D42AA74525}" dt="2020-10-26T22:14:33.082" v="292" actId="14100"/>
          <ac:spMkLst>
            <pc:docMk/>
            <pc:sldMk cId="1351777724" sldId="282"/>
            <ac:spMk id="10" creationId="{7B677FD0-BA9C-468F-8927-9376AEB1BEAE}"/>
          </ac:spMkLst>
        </pc:spChg>
        <pc:grpChg chg="add">
          <ac:chgData name="Dr. Nesrin R. Muafi" userId="S::drnesrin@mutah.edu.jo::f16d8992-28c9-474c-a98e-3e295194e5ac" providerId="AD" clId="Web-{5067433C-BE6D-4906-ABF2-F6D42AA74525}" dt="2020-10-26T22:14:41.317" v="293"/>
          <ac:grpSpMkLst>
            <pc:docMk/>
            <pc:sldMk cId="1351777724" sldId="282"/>
            <ac:grpSpMk id="12" creationId="{73779463-4C9A-4D31-926B-1F9FE39A5FE3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912" v="10"/>
          <ac:grpSpMkLst>
            <pc:docMk/>
            <pc:sldMk cId="1351777724" sldId="282"/>
            <ac:grpSpMk id="13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881" v="9"/>
          <ac:grpSpMkLst>
            <pc:docMk/>
            <pc:sldMk cId="1351777724" sldId="282"/>
            <ac:grpSpMk id="31" creationId="{EC31DEE9-EE25-4E80-AA4C-D1A2BDD5FD14}"/>
          </ac:grpSpMkLst>
        </pc:grpChg>
        <pc:picChg chg="add mod">
          <ac:chgData name="Dr. Nesrin R. Muafi" userId="S::drnesrin@mutah.edu.jo::f16d8992-28c9-474c-a98e-3e295194e5ac" providerId="AD" clId="Web-{5067433C-BE6D-4906-ABF2-F6D42AA74525}" dt="2020-10-26T22:14:24.051" v="291" actId="1076"/>
          <ac:picMkLst>
            <pc:docMk/>
            <pc:sldMk cId="1351777724" sldId="282"/>
            <ac:picMk id="8" creationId="{145985A3-47CB-4B74-9B31-7F64910A77D2}"/>
          </ac:picMkLst>
        </pc:picChg>
        <pc:picChg chg="del">
          <ac:chgData name="Dr. Nesrin R. Muafi" userId="S::drnesrin@mutah.edu.jo::f16d8992-28c9-474c-a98e-3e295194e5ac" providerId="AD" clId="Web-{5067433C-BE6D-4906-ABF2-F6D42AA74525}" dt="2020-10-26T22:05:35.849" v="8"/>
          <ac:picMkLst>
            <pc:docMk/>
            <pc:sldMk cId="1351777724" sldId="282"/>
            <ac:picMk id="30" creationId="{27B0B5E9-FDEE-4BFB-9EA9-F1EC8A31362B}"/>
          </ac:picMkLst>
        </pc:picChg>
      </pc:sldChg>
      <pc:sldChg chg="modSp delAnim modAnim">
        <pc:chgData name="Dr. Nesrin R. Muafi" userId="S::drnesrin@mutah.edu.jo::f16d8992-28c9-474c-a98e-3e295194e5ac" providerId="AD" clId="Web-{5067433C-BE6D-4906-ABF2-F6D42AA74525}" dt="2020-10-26T22:04:42.270" v="7" actId="1076"/>
        <pc:sldMkLst>
          <pc:docMk/>
          <pc:sldMk cId="2232054175" sldId="335"/>
        </pc:sldMkLst>
        <pc:grpChg chg="mod">
          <ac:chgData name="Dr. Nesrin R. Muafi" userId="S::drnesrin@mutah.edu.jo::f16d8992-28c9-474c-a98e-3e295194e5ac" providerId="AD" clId="Web-{5067433C-BE6D-4906-ABF2-F6D42AA74525}" dt="2020-10-26T22:04:29.145" v="5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5067433C-BE6D-4906-ABF2-F6D42AA74525}" dt="2020-10-26T22:04:42.270" v="7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5067433C-BE6D-4906-ABF2-F6D42AA74525}" dt="2020-10-26T22:04:37.785" v="6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E476C5FA-CA6B-49B2-8B49-25DFB4163289}"/>
    <pc:docChg chg="addSld delSld modSld sldOrd">
      <pc:chgData name="Dr. Nesrin R. Muafi" userId="S::drnesrin@mutah.edu.jo::f16d8992-28c9-474c-a98e-3e295194e5ac" providerId="AD" clId="Web-{E476C5FA-CA6B-49B2-8B49-25DFB4163289}" dt="2020-10-26T22:02:27.527" v="480" actId="1076"/>
      <pc:docMkLst>
        <pc:docMk/>
      </pc:docMkLst>
      <pc:sldChg chg="modSp">
        <pc:chgData name="Dr. Nesrin R. Muafi" userId="S::drnesrin@mutah.edu.jo::f16d8992-28c9-474c-a98e-3e295194e5ac" providerId="AD" clId="Web-{E476C5FA-CA6B-49B2-8B49-25DFB4163289}" dt="2020-10-26T20:56:31.231" v="2" actId="1076"/>
        <pc:sldMkLst>
          <pc:docMk/>
          <pc:sldMk cId="0" sldId="256"/>
        </pc:sldMkLst>
        <pc:spChg chg="mod">
          <ac:chgData name="Dr. Nesrin R. Muafi" userId="S::drnesrin@mutah.edu.jo::f16d8992-28c9-474c-a98e-3e295194e5ac" providerId="AD" clId="Web-{E476C5FA-CA6B-49B2-8B49-25DFB4163289}" dt="2020-10-26T20:56:20.652" v="0" actId="1076"/>
          <ac:spMkLst>
            <pc:docMk/>
            <pc:sldMk cId="0" sldId="256"/>
            <ac:spMk id="2" creationId="{00000000-0000-0000-0000-000000000000}"/>
          </ac:spMkLst>
        </pc:spChg>
        <pc:picChg chg="mod">
          <ac:chgData name="Dr. Nesrin R. Muafi" userId="S::drnesrin@mutah.edu.jo::f16d8992-28c9-474c-a98e-3e295194e5ac" providerId="AD" clId="Web-{E476C5FA-CA6B-49B2-8B49-25DFB4163289}" dt="2020-10-26T20:56:31.231" v="2" actId="1076"/>
          <ac:picMkLst>
            <pc:docMk/>
            <pc:sldMk cId="0" sldId="256"/>
            <ac:picMk id="4" creationId="{3D11B490-EDC1-4A1A-8385-123B6F514B64}"/>
          </ac:picMkLst>
        </pc:picChg>
      </pc:sldChg>
      <pc:sldChg chg="addSp delSp modSp mod setBg addAnim delAnim modAnim modShow">
        <pc:chgData name="Dr. Nesrin R. Muafi" userId="S::drnesrin@mutah.edu.jo::f16d8992-28c9-474c-a98e-3e295194e5ac" providerId="AD" clId="Web-{E476C5FA-CA6B-49B2-8B49-25DFB4163289}" dt="2020-10-26T21:27:39.436" v="101"/>
        <pc:sldMkLst>
          <pc:docMk/>
          <pc:sldMk cId="1351777724" sldId="282"/>
        </pc:sldMkLst>
        <pc:spChg chg="mod topLvl">
          <ac:chgData name="Dr. Nesrin R. Muafi" userId="S::drnesrin@mutah.edu.jo::f16d8992-28c9-474c-a98e-3e295194e5ac" providerId="AD" clId="Web-{E476C5FA-CA6B-49B2-8B49-25DFB4163289}" dt="2020-10-26T21:26:33.682" v="93" actId="1076"/>
          <ac:spMkLst>
            <pc:docMk/>
            <pc:sldMk cId="1351777724" sldId="282"/>
            <ac:spMk id="7" creationId="{00000000-0000-0000-0000-000000000000}"/>
          </ac:spMkLst>
        </pc:spChg>
        <pc:spChg chg="mod topLvl">
          <ac:chgData name="Dr. Nesrin R. Muafi" userId="S::drnesrin@mutah.edu.jo::f16d8992-28c9-474c-a98e-3e295194e5ac" providerId="AD" clId="Web-{E476C5FA-CA6B-49B2-8B49-25DFB4163289}" dt="2020-10-26T21:26:51.152" v="94"/>
          <ac:spMkLst>
            <pc:docMk/>
            <pc:sldMk cId="1351777724" sldId="282"/>
            <ac:spMk id="11" creationId="{00000000-0000-0000-0000-000000000000}"/>
          </ac:spMkLst>
        </pc:spChg>
        <pc:spChg chg="del mod topLvl">
          <ac:chgData name="Dr. Nesrin R. Muafi" userId="S::drnesrin@mutah.edu.jo::f16d8992-28c9-474c-a98e-3e295194e5ac" providerId="AD" clId="Web-{E476C5FA-CA6B-49B2-8B49-25DFB4163289}" dt="2020-10-26T21:01:00.059" v="23"/>
          <ac:spMkLst>
            <pc:docMk/>
            <pc:sldMk cId="1351777724" sldId="282"/>
            <ac:spMk id="20" creationId="{F585B321-F24E-4F10-90FB-A28ECFB9824A}"/>
          </ac:spMkLst>
        </pc:spChg>
        <pc:grpChg chg="add del mod">
          <ac:chgData name="Dr. Nesrin R. Muafi" userId="S::drnesrin@mutah.edu.jo::f16d8992-28c9-474c-a98e-3e295194e5ac" providerId="AD" clId="Web-{E476C5FA-CA6B-49B2-8B49-25DFB4163289}" dt="2020-10-26T21:01:00.059" v="23"/>
          <ac:grpSpMkLst>
            <pc:docMk/>
            <pc:sldMk cId="1351777724" sldId="282"/>
            <ac:grpSpMk id="8" creationId="{50603972-80CE-46C9-9F78-B93857E70317}"/>
          </ac:grpSpMkLst>
        </pc:grpChg>
        <pc:grpChg chg="del mod">
          <ac:chgData name="Dr. Nesrin R. Muafi" userId="S::drnesrin@mutah.edu.jo::f16d8992-28c9-474c-a98e-3e295194e5ac" providerId="AD" clId="Web-{E476C5FA-CA6B-49B2-8B49-25DFB4163289}" dt="2020-10-26T21:03:22.115" v="40"/>
          <ac:grpSpMkLst>
            <pc:docMk/>
            <pc:sldMk cId="1351777724" sldId="282"/>
            <ac:grpSpMk id="12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20:47.958" v="85" actId="1076"/>
          <ac:grpSpMkLst>
            <pc:docMk/>
            <pc:sldMk cId="1351777724" sldId="282"/>
            <ac:grpSpMk id="13" creationId="{00000000-0000-0000-0000-000000000000}"/>
          </ac:grpSpMkLst>
        </pc:grpChg>
        <pc:grpChg chg="del topLvl">
          <ac:chgData name="Dr. Nesrin R. Muafi" userId="S::drnesrin@mutah.edu.jo::f16d8992-28c9-474c-a98e-3e295194e5ac" providerId="AD" clId="Web-{E476C5FA-CA6B-49B2-8B49-25DFB4163289}" dt="2020-10-26T21:01:25.108" v="26"/>
          <ac:grpSpMkLst>
            <pc:docMk/>
            <pc:sldMk cId="1351777724" sldId="282"/>
            <ac:grpSpMk id="19" creationId="{F118E3DB-D14B-405E-8ACB-0F42022B76B8}"/>
          </ac:grpSpMkLst>
        </pc:grpChg>
        <pc:grpChg chg="add del mod">
          <ac:chgData name="Dr. Nesrin R. Muafi" userId="S::drnesrin@mutah.edu.jo::f16d8992-28c9-474c-a98e-3e295194e5ac" providerId="AD" clId="Web-{E476C5FA-CA6B-49B2-8B49-25DFB4163289}" dt="2020-10-26T21:26:51.152" v="94"/>
          <ac:grpSpMkLst>
            <pc:docMk/>
            <pc:sldMk cId="1351777724" sldId="282"/>
            <ac:grpSpMk id="27" creationId="{A038B250-200F-4B6C-A29F-95B55945CA01}"/>
          </ac:grpSpMkLst>
        </pc:grpChg>
        <pc:grpChg chg="add mod">
          <ac:chgData name="Dr. Nesrin R. Muafi" userId="S::drnesrin@mutah.edu.jo::f16d8992-28c9-474c-a98e-3e295194e5ac" providerId="AD" clId="Web-{E476C5FA-CA6B-49B2-8B49-25DFB4163289}" dt="2020-10-26T21:27:17.669" v="96" actId="1076"/>
          <ac:grpSpMkLst>
            <pc:docMk/>
            <pc:sldMk cId="1351777724" sldId="282"/>
            <ac:grpSpMk id="31" creationId="{EC31DEE9-EE25-4E80-AA4C-D1A2BDD5FD14}"/>
          </ac:grpSpMkLst>
        </pc:grpChg>
        <pc:picChg chg="mod topLvl">
          <ac:chgData name="Dr. Nesrin R. Muafi" userId="S::drnesrin@mutah.edu.jo::f16d8992-28c9-474c-a98e-3e295194e5ac" providerId="AD" clId="Web-{E476C5FA-CA6B-49B2-8B49-25DFB4163289}" dt="2020-10-26T21:26:51.152" v="94"/>
          <ac:picMkLst>
            <pc:docMk/>
            <pc:sldMk cId="1351777724" sldId="282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8:15.949" v="68"/>
          <ac:picMkLst>
            <pc:docMk/>
            <pc:sldMk cId="1351777724" sldId="282"/>
            <ac:picMk id="10" creationId="{4E12BA41-C118-4D92-8AF6-D38689B78566}"/>
          </ac:picMkLst>
        </pc:picChg>
        <pc:picChg chg="del">
          <ac:chgData name="Dr. Nesrin R. Muafi" userId="S::drnesrin@mutah.edu.jo::f16d8992-28c9-474c-a98e-3e295194e5ac" providerId="AD" clId="Web-{E476C5FA-CA6B-49B2-8B49-25DFB4163289}" dt="2020-10-26T21:01:14.716" v="24"/>
          <ac:picMkLst>
            <pc:docMk/>
            <pc:sldMk cId="1351777724" sldId="282"/>
            <ac:picMk id="23" creationId="{65F5345D-F368-480B-875E-00F3AB04F318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1:25.862" v="54"/>
          <ac:picMkLst>
            <pc:docMk/>
            <pc:sldMk cId="1351777724" sldId="282"/>
            <ac:picMk id="28" creationId="{B7FCD3F5-3DCF-4BEC-B6B5-4B7074B8FD3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2:37.351" v="59"/>
          <ac:picMkLst>
            <pc:docMk/>
            <pc:sldMk cId="1351777724" sldId="282"/>
            <ac:picMk id="29" creationId="{BF032ED4-BA03-4171-8DC0-4185232CF2B2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27:34.951" v="99" actId="1076"/>
          <ac:picMkLst>
            <pc:docMk/>
            <pc:sldMk cId="1351777724" sldId="282"/>
            <ac:picMk id="30" creationId="{27B0B5E9-FDEE-4BFB-9EA9-F1EC8A31362B}"/>
          </ac:picMkLst>
        </pc:picChg>
        <pc:cxnChg chg="mod topLvl">
          <ac:chgData name="Dr. Nesrin R. Muafi" userId="S::drnesrin@mutah.edu.jo::f16d8992-28c9-474c-a98e-3e295194e5ac" providerId="AD" clId="Web-{E476C5FA-CA6B-49B2-8B49-25DFB4163289}" dt="2020-10-26T21:26:51.152" v="94"/>
          <ac:cxnSpMkLst>
            <pc:docMk/>
            <pc:sldMk cId="1351777724" sldId="282"/>
            <ac:cxnSpMk id="9" creationId="{00000000-0000-0000-0000-000000000000}"/>
          </ac:cxnSpMkLst>
        </pc:cxnChg>
      </pc:sldChg>
      <pc:sldChg chg="addSp delSp modSp addAnim delAnim modAnim">
        <pc:chgData name="Dr. Nesrin R. Muafi" userId="S::drnesrin@mutah.edu.jo::f16d8992-28c9-474c-a98e-3e295194e5ac" providerId="AD" clId="Web-{E476C5FA-CA6B-49B2-8B49-25DFB4163289}" dt="2020-10-26T21:34:37.679" v="130" actId="1076"/>
        <pc:sldMkLst>
          <pc:docMk/>
          <pc:sldMk cId="1116323015" sldId="285"/>
        </pc:sldMkLst>
        <pc:spChg chg="mod">
          <ac:chgData name="Dr. Nesrin R. Muafi" userId="S::drnesrin@mutah.edu.jo::f16d8992-28c9-474c-a98e-3e295194e5ac" providerId="AD" clId="Web-{E476C5FA-CA6B-49B2-8B49-25DFB4163289}" dt="2020-10-26T21:30:16.680" v="105" actId="20577"/>
          <ac:spMkLst>
            <pc:docMk/>
            <pc:sldMk cId="1116323015" sldId="285"/>
            <ac:spMk id="3" creationId="{00000000-0000-0000-0000-000000000000}"/>
          </ac:spMkLst>
        </pc:spChg>
        <pc:spChg chg="del topLvl">
          <ac:chgData name="Dr. Nesrin R. Muafi" userId="S::drnesrin@mutah.edu.jo::f16d8992-28c9-474c-a98e-3e295194e5ac" providerId="AD" clId="Web-{E476C5FA-CA6B-49B2-8B49-25DFB4163289}" dt="2020-10-26T21:30:03.538" v="104"/>
          <ac:spMkLst>
            <pc:docMk/>
            <pc:sldMk cId="1116323015" sldId="285"/>
            <ac:spMk id="11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29:57.397" v="103"/>
          <ac:grpSpMkLst>
            <pc:docMk/>
            <pc:sldMk cId="1116323015" sldId="285"/>
            <ac:grpSpMk id="7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E476C5FA-CA6B-49B2-8B49-25DFB4163289}" dt="2020-10-26T21:30:03.538" v="104"/>
          <ac:grpSpMkLst>
            <pc:docMk/>
            <pc:sldMk cId="1116323015" sldId="285"/>
            <ac:grpSpMk id="12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E476C5FA-CA6B-49B2-8B49-25DFB4163289}" dt="2020-10-26T21:30:19.305" v="108"/>
          <ac:picMkLst>
            <pc:docMk/>
            <pc:sldMk cId="1116323015" sldId="285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31:14.105" v="111"/>
          <ac:picMkLst>
            <pc:docMk/>
            <pc:sldMk cId="1116323015" sldId="285"/>
            <ac:picMk id="13" creationId="{87F7CE4E-CB9C-47DC-9B6A-ECC8AE02B28D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2:49.173" v="115" actId="1076"/>
          <ac:picMkLst>
            <pc:docMk/>
            <pc:sldMk cId="1116323015" sldId="285"/>
            <ac:picMk id="14" creationId="{9A3C010B-F5EF-4AEC-885F-1677A68E7B1E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4:37.679" v="130" actId="1076"/>
          <ac:picMkLst>
            <pc:docMk/>
            <pc:sldMk cId="1116323015" sldId="285"/>
            <ac:picMk id="15" creationId="{06B94A34-07B3-4FC5-AE8E-1B85A2685D8C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45:53.812" v="374" actId="1076"/>
        <pc:sldMkLst>
          <pc:docMk/>
          <pc:sldMk cId="202444704" sldId="293"/>
        </pc:sldMkLst>
        <pc:spChg chg="mod">
          <ac:chgData name="Dr. Nesrin R. Muafi" userId="S::drnesrin@mutah.edu.jo::f16d8992-28c9-474c-a98e-3e295194e5ac" providerId="AD" clId="Web-{E476C5FA-CA6B-49B2-8B49-25DFB4163289}" dt="2020-10-26T21:45:53.812" v="374" actId="1076"/>
          <ac:spMkLst>
            <pc:docMk/>
            <pc:sldMk cId="202444704" sldId="293"/>
            <ac:spMk id="10" creationId="{00000000-0000-0000-0000-000000000000}"/>
          </ac:spMkLst>
        </pc:spChg>
      </pc:sldChg>
      <pc:sldChg chg="modSp">
        <pc:chgData name="Dr. Nesrin R. Muafi" userId="S::drnesrin@mutah.edu.jo::f16d8992-28c9-474c-a98e-3e295194e5ac" providerId="AD" clId="Web-{E476C5FA-CA6B-49B2-8B49-25DFB4163289}" dt="2020-10-26T21:51:48.755" v="395" actId="1076"/>
        <pc:sldMkLst>
          <pc:docMk/>
          <pc:sldMk cId="1820312756" sldId="296"/>
        </pc:sldMkLst>
        <pc:grpChg chg="mod">
          <ac:chgData name="Dr. Nesrin R. Muafi" userId="S::drnesrin@mutah.edu.jo::f16d8992-28c9-474c-a98e-3e295194e5ac" providerId="AD" clId="Web-{E476C5FA-CA6B-49B2-8B49-25DFB4163289}" dt="2020-10-26T21:51:27.441" v="391" actId="1076"/>
          <ac:grpSpMkLst>
            <pc:docMk/>
            <pc:sldMk cId="1820312756" sldId="296"/>
            <ac:grpSpMk id="22" creationId="{00000000-0000-0000-0000-000000000000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1:51:48.755" v="395" actId="1076"/>
          <ac:picMkLst>
            <pc:docMk/>
            <pc:sldMk cId="1820312756" sldId="296"/>
            <ac:picMk id="13" creationId="{00000000-0000-0000-0000-000000000000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52:28.961" v="402" actId="20577"/>
        <pc:sldMkLst>
          <pc:docMk/>
          <pc:sldMk cId="22800096" sldId="323"/>
        </pc:sldMkLst>
        <pc:spChg chg="mod">
          <ac:chgData name="Dr. Nesrin R. Muafi" userId="S::drnesrin@mutah.edu.jo::f16d8992-28c9-474c-a98e-3e295194e5ac" providerId="AD" clId="Web-{E476C5FA-CA6B-49B2-8B49-25DFB4163289}" dt="2020-10-26T21:52:28.961" v="402" actId="20577"/>
          <ac:spMkLst>
            <pc:docMk/>
            <pc:sldMk cId="22800096" sldId="323"/>
            <ac:spMk id="17" creationId="{00000000-0000-0000-0000-000000000000}"/>
          </ac:spMkLst>
        </pc:spChg>
      </pc:sldChg>
      <pc:sldChg chg="ord">
        <pc:chgData name="Dr. Nesrin R. Muafi" userId="S::drnesrin@mutah.edu.jo::f16d8992-28c9-474c-a98e-3e295194e5ac" providerId="AD" clId="Web-{E476C5FA-CA6B-49B2-8B49-25DFB4163289}" dt="2020-10-26T20:57:03.358" v="3"/>
        <pc:sldMkLst>
          <pc:docMk/>
          <pc:sldMk cId="1404196431" sldId="325"/>
        </pc:sldMkLst>
      </pc:sldChg>
      <pc:sldChg chg="del">
        <pc:chgData name="Dr. Nesrin R. Muafi" userId="S::drnesrin@mutah.edu.jo::f16d8992-28c9-474c-a98e-3e295194e5ac" providerId="AD" clId="Web-{E476C5FA-CA6B-49B2-8B49-25DFB4163289}" dt="2020-10-26T21:54:54.094" v="454"/>
        <pc:sldMkLst>
          <pc:docMk/>
          <pc:sldMk cId="1022963858" sldId="326"/>
        </pc:sldMkLst>
      </pc:sldChg>
      <pc:sldChg chg="del">
        <pc:chgData name="Dr. Nesrin R. Muafi" userId="S::drnesrin@mutah.edu.jo::f16d8992-28c9-474c-a98e-3e295194e5ac" providerId="AD" clId="Web-{E476C5FA-CA6B-49B2-8B49-25DFB4163289}" dt="2020-10-26T21:55:29.346" v="459"/>
        <pc:sldMkLst>
          <pc:docMk/>
          <pc:sldMk cId="168057522" sldId="327"/>
        </pc:sldMkLst>
      </pc:sldChg>
      <pc:sldChg chg="addSp del ord">
        <pc:chgData name="Dr. Nesrin R. Muafi" userId="S::drnesrin@mutah.edu.jo::f16d8992-28c9-474c-a98e-3e295194e5ac" providerId="AD" clId="Web-{E476C5FA-CA6B-49B2-8B49-25DFB4163289}" dt="2020-10-26T21:50:43.611" v="390"/>
        <pc:sldMkLst>
          <pc:docMk/>
          <pc:sldMk cId="3268408528" sldId="328"/>
        </pc:sldMkLst>
        <pc:graphicFrameChg chg="add">
          <ac:chgData name="Dr. Nesrin R. Muafi" userId="S::drnesrin@mutah.edu.jo::f16d8992-28c9-474c-a98e-3e295194e5ac" providerId="AD" clId="Web-{E476C5FA-CA6B-49B2-8B49-25DFB4163289}" dt="2020-10-26T21:48:54.479" v="383"/>
          <ac:graphicFrameMkLst>
            <pc:docMk/>
            <pc:sldMk cId="3268408528" sldId="328"/>
            <ac:graphicFrameMk id="67" creationId="{B3A73968-BC0E-487A-B9BD-FED1ED168E34}"/>
          </ac:graphicFrameMkLst>
        </pc:graphicFrameChg>
      </pc:sldChg>
      <pc:sldChg chg="del">
        <pc:chgData name="Dr. Nesrin R. Muafi" userId="S::drnesrin@mutah.edu.jo::f16d8992-28c9-474c-a98e-3e295194e5ac" providerId="AD" clId="Web-{E476C5FA-CA6B-49B2-8B49-25DFB4163289}" dt="2020-10-26T21:46:50.597" v="376"/>
        <pc:sldMkLst>
          <pc:docMk/>
          <pc:sldMk cId="1626653438" sldId="329"/>
        </pc:sldMkLst>
      </pc:sldChg>
      <pc:sldChg chg="del">
        <pc:chgData name="Dr. Nesrin R. Muafi" userId="S::drnesrin@mutah.edu.jo::f16d8992-28c9-474c-a98e-3e295194e5ac" providerId="AD" clId="Web-{E476C5FA-CA6B-49B2-8B49-25DFB4163289}" dt="2020-10-26T21:46:48.034" v="375"/>
        <pc:sldMkLst>
          <pc:docMk/>
          <pc:sldMk cId="4086546715" sldId="330"/>
        </pc:sldMkLst>
      </pc:sldChg>
      <pc:sldChg chg="modSp add replId addAnim delAnim modAnim">
        <pc:chgData name="Dr. Nesrin R. Muafi" userId="S::drnesrin@mutah.edu.jo::f16d8992-28c9-474c-a98e-3e295194e5ac" providerId="AD" clId="Web-{E476C5FA-CA6B-49B2-8B49-25DFB4163289}" dt="2020-10-26T21:45:27.983" v="370"/>
        <pc:sldMkLst>
          <pc:docMk/>
          <pc:sldMk cId="3038308417" sldId="331"/>
        </pc:sldMkLst>
        <pc:spChg chg="mod">
          <ac:chgData name="Dr. Nesrin R. Muafi" userId="S::drnesrin@mutah.edu.jo::f16d8992-28c9-474c-a98e-3e295194e5ac" providerId="AD" clId="Web-{E476C5FA-CA6B-49B2-8B49-25DFB4163289}" dt="2020-10-26T21:40:34.200" v="350" actId="20577"/>
          <ac:spMkLst>
            <pc:docMk/>
            <pc:sldMk cId="3038308417" sldId="331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1:41:01.936" v="355" actId="1076"/>
          <ac:grpSpMkLst>
            <pc:docMk/>
            <pc:sldMk cId="3038308417" sldId="331"/>
            <ac:grpSpMk id="7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40:54.217" v="354" actId="1076"/>
          <ac:grpSpMkLst>
            <pc:docMk/>
            <pc:sldMk cId="3038308417" sldId="331"/>
            <ac:grpSpMk id="12" creationId="{00000000-0000-0000-0000-000000000000}"/>
          </ac:grpSpMkLst>
        </pc:grpChg>
      </pc:sldChg>
      <pc:sldChg chg="addSp delSp modSp add replId delAnim">
        <pc:chgData name="Dr. Nesrin R. Muafi" userId="S::drnesrin@mutah.edu.jo::f16d8992-28c9-474c-a98e-3e295194e5ac" providerId="AD" clId="Web-{E476C5FA-CA6B-49B2-8B49-25DFB4163289}" dt="2020-10-26T21:50:35.704" v="389" actId="14100"/>
        <pc:sldMkLst>
          <pc:docMk/>
          <pc:sldMk cId="2493697680" sldId="332"/>
        </pc:sldMkLst>
        <pc:spChg chg="del">
          <ac:chgData name="Dr. Nesrin R. Muafi" userId="S::drnesrin@mutah.edu.jo::f16d8992-28c9-474c-a98e-3e295194e5ac" providerId="AD" clId="Web-{E476C5FA-CA6B-49B2-8B49-25DFB4163289}" dt="2020-10-26T21:47:40.881" v="379"/>
          <ac:spMkLst>
            <pc:docMk/>
            <pc:sldMk cId="2493697680" sldId="332"/>
            <ac:spMk id="3" creationId="{00000000-0000-0000-0000-000000000000}"/>
          </ac:spMkLst>
        </pc:spChg>
        <pc:spChg chg="add del mod">
          <ac:chgData name="Dr. Nesrin R. Muafi" userId="S::drnesrin@mutah.edu.jo::f16d8992-28c9-474c-a98e-3e295194e5ac" providerId="AD" clId="Web-{E476C5FA-CA6B-49B2-8B49-25DFB4163289}" dt="2020-10-26T21:47:47.132" v="380"/>
          <ac:spMkLst>
            <pc:docMk/>
            <pc:sldMk cId="2493697680" sldId="332"/>
            <ac:spMk id="7" creationId="{158B4D18-3E2C-4D82-BA6B-569E42ADEFD2}"/>
          </ac:spMkLst>
        </pc:spChg>
        <pc:graphicFrameChg chg="add mod ord">
          <ac:chgData name="Dr. Nesrin R. Muafi" userId="S::drnesrin@mutah.edu.jo::f16d8992-28c9-474c-a98e-3e295194e5ac" providerId="AD" clId="Web-{E476C5FA-CA6B-49B2-8B49-25DFB4163289}" dt="2020-10-26T21:50:35.704" v="389" actId="14100"/>
          <ac:graphicFrameMkLst>
            <pc:docMk/>
            <pc:sldMk cId="2493697680" sldId="332"/>
            <ac:graphicFrameMk id="9" creationId="{49B49B32-48C2-46EF-80F8-98D808EF106E}"/>
          </ac:graphicFrameMkLst>
        </pc:graphicFrameChg>
      </pc:sldChg>
      <pc:sldChg chg="addSp delSp modSp add replId">
        <pc:chgData name="Dr. Nesrin R. Muafi" userId="S::drnesrin@mutah.edu.jo::f16d8992-28c9-474c-a98e-3e295194e5ac" providerId="AD" clId="Web-{E476C5FA-CA6B-49B2-8B49-25DFB4163289}" dt="2020-10-26T21:54:51.219" v="453" actId="1076"/>
        <pc:sldMkLst>
          <pc:docMk/>
          <pc:sldMk cId="1545161319" sldId="333"/>
        </pc:sldMkLst>
        <pc:spChg chg="mod">
          <ac:chgData name="Dr. Nesrin R. Muafi" userId="S::drnesrin@mutah.edu.jo::f16d8992-28c9-474c-a98e-3e295194e5ac" providerId="AD" clId="Web-{E476C5FA-CA6B-49B2-8B49-25DFB4163289}" dt="2020-10-26T21:54:38.578" v="451" actId="1076"/>
          <ac:spMkLst>
            <pc:docMk/>
            <pc:sldMk cId="1545161319" sldId="333"/>
            <ac:spMk id="2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53:51.731" v="406"/>
          <ac:grpSpMkLst>
            <pc:docMk/>
            <pc:sldMk cId="1545161319" sldId="333"/>
            <ac:grpSpMk id="35" creationId="{00000000-0000-0000-0000-000000000000}"/>
          </ac:grpSpMkLst>
        </pc:grpChg>
        <pc:picChg chg="add mod">
          <ac:chgData name="Dr. Nesrin R. Muafi" userId="S::drnesrin@mutah.edu.jo::f16d8992-28c9-474c-a98e-3e295194e5ac" providerId="AD" clId="Web-{E476C5FA-CA6B-49B2-8B49-25DFB4163289}" dt="2020-10-26T21:54:51.219" v="453" actId="1076"/>
          <ac:picMkLst>
            <pc:docMk/>
            <pc:sldMk cId="1545161319" sldId="333"/>
            <ac:picMk id="3" creationId="{FD6273BF-8CB7-4518-A442-BA8795467233}"/>
          </ac:picMkLst>
        </pc:picChg>
      </pc:sldChg>
      <pc:sldChg chg="add del replId">
        <pc:chgData name="Dr. Nesrin R. Muafi" userId="S::drnesrin@mutah.edu.jo::f16d8992-28c9-474c-a98e-3e295194e5ac" providerId="AD" clId="Web-{E476C5FA-CA6B-49B2-8B49-25DFB4163289}" dt="2020-10-26T21:48:35.791" v="382"/>
        <pc:sldMkLst>
          <pc:docMk/>
          <pc:sldMk cId="3791598623" sldId="333"/>
        </pc:sldMkLst>
      </pc:sldChg>
      <pc:sldChg chg="addSp delSp add replId addAnim">
        <pc:chgData name="Dr. Nesrin R. Muafi" userId="S::drnesrin@mutah.edu.jo::f16d8992-28c9-474c-a98e-3e295194e5ac" providerId="AD" clId="Web-{E476C5FA-CA6B-49B2-8B49-25DFB4163289}" dt="2020-10-26T21:55:25.096" v="458"/>
        <pc:sldMkLst>
          <pc:docMk/>
          <pc:sldMk cId="2897838365" sldId="334"/>
        </pc:sldMkLst>
        <pc:spChg chg="add">
          <ac:chgData name="Dr. Nesrin R. Muafi" userId="S::drnesrin@mutah.edu.jo::f16d8992-28c9-474c-a98e-3e295194e5ac" providerId="AD" clId="Web-{E476C5FA-CA6B-49B2-8B49-25DFB4163289}" dt="2020-10-26T21:55:25.096" v="458"/>
          <ac:spMkLst>
            <pc:docMk/>
            <pc:sldMk cId="2897838365" sldId="334"/>
            <ac:spMk id="9" creationId="{59073286-B3A1-451D-8804-190A42A51ED7}"/>
          </ac:spMkLst>
        </pc:spChg>
        <pc:picChg chg="del">
          <ac:chgData name="Dr. Nesrin R. Muafi" userId="S::drnesrin@mutah.edu.jo::f16d8992-28c9-474c-a98e-3e295194e5ac" providerId="AD" clId="Web-{E476C5FA-CA6B-49B2-8B49-25DFB4163289}" dt="2020-10-26T21:55:03.220" v="456"/>
          <ac:picMkLst>
            <pc:docMk/>
            <pc:sldMk cId="2897838365" sldId="334"/>
            <ac:picMk id="3" creationId="{FD6273BF-8CB7-4518-A442-BA8795467233}"/>
          </ac:picMkLst>
        </pc:picChg>
        <pc:picChg chg="add">
          <ac:chgData name="Dr. Nesrin R. Muafi" userId="S::drnesrin@mutah.edu.jo::f16d8992-28c9-474c-a98e-3e295194e5ac" providerId="AD" clId="Web-{E476C5FA-CA6B-49B2-8B49-25DFB4163289}" dt="2020-10-26T21:55:12.502" v="457"/>
          <ac:picMkLst>
            <pc:docMk/>
            <pc:sldMk cId="2897838365" sldId="334"/>
            <ac:picMk id="4" creationId="{56E44049-8190-43BD-AB0C-949D421F927D}"/>
          </ac:picMkLst>
        </pc:picChg>
      </pc:sldChg>
      <pc:sldChg chg="modSp add replId">
        <pc:chgData name="Dr. Nesrin R. Muafi" userId="S::drnesrin@mutah.edu.jo::f16d8992-28c9-474c-a98e-3e295194e5ac" providerId="AD" clId="Web-{E476C5FA-CA6B-49B2-8B49-25DFB4163289}" dt="2020-10-26T22:02:27.527" v="480" actId="1076"/>
        <pc:sldMkLst>
          <pc:docMk/>
          <pc:sldMk cId="2232054175" sldId="335"/>
        </pc:sldMkLst>
        <pc:spChg chg="mod">
          <ac:chgData name="Dr. Nesrin R. Muafi" userId="S::drnesrin@mutah.edu.jo::f16d8992-28c9-474c-a98e-3e295194e5ac" providerId="AD" clId="Web-{E476C5FA-CA6B-49B2-8B49-25DFB4163289}" dt="2020-10-26T22:02:06.636" v="473" actId="20577"/>
          <ac:spMkLst>
            <pc:docMk/>
            <pc:sldMk cId="2232054175" sldId="335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2:02:22.308" v="478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2:02:25.152" v="479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2:02:27.527" v="480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3DF638A9-31A2-479C-A57C-151ABD928032}"/>
    <pc:docChg chg="modSld">
      <pc:chgData name="Dr. Nesrin R. Muafi" userId="S::drnesrin@mutah.edu.jo::f16d8992-28c9-474c-a98e-3e295194e5ac" providerId="AD" clId="Web-{3DF638A9-31A2-479C-A57C-151ABD928032}" dt="2020-10-26T20:55:27.458" v="8" actId="1076"/>
      <pc:docMkLst>
        <pc:docMk/>
      </pc:docMkLst>
      <pc:sldChg chg="addSp delSp modSp">
        <pc:chgData name="Dr. Nesrin R. Muafi" userId="S::drnesrin@mutah.edu.jo::f16d8992-28c9-474c-a98e-3e295194e5ac" providerId="AD" clId="Web-{3DF638A9-31A2-479C-A57C-151ABD928032}" dt="2020-10-26T20:55:27.458" v="8" actId="1076"/>
        <pc:sldMkLst>
          <pc:docMk/>
          <pc:sldMk cId="0" sldId="256"/>
        </pc:sldMkLst>
        <pc:picChg chg="add mod">
          <ac:chgData name="Dr. Nesrin R. Muafi" userId="S::drnesrin@mutah.edu.jo::f16d8992-28c9-474c-a98e-3e295194e5ac" providerId="AD" clId="Web-{3DF638A9-31A2-479C-A57C-151ABD928032}" dt="2020-10-26T20:55:27.458" v="8" actId="1076"/>
          <ac:picMkLst>
            <pc:docMk/>
            <pc:sldMk cId="0" sldId="256"/>
            <ac:picMk id="4" creationId="{3D11B490-EDC1-4A1A-8385-123B6F514B64}"/>
          </ac:picMkLst>
        </pc:picChg>
        <pc:picChg chg="del">
          <ac:chgData name="Dr. Nesrin R. Muafi" userId="S::drnesrin@mutah.edu.jo::f16d8992-28c9-474c-a98e-3e295194e5ac" providerId="AD" clId="Web-{3DF638A9-31A2-479C-A57C-151ABD928032}" dt="2020-10-26T20:54:52.176" v="4"/>
          <ac:picMkLst>
            <pc:docMk/>
            <pc:sldMk cId="0" sldId="256"/>
            <ac:picMk id="7" creationId="{00000000-0000-0000-0000-000000000000}"/>
          </ac:picMkLst>
        </pc:picChg>
      </pc:sldChg>
    </pc:docChg>
  </pc:docChgLst>
  <pc:docChgLst>
    <pc:chgData name="Dr. Nesrin R. Muafi" userId="S::drnesrin@mutah.edu.jo::f16d8992-28c9-474c-a98e-3e295194e5ac" providerId="AD" clId="Web-{D148A2B1-9BEC-4A6C-9843-581121198D62}"/>
    <pc:docChg chg="delSld">
      <pc:chgData name="Dr. Nesrin R. Muafi" userId="S::drnesrin@mutah.edu.jo::f16d8992-28c9-474c-a98e-3e295194e5ac" providerId="AD" clId="Web-{D148A2B1-9BEC-4A6C-9843-581121198D62}" dt="2020-10-26T22:22:35.145" v="0"/>
      <pc:docMkLst>
        <pc:docMk/>
      </pc:docMkLst>
      <pc:sldChg chg="del">
        <pc:chgData name="Dr. Nesrin R. Muafi" userId="S::drnesrin@mutah.edu.jo::f16d8992-28c9-474c-a98e-3e295194e5ac" providerId="AD" clId="Web-{D148A2B1-9BEC-4A6C-9843-581121198D62}" dt="2020-10-26T22:22:35.145" v="0"/>
        <pc:sldMkLst>
          <pc:docMk/>
          <pc:sldMk cId="202444704" sldId="293"/>
        </pc:sldMkLst>
      </pc:sldChg>
    </pc:docChg>
  </pc:docChgLst>
  <pc:docChgLst>
    <pc:chgData name="مهند ايمن فلاح المعايطه" userId="S::420201503668@mutah.edu.jo::ad5da296-e901-41d9-97a3-53abd5165551" providerId="AD" clId="Web-{E0A56F91-3B6F-4015-B147-B9EACC6BFD30}"/>
    <pc:docChg chg="sldOrd">
      <pc:chgData name="مهند ايمن فلاح المعايطه" userId="S::420201503668@mutah.edu.jo::ad5da296-e901-41d9-97a3-53abd5165551" providerId="AD" clId="Web-{E0A56F91-3B6F-4015-B147-B9EACC6BFD30}" dt="2020-10-28T03:35:36.395" v="1"/>
      <pc:docMkLst>
        <pc:docMk/>
      </pc:docMkLst>
      <pc:sldChg chg="ord">
        <pc:chgData name="مهند ايمن فلاح المعايطه" userId="S::420201503668@mutah.edu.jo::ad5da296-e901-41d9-97a3-53abd5165551" providerId="AD" clId="Web-{E0A56F91-3B6F-4015-B147-B9EACC6BFD30}" dt="2020-10-28T03:35:36.395" v="1"/>
        <pc:sldMkLst>
          <pc:docMk/>
          <pc:sldMk cId="1004011520" sldId="281"/>
        </pc:sldMkLst>
      </pc:sldChg>
    </pc:docChg>
  </pc:docChgLst>
  <pc:docChgLst>
    <pc:chgData name="Dr. Nesrin R. Muafi" userId="S::drnesrin@mutah.edu.jo::f16d8992-28c9-474c-a98e-3e295194e5ac" providerId="AD" clId="Web-{1B264260-BD2D-4B8D-B53C-EE736361AB49}"/>
    <pc:docChg chg="modSld">
      <pc:chgData name="Dr. Nesrin R. Muafi" userId="S::drnesrin@mutah.edu.jo::f16d8992-28c9-474c-a98e-3e295194e5ac" providerId="AD" clId="Web-{1B264260-BD2D-4B8D-B53C-EE736361AB49}" dt="2020-10-27T14:18:24.563" v="22" actId="20577"/>
      <pc:docMkLst>
        <pc:docMk/>
      </pc:docMkLst>
      <pc:sldChg chg="modSp">
        <pc:chgData name="Dr. Nesrin R. Muafi" userId="S::drnesrin@mutah.edu.jo::f16d8992-28c9-474c-a98e-3e295194e5ac" providerId="AD" clId="Web-{1B264260-BD2D-4B8D-B53C-EE736361AB49}" dt="2020-10-27T14:18:24.563" v="21" actId="20577"/>
        <pc:sldMkLst>
          <pc:docMk/>
          <pc:sldMk cId="1358623206" sldId="294"/>
        </pc:sldMkLst>
        <pc:spChg chg="mod">
          <ac:chgData name="Dr. Nesrin R. Muafi" userId="S::drnesrin@mutah.edu.jo::f16d8992-28c9-474c-a98e-3e295194e5ac" providerId="AD" clId="Web-{1B264260-BD2D-4B8D-B53C-EE736361AB49}" dt="2020-10-27T14:18:24.563" v="21" actId="20577"/>
          <ac:spMkLst>
            <pc:docMk/>
            <pc:sldMk cId="1358623206" sldId="294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3659E-B87E-7844-BAF4-FABC320E5AD9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7F49C-AE46-4543-A6B3-038DBA0F8AA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dirty="0"/>
            <a:t>Amino acids (&gt; 300 ) </a:t>
          </a:r>
        </a:p>
      </dgm:t>
    </dgm:pt>
    <dgm:pt modelId="{85D3926B-F680-9C40-B07E-9B3B68C29558}" type="parTrans" cxnId="{93B41613-1C1F-F646-966A-D053A3D4074B}">
      <dgm:prSet/>
      <dgm:spPr/>
      <dgm:t>
        <a:bodyPr/>
        <a:lstStyle/>
        <a:p>
          <a:endParaRPr lang="en-US"/>
        </a:p>
      </dgm:t>
    </dgm:pt>
    <dgm:pt modelId="{83931066-B289-B14A-BE9E-4FD94EEAB381}" type="sibTrans" cxnId="{93B41613-1C1F-F646-966A-D053A3D4074B}">
      <dgm:prSet/>
      <dgm:spPr/>
      <dgm:t>
        <a:bodyPr/>
        <a:lstStyle/>
        <a:p>
          <a:endParaRPr lang="en-US"/>
        </a:p>
      </dgm:t>
    </dgm:pt>
    <dgm:pt modelId="{971F3B24-9B92-FB46-9855-73D1BEBDA09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Proteinogenic Amino acids</a:t>
          </a:r>
        </a:p>
        <a:p>
          <a:pPr rtl="0"/>
          <a:r>
            <a:rPr lang="en-US" dirty="0"/>
            <a:t>(23 </a:t>
          </a:r>
          <a:r>
            <a:rPr lang="en-US" dirty="0" err="1"/>
            <a:t>a.a’s</a:t>
          </a:r>
          <a:r>
            <a:rPr lang="en-US" dirty="0"/>
            <a:t>) </a:t>
          </a:r>
        </a:p>
      </dgm:t>
    </dgm:pt>
    <dgm:pt modelId="{C711FAAB-98C5-6249-97D9-A9503F523667}" type="parTrans" cxnId="{76ED9100-1AD8-934F-8322-BA14030C3BFA}">
      <dgm:prSet/>
      <dgm:spPr/>
      <dgm:t>
        <a:bodyPr/>
        <a:lstStyle/>
        <a:p>
          <a:endParaRPr lang="en-US"/>
        </a:p>
      </dgm:t>
    </dgm:pt>
    <dgm:pt modelId="{3D75EA66-4697-DB44-A5A1-E9DB9E026C01}" type="sibTrans" cxnId="{76ED9100-1AD8-934F-8322-BA14030C3BFA}">
      <dgm:prSet/>
      <dgm:spPr/>
      <dgm:t>
        <a:bodyPr/>
        <a:lstStyle/>
        <a:p>
          <a:endParaRPr lang="en-US"/>
        </a:p>
      </dgm:t>
    </dgm:pt>
    <dgm:pt modelId="{F65762E8-8A04-2140-9204-26E472938E8D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Standard (20)</a:t>
          </a:r>
        </a:p>
      </dgm:t>
    </dgm:pt>
    <dgm:pt modelId="{D6A1ADF5-CEDE-A34E-98C1-F017D9FC871C}" type="parTrans" cxnId="{FAB89D3D-64C4-5343-BB33-8708C7A3B865}">
      <dgm:prSet/>
      <dgm:spPr/>
      <dgm:t>
        <a:bodyPr/>
        <a:lstStyle/>
        <a:p>
          <a:endParaRPr lang="en-US"/>
        </a:p>
      </dgm:t>
    </dgm:pt>
    <dgm:pt modelId="{46035196-DE3B-7848-8AE1-20D51DDFB86E}" type="sibTrans" cxnId="{FAB89D3D-64C4-5343-BB33-8708C7A3B865}">
      <dgm:prSet/>
      <dgm:spPr/>
      <dgm:t>
        <a:bodyPr/>
        <a:lstStyle/>
        <a:p>
          <a:endParaRPr lang="en-US"/>
        </a:p>
      </dgm:t>
    </dgm:pt>
    <dgm:pt modelId="{7EB15383-CC2F-2749-8715-CB3F6449580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Nonstandard (3)</a:t>
          </a:r>
        </a:p>
      </dgm:t>
    </dgm:pt>
    <dgm:pt modelId="{A8109A75-A055-E948-8475-A82602472194}" type="parTrans" cxnId="{E6E8AECB-E97B-BF4C-B47F-9E4112A1213F}">
      <dgm:prSet/>
      <dgm:spPr/>
      <dgm:t>
        <a:bodyPr/>
        <a:lstStyle/>
        <a:p>
          <a:endParaRPr lang="en-US"/>
        </a:p>
      </dgm:t>
    </dgm:pt>
    <dgm:pt modelId="{74D6A840-5227-8144-8643-14640511B213}" type="sibTrans" cxnId="{E6E8AECB-E97B-BF4C-B47F-9E4112A1213F}">
      <dgm:prSet/>
      <dgm:spPr/>
      <dgm:t>
        <a:bodyPr/>
        <a:lstStyle/>
        <a:p>
          <a:endParaRPr lang="en-US"/>
        </a:p>
      </dgm:t>
    </dgm:pt>
    <dgm:pt modelId="{33D95D03-5400-9344-AA8A-E253F939A7B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Non-proteinogenic amino acids (the rest…) </a:t>
          </a:r>
        </a:p>
      </dgm:t>
    </dgm:pt>
    <dgm:pt modelId="{C64FF045-8A6F-634D-A5B7-BF184FCDE746}" type="parTrans" cxnId="{4C6F8EFC-DAB3-924E-A625-161AD192089C}">
      <dgm:prSet/>
      <dgm:spPr/>
      <dgm:t>
        <a:bodyPr/>
        <a:lstStyle/>
        <a:p>
          <a:endParaRPr lang="en-US"/>
        </a:p>
      </dgm:t>
    </dgm:pt>
    <dgm:pt modelId="{17AA7B68-D80E-2F42-BDA4-6E5F1F6E4519}" type="sibTrans" cxnId="{4C6F8EFC-DAB3-924E-A625-161AD192089C}">
      <dgm:prSet/>
      <dgm:spPr/>
      <dgm:t>
        <a:bodyPr/>
        <a:lstStyle/>
        <a:p>
          <a:endParaRPr lang="en-US"/>
        </a:p>
      </dgm:t>
    </dgm:pt>
    <dgm:pt modelId="{D478A171-E5A2-C449-B23E-CBE048BD4D26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 role </a:t>
          </a:r>
        </a:p>
        <a:p>
          <a:pPr rtl="0"/>
          <a:r>
            <a:rPr lang="en-US" dirty="0"/>
            <a:t>Like GABA</a:t>
          </a:r>
        </a:p>
      </dgm:t>
    </dgm:pt>
    <dgm:pt modelId="{24E8174C-B735-794B-A103-B80118F51B7D}" type="parTrans" cxnId="{C8BBB9D6-32D7-FF44-B087-97A4EB7B014A}">
      <dgm:prSet/>
      <dgm:spPr/>
      <dgm:t>
        <a:bodyPr/>
        <a:lstStyle/>
        <a:p>
          <a:endParaRPr lang="en-US"/>
        </a:p>
      </dgm:t>
    </dgm:pt>
    <dgm:pt modelId="{5F230BAC-EC7F-AF48-8F07-BA79D7D66B2D}" type="sibTrans" cxnId="{C8BBB9D6-32D7-FF44-B087-97A4EB7B014A}">
      <dgm:prSet/>
      <dgm:spPr/>
      <dgm:t>
        <a:bodyPr/>
        <a:lstStyle/>
        <a:p>
          <a:endParaRPr lang="en-US"/>
        </a:p>
      </dgm:t>
    </dgm:pt>
    <dgm:pt modelId="{AF3D8557-C05D-AE44-975E-91E49680A3C1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 role  like hydroxyproline </a:t>
          </a:r>
        </a:p>
      </dgm:t>
    </dgm:pt>
    <dgm:pt modelId="{8A81E993-83C4-444E-8EFD-5E0C8B97EAD3}" type="parTrans" cxnId="{201B3C98-C007-3D45-9ABB-AD4B8B4DEE9F}">
      <dgm:prSet/>
      <dgm:spPr/>
      <dgm:t>
        <a:bodyPr/>
        <a:lstStyle/>
        <a:p>
          <a:endParaRPr lang="en-US"/>
        </a:p>
      </dgm:t>
    </dgm:pt>
    <dgm:pt modelId="{BFFDCF10-0559-C144-BF56-9EF8C0B96918}" type="sibTrans" cxnId="{201B3C98-C007-3D45-9ABB-AD4B8B4DEE9F}">
      <dgm:prSet/>
      <dgm:spPr/>
      <dgm:t>
        <a:bodyPr/>
        <a:lstStyle/>
        <a:p>
          <a:endParaRPr lang="en-US"/>
        </a:p>
      </dgm:t>
    </dgm:pt>
    <dgm:pt modelId="{1C3AE36C-56C1-3943-8808-9C3FF8FB7693}" type="pres">
      <dgm:prSet presAssocID="{5FB3659E-B87E-7844-BAF4-FABC320E5A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20EC65-FB55-864C-B769-9B8D3B0C7CF3}" type="pres">
      <dgm:prSet presAssocID="{70D7F49C-AE46-4543-A6B3-038DBA0F8AA0}" presName="hierRoot1" presStyleCnt="0"/>
      <dgm:spPr/>
    </dgm:pt>
    <dgm:pt modelId="{D5F3AF71-A96C-574B-ADF8-755E00D1D146}" type="pres">
      <dgm:prSet presAssocID="{70D7F49C-AE46-4543-A6B3-038DBA0F8AA0}" presName="composite" presStyleCnt="0"/>
      <dgm:spPr/>
    </dgm:pt>
    <dgm:pt modelId="{9E50E926-7216-774A-9D4D-CD4BF8EBF77A}" type="pres">
      <dgm:prSet presAssocID="{70D7F49C-AE46-4543-A6B3-038DBA0F8AA0}" presName="background" presStyleLbl="node0" presStyleIdx="0" presStyleCnt="1"/>
      <dgm:spPr/>
    </dgm:pt>
    <dgm:pt modelId="{0B56721D-9820-914D-BFEE-6D1254CE7385}" type="pres">
      <dgm:prSet presAssocID="{70D7F49C-AE46-4543-A6B3-038DBA0F8AA0}" presName="text" presStyleLbl="fgAcc0" presStyleIdx="0" presStyleCnt="1" custScaleX="189108" custScaleY="34950">
        <dgm:presLayoutVars>
          <dgm:chPref val="3"/>
        </dgm:presLayoutVars>
      </dgm:prSet>
      <dgm:spPr/>
    </dgm:pt>
    <dgm:pt modelId="{9F85CE86-C78A-5148-85A3-A0BFD8CB7DEC}" type="pres">
      <dgm:prSet presAssocID="{70D7F49C-AE46-4543-A6B3-038DBA0F8AA0}" presName="hierChild2" presStyleCnt="0"/>
      <dgm:spPr/>
    </dgm:pt>
    <dgm:pt modelId="{1CBC7ED3-C486-5148-80FE-D0F155171201}" type="pres">
      <dgm:prSet presAssocID="{C711FAAB-98C5-6249-97D9-A9503F523667}" presName="Name10" presStyleLbl="parChTrans1D2" presStyleIdx="0" presStyleCnt="2"/>
      <dgm:spPr/>
    </dgm:pt>
    <dgm:pt modelId="{BDF7C105-FE75-2F41-B4D1-0D2EA7C57BCA}" type="pres">
      <dgm:prSet presAssocID="{971F3B24-9B92-FB46-9855-73D1BEBDA09C}" presName="hierRoot2" presStyleCnt="0"/>
      <dgm:spPr/>
    </dgm:pt>
    <dgm:pt modelId="{08073F86-49D8-5544-9ABB-77182539F836}" type="pres">
      <dgm:prSet presAssocID="{971F3B24-9B92-FB46-9855-73D1BEBDA09C}" presName="composite2" presStyleCnt="0"/>
      <dgm:spPr/>
    </dgm:pt>
    <dgm:pt modelId="{DEF781BD-B1F1-C848-9286-34F65882F951}" type="pres">
      <dgm:prSet presAssocID="{971F3B24-9B92-FB46-9855-73D1BEBDA09C}" presName="background2" presStyleLbl="node2" presStyleIdx="0" presStyleCnt="2"/>
      <dgm:spPr/>
    </dgm:pt>
    <dgm:pt modelId="{0F2C7E0B-AEC2-1E4B-934D-758FD864D56F}" type="pres">
      <dgm:prSet presAssocID="{971F3B24-9B92-FB46-9855-73D1BEBDA09C}" presName="text2" presStyleLbl="fgAcc2" presStyleIdx="0" presStyleCnt="2" custScaleX="164287" custScaleY="53201">
        <dgm:presLayoutVars>
          <dgm:chPref val="3"/>
        </dgm:presLayoutVars>
      </dgm:prSet>
      <dgm:spPr/>
    </dgm:pt>
    <dgm:pt modelId="{7D661822-9F91-5A4E-BC85-B4E4811B5673}" type="pres">
      <dgm:prSet presAssocID="{971F3B24-9B92-FB46-9855-73D1BEBDA09C}" presName="hierChild3" presStyleCnt="0"/>
      <dgm:spPr/>
    </dgm:pt>
    <dgm:pt modelId="{3B0A46EF-FC16-B244-8E22-E1B6404E73B2}" type="pres">
      <dgm:prSet presAssocID="{D6A1ADF5-CEDE-A34E-98C1-F017D9FC871C}" presName="Name17" presStyleLbl="parChTrans1D3" presStyleIdx="0" presStyleCnt="4"/>
      <dgm:spPr/>
    </dgm:pt>
    <dgm:pt modelId="{F82FE87D-13F1-5848-8C42-F57A004F58B4}" type="pres">
      <dgm:prSet presAssocID="{F65762E8-8A04-2140-9204-26E472938E8D}" presName="hierRoot3" presStyleCnt="0"/>
      <dgm:spPr/>
    </dgm:pt>
    <dgm:pt modelId="{07014B22-49E1-D245-AA89-FCEFD5E7FBA6}" type="pres">
      <dgm:prSet presAssocID="{F65762E8-8A04-2140-9204-26E472938E8D}" presName="composite3" presStyleCnt="0"/>
      <dgm:spPr/>
    </dgm:pt>
    <dgm:pt modelId="{EB76F1F3-6561-1C45-8D22-A0CDE2D451D2}" type="pres">
      <dgm:prSet presAssocID="{F65762E8-8A04-2140-9204-26E472938E8D}" presName="background3" presStyleLbl="node3" presStyleIdx="0" presStyleCnt="4"/>
      <dgm:spPr/>
    </dgm:pt>
    <dgm:pt modelId="{B0CD2C34-97F5-F248-A240-F48C72AA2B82}" type="pres">
      <dgm:prSet presAssocID="{F65762E8-8A04-2140-9204-26E472938E8D}" presName="text3" presStyleLbl="fgAcc3" presStyleIdx="0" presStyleCnt="4">
        <dgm:presLayoutVars>
          <dgm:chPref val="3"/>
        </dgm:presLayoutVars>
      </dgm:prSet>
      <dgm:spPr/>
    </dgm:pt>
    <dgm:pt modelId="{A5F7FF55-9296-C14A-90DF-9B5CB5B5437A}" type="pres">
      <dgm:prSet presAssocID="{F65762E8-8A04-2140-9204-26E472938E8D}" presName="hierChild4" presStyleCnt="0"/>
      <dgm:spPr/>
    </dgm:pt>
    <dgm:pt modelId="{DB5D48BD-55E5-2A4B-8951-159401E3E2D4}" type="pres">
      <dgm:prSet presAssocID="{A8109A75-A055-E948-8475-A82602472194}" presName="Name17" presStyleLbl="parChTrans1D3" presStyleIdx="1" presStyleCnt="4"/>
      <dgm:spPr/>
    </dgm:pt>
    <dgm:pt modelId="{1FA35F95-3C4B-C142-920E-4FB43C46F3E1}" type="pres">
      <dgm:prSet presAssocID="{7EB15383-CC2F-2749-8715-CB3F64495801}" presName="hierRoot3" presStyleCnt="0"/>
      <dgm:spPr/>
    </dgm:pt>
    <dgm:pt modelId="{E799F589-3EBE-E345-9508-D4D8C92D8DE5}" type="pres">
      <dgm:prSet presAssocID="{7EB15383-CC2F-2749-8715-CB3F64495801}" presName="composite3" presStyleCnt="0"/>
      <dgm:spPr/>
    </dgm:pt>
    <dgm:pt modelId="{EF3780C9-7780-864A-8E06-D55322BE0D9C}" type="pres">
      <dgm:prSet presAssocID="{7EB15383-CC2F-2749-8715-CB3F64495801}" presName="background3" presStyleLbl="node3" presStyleIdx="1" presStyleCnt="4"/>
      <dgm:spPr/>
    </dgm:pt>
    <dgm:pt modelId="{8E8E0E6A-D154-854E-9769-209CE596786A}" type="pres">
      <dgm:prSet presAssocID="{7EB15383-CC2F-2749-8715-CB3F64495801}" presName="text3" presStyleLbl="fgAcc3" presStyleIdx="1" presStyleCnt="4">
        <dgm:presLayoutVars>
          <dgm:chPref val="3"/>
        </dgm:presLayoutVars>
      </dgm:prSet>
      <dgm:spPr/>
    </dgm:pt>
    <dgm:pt modelId="{97A0D5B9-3F71-7744-B28E-AB45682D57D3}" type="pres">
      <dgm:prSet presAssocID="{7EB15383-CC2F-2749-8715-CB3F64495801}" presName="hierChild4" presStyleCnt="0"/>
      <dgm:spPr/>
    </dgm:pt>
    <dgm:pt modelId="{12C3E1A8-7A3C-6A43-A7A7-B000A5ABDFF1}" type="pres">
      <dgm:prSet presAssocID="{C64FF045-8A6F-634D-A5B7-BF184FCDE746}" presName="Name10" presStyleLbl="parChTrans1D2" presStyleIdx="1" presStyleCnt="2"/>
      <dgm:spPr/>
    </dgm:pt>
    <dgm:pt modelId="{F5E49185-8EA5-374F-9446-6893A3FFB1BA}" type="pres">
      <dgm:prSet presAssocID="{33D95D03-5400-9344-AA8A-E253F939A7B4}" presName="hierRoot2" presStyleCnt="0"/>
      <dgm:spPr/>
    </dgm:pt>
    <dgm:pt modelId="{73D6228F-49E9-6046-BA28-77F4CCCE2B57}" type="pres">
      <dgm:prSet presAssocID="{33D95D03-5400-9344-AA8A-E253F939A7B4}" presName="composite2" presStyleCnt="0"/>
      <dgm:spPr/>
    </dgm:pt>
    <dgm:pt modelId="{4EBCF32F-5106-804B-996D-BE7E4C21BB08}" type="pres">
      <dgm:prSet presAssocID="{33D95D03-5400-9344-AA8A-E253F939A7B4}" presName="background2" presStyleLbl="node2" presStyleIdx="1" presStyleCnt="2"/>
      <dgm:spPr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57D31895-9E47-604B-80B6-3386CE2A58D0}" type="pres">
      <dgm:prSet presAssocID="{33D95D03-5400-9344-AA8A-E253F939A7B4}" presName="text2" presStyleLbl="fgAcc2" presStyleIdx="1" presStyleCnt="2" custScaleX="143557" custScaleY="53200">
        <dgm:presLayoutVars>
          <dgm:chPref val="3"/>
        </dgm:presLayoutVars>
      </dgm:prSet>
      <dgm:spPr/>
    </dgm:pt>
    <dgm:pt modelId="{DEC771AA-5073-AC45-9F67-FAB0422DFE37}" type="pres">
      <dgm:prSet presAssocID="{33D95D03-5400-9344-AA8A-E253F939A7B4}" presName="hierChild3" presStyleCnt="0"/>
      <dgm:spPr/>
    </dgm:pt>
    <dgm:pt modelId="{C4DDC003-2EDA-FB46-A44D-82BBBB4F22FC}" type="pres">
      <dgm:prSet presAssocID="{24E8174C-B735-794B-A103-B80118F51B7D}" presName="Name17" presStyleLbl="parChTrans1D3" presStyleIdx="2" presStyleCnt="4"/>
      <dgm:spPr/>
    </dgm:pt>
    <dgm:pt modelId="{4B296E10-ECE0-6C4F-9C80-2DB132683B23}" type="pres">
      <dgm:prSet presAssocID="{D478A171-E5A2-C449-B23E-CBE048BD4D26}" presName="hierRoot3" presStyleCnt="0"/>
      <dgm:spPr/>
    </dgm:pt>
    <dgm:pt modelId="{9601BBC8-DA40-1B46-A80A-A26939CF987B}" type="pres">
      <dgm:prSet presAssocID="{D478A171-E5A2-C449-B23E-CBE048BD4D26}" presName="composite3" presStyleCnt="0"/>
      <dgm:spPr/>
    </dgm:pt>
    <dgm:pt modelId="{38646F4B-283D-584E-B78C-630DB7E820E2}" type="pres">
      <dgm:prSet presAssocID="{D478A171-E5A2-C449-B23E-CBE048BD4D26}" presName="background3" presStyleLbl="node3" presStyleIdx="2" presStyleCnt="4"/>
      <dgm:spPr/>
    </dgm:pt>
    <dgm:pt modelId="{961BF905-DC61-664B-B739-C086E5BD95CD}" type="pres">
      <dgm:prSet presAssocID="{D478A171-E5A2-C449-B23E-CBE048BD4D26}" presName="text3" presStyleLbl="fgAcc3" presStyleIdx="2" presStyleCnt="4">
        <dgm:presLayoutVars>
          <dgm:chPref val="3"/>
        </dgm:presLayoutVars>
      </dgm:prSet>
      <dgm:spPr/>
    </dgm:pt>
    <dgm:pt modelId="{ED3C7422-D98E-9645-A06A-32FF83BBD8D8}" type="pres">
      <dgm:prSet presAssocID="{D478A171-E5A2-C449-B23E-CBE048BD4D26}" presName="hierChild4" presStyleCnt="0"/>
      <dgm:spPr/>
    </dgm:pt>
    <dgm:pt modelId="{00D7C53F-2039-6F42-BF4B-972F0EAF2305}" type="pres">
      <dgm:prSet presAssocID="{8A81E993-83C4-444E-8EFD-5E0C8B97EAD3}" presName="Name17" presStyleLbl="parChTrans1D3" presStyleIdx="3" presStyleCnt="4"/>
      <dgm:spPr/>
    </dgm:pt>
    <dgm:pt modelId="{9892DF54-1F97-654F-A8B9-5725D419A924}" type="pres">
      <dgm:prSet presAssocID="{AF3D8557-C05D-AE44-975E-91E49680A3C1}" presName="hierRoot3" presStyleCnt="0"/>
      <dgm:spPr/>
    </dgm:pt>
    <dgm:pt modelId="{0E635710-05DE-3049-9B6C-90A2CFCE2FE5}" type="pres">
      <dgm:prSet presAssocID="{AF3D8557-C05D-AE44-975E-91E49680A3C1}" presName="composite3" presStyleCnt="0"/>
      <dgm:spPr/>
    </dgm:pt>
    <dgm:pt modelId="{D480E8B3-E5CF-394D-8B0F-888DE2D052E3}" type="pres">
      <dgm:prSet presAssocID="{AF3D8557-C05D-AE44-975E-91E49680A3C1}" presName="background3" presStyleLbl="node3" presStyleIdx="3" presStyleCnt="4"/>
      <dgm:spPr/>
    </dgm:pt>
    <dgm:pt modelId="{C8F3F376-E91E-5F40-9A3E-17AA5376BBAF}" type="pres">
      <dgm:prSet presAssocID="{AF3D8557-C05D-AE44-975E-91E49680A3C1}" presName="text3" presStyleLbl="fgAcc3" presStyleIdx="3" presStyleCnt="4">
        <dgm:presLayoutVars>
          <dgm:chPref val="3"/>
        </dgm:presLayoutVars>
      </dgm:prSet>
      <dgm:spPr/>
    </dgm:pt>
    <dgm:pt modelId="{93836EEC-5A7B-8743-B815-B25298DEDAA8}" type="pres">
      <dgm:prSet presAssocID="{AF3D8557-C05D-AE44-975E-91E49680A3C1}" presName="hierChild4" presStyleCnt="0"/>
      <dgm:spPr/>
    </dgm:pt>
  </dgm:ptLst>
  <dgm:cxnLst>
    <dgm:cxn modelId="{76ED9100-1AD8-934F-8322-BA14030C3BFA}" srcId="{70D7F49C-AE46-4543-A6B3-038DBA0F8AA0}" destId="{971F3B24-9B92-FB46-9855-73D1BEBDA09C}" srcOrd="0" destOrd="0" parTransId="{C711FAAB-98C5-6249-97D9-A9503F523667}" sibTransId="{3D75EA66-4697-DB44-A5A1-E9DB9E026C01}"/>
    <dgm:cxn modelId="{FFC3500B-C7A0-3E47-A89D-2EC2DDCAB9EF}" type="presOf" srcId="{A8109A75-A055-E948-8475-A82602472194}" destId="{DB5D48BD-55E5-2A4B-8951-159401E3E2D4}" srcOrd="0" destOrd="0" presId="urn:microsoft.com/office/officeart/2005/8/layout/hierarchy1"/>
    <dgm:cxn modelId="{339B5710-316B-3D4A-84D6-7D4B3C2A15C1}" type="presOf" srcId="{D6A1ADF5-CEDE-A34E-98C1-F017D9FC871C}" destId="{3B0A46EF-FC16-B244-8E22-E1B6404E73B2}" srcOrd="0" destOrd="0" presId="urn:microsoft.com/office/officeart/2005/8/layout/hierarchy1"/>
    <dgm:cxn modelId="{A6536712-A687-194F-9352-B9DFF769573C}" type="presOf" srcId="{5FB3659E-B87E-7844-BAF4-FABC320E5AD9}" destId="{1C3AE36C-56C1-3943-8808-9C3FF8FB7693}" srcOrd="0" destOrd="0" presId="urn:microsoft.com/office/officeart/2005/8/layout/hierarchy1"/>
    <dgm:cxn modelId="{93B41613-1C1F-F646-966A-D053A3D4074B}" srcId="{5FB3659E-B87E-7844-BAF4-FABC320E5AD9}" destId="{70D7F49C-AE46-4543-A6B3-038DBA0F8AA0}" srcOrd="0" destOrd="0" parTransId="{85D3926B-F680-9C40-B07E-9B3B68C29558}" sibTransId="{83931066-B289-B14A-BE9E-4FD94EEAB381}"/>
    <dgm:cxn modelId="{FAB89D3D-64C4-5343-BB33-8708C7A3B865}" srcId="{971F3B24-9B92-FB46-9855-73D1BEBDA09C}" destId="{F65762E8-8A04-2140-9204-26E472938E8D}" srcOrd="0" destOrd="0" parTransId="{D6A1ADF5-CEDE-A34E-98C1-F017D9FC871C}" sibTransId="{46035196-DE3B-7848-8AE1-20D51DDFB86E}"/>
    <dgm:cxn modelId="{191B0156-52AD-CE47-A9C2-57DA94966825}" type="presOf" srcId="{7EB15383-CC2F-2749-8715-CB3F64495801}" destId="{8E8E0E6A-D154-854E-9769-209CE596786A}" srcOrd="0" destOrd="0" presId="urn:microsoft.com/office/officeart/2005/8/layout/hierarchy1"/>
    <dgm:cxn modelId="{4299BB77-BC61-CB44-9F51-6AA6522F9101}" type="presOf" srcId="{8A81E993-83C4-444E-8EFD-5E0C8B97EAD3}" destId="{00D7C53F-2039-6F42-BF4B-972F0EAF2305}" srcOrd="0" destOrd="0" presId="urn:microsoft.com/office/officeart/2005/8/layout/hierarchy1"/>
    <dgm:cxn modelId="{201B3C98-C007-3D45-9ABB-AD4B8B4DEE9F}" srcId="{33D95D03-5400-9344-AA8A-E253F939A7B4}" destId="{AF3D8557-C05D-AE44-975E-91E49680A3C1}" srcOrd="1" destOrd="0" parTransId="{8A81E993-83C4-444E-8EFD-5E0C8B97EAD3}" sibTransId="{BFFDCF10-0559-C144-BF56-9EF8C0B96918}"/>
    <dgm:cxn modelId="{A81491A0-2625-9E4E-BF7F-71AE188BD876}" type="presOf" srcId="{AF3D8557-C05D-AE44-975E-91E49680A3C1}" destId="{C8F3F376-E91E-5F40-9A3E-17AA5376BBAF}" srcOrd="0" destOrd="0" presId="urn:microsoft.com/office/officeart/2005/8/layout/hierarchy1"/>
    <dgm:cxn modelId="{23ED98A8-5EBF-0D48-9DF9-7F7557E691D7}" type="presOf" srcId="{F65762E8-8A04-2140-9204-26E472938E8D}" destId="{B0CD2C34-97F5-F248-A240-F48C72AA2B82}" srcOrd="0" destOrd="0" presId="urn:microsoft.com/office/officeart/2005/8/layout/hierarchy1"/>
    <dgm:cxn modelId="{9DB755AC-084B-E848-BCC9-37E153F13422}" type="presOf" srcId="{971F3B24-9B92-FB46-9855-73D1BEBDA09C}" destId="{0F2C7E0B-AEC2-1E4B-934D-758FD864D56F}" srcOrd="0" destOrd="0" presId="urn:microsoft.com/office/officeart/2005/8/layout/hierarchy1"/>
    <dgm:cxn modelId="{A8B323B3-E1C4-AF4E-A40A-D61B41C60616}" type="presOf" srcId="{70D7F49C-AE46-4543-A6B3-038DBA0F8AA0}" destId="{0B56721D-9820-914D-BFEE-6D1254CE7385}" srcOrd="0" destOrd="0" presId="urn:microsoft.com/office/officeart/2005/8/layout/hierarchy1"/>
    <dgm:cxn modelId="{B28753B7-D32D-544B-9CC4-361C1917C766}" type="presOf" srcId="{C64FF045-8A6F-634D-A5B7-BF184FCDE746}" destId="{12C3E1A8-7A3C-6A43-A7A7-B000A5ABDFF1}" srcOrd="0" destOrd="0" presId="urn:microsoft.com/office/officeart/2005/8/layout/hierarchy1"/>
    <dgm:cxn modelId="{79CF28BF-8991-E941-BEBC-4FC0E7EA11A3}" type="presOf" srcId="{24E8174C-B735-794B-A103-B80118F51B7D}" destId="{C4DDC003-2EDA-FB46-A44D-82BBBB4F22FC}" srcOrd="0" destOrd="0" presId="urn:microsoft.com/office/officeart/2005/8/layout/hierarchy1"/>
    <dgm:cxn modelId="{F92C21C4-C71B-244B-B454-F0BE57912615}" type="presOf" srcId="{33D95D03-5400-9344-AA8A-E253F939A7B4}" destId="{57D31895-9E47-604B-80B6-3386CE2A58D0}" srcOrd="0" destOrd="0" presId="urn:microsoft.com/office/officeart/2005/8/layout/hierarchy1"/>
    <dgm:cxn modelId="{E6E8AECB-E97B-BF4C-B47F-9E4112A1213F}" srcId="{971F3B24-9B92-FB46-9855-73D1BEBDA09C}" destId="{7EB15383-CC2F-2749-8715-CB3F64495801}" srcOrd="1" destOrd="0" parTransId="{A8109A75-A055-E948-8475-A82602472194}" sibTransId="{74D6A840-5227-8144-8643-14640511B213}"/>
    <dgm:cxn modelId="{C37FEDD2-3E4D-124E-A979-E4DF6FBB53F8}" type="presOf" srcId="{C711FAAB-98C5-6249-97D9-A9503F523667}" destId="{1CBC7ED3-C486-5148-80FE-D0F155171201}" srcOrd="0" destOrd="0" presId="urn:microsoft.com/office/officeart/2005/8/layout/hierarchy1"/>
    <dgm:cxn modelId="{C8BBB9D6-32D7-FF44-B087-97A4EB7B014A}" srcId="{33D95D03-5400-9344-AA8A-E253F939A7B4}" destId="{D478A171-E5A2-C449-B23E-CBE048BD4D26}" srcOrd="0" destOrd="0" parTransId="{24E8174C-B735-794B-A103-B80118F51B7D}" sibTransId="{5F230BAC-EC7F-AF48-8F07-BA79D7D66B2D}"/>
    <dgm:cxn modelId="{66A321E4-F215-E54E-A684-FE8AA80C8BE5}" type="presOf" srcId="{D478A171-E5A2-C449-B23E-CBE048BD4D26}" destId="{961BF905-DC61-664B-B739-C086E5BD95CD}" srcOrd="0" destOrd="0" presId="urn:microsoft.com/office/officeart/2005/8/layout/hierarchy1"/>
    <dgm:cxn modelId="{4C6F8EFC-DAB3-924E-A625-161AD192089C}" srcId="{70D7F49C-AE46-4543-A6B3-038DBA0F8AA0}" destId="{33D95D03-5400-9344-AA8A-E253F939A7B4}" srcOrd="1" destOrd="0" parTransId="{C64FF045-8A6F-634D-A5B7-BF184FCDE746}" sibTransId="{17AA7B68-D80E-2F42-BDA4-6E5F1F6E4519}"/>
    <dgm:cxn modelId="{4B2C73A0-FF9A-9A4E-990D-598694E46A61}" type="presParOf" srcId="{1C3AE36C-56C1-3943-8808-9C3FF8FB7693}" destId="{7420EC65-FB55-864C-B769-9B8D3B0C7CF3}" srcOrd="0" destOrd="0" presId="urn:microsoft.com/office/officeart/2005/8/layout/hierarchy1"/>
    <dgm:cxn modelId="{49A05E5B-5FCE-D941-9009-00AE2316A52D}" type="presParOf" srcId="{7420EC65-FB55-864C-B769-9B8D3B0C7CF3}" destId="{D5F3AF71-A96C-574B-ADF8-755E00D1D146}" srcOrd="0" destOrd="0" presId="urn:microsoft.com/office/officeart/2005/8/layout/hierarchy1"/>
    <dgm:cxn modelId="{C89B7512-73BC-BA41-882F-7115C552D600}" type="presParOf" srcId="{D5F3AF71-A96C-574B-ADF8-755E00D1D146}" destId="{9E50E926-7216-774A-9D4D-CD4BF8EBF77A}" srcOrd="0" destOrd="0" presId="urn:microsoft.com/office/officeart/2005/8/layout/hierarchy1"/>
    <dgm:cxn modelId="{8739585D-B117-9E4F-9BD6-FD31781EB200}" type="presParOf" srcId="{D5F3AF71-A96C-574B-ADF8-755E00D1D146}" destId="{0B56721D-9820-914D-BFEE-6D1254CE7385}" srcOrd="1" destOrd="0" presId="urn:microsoft.com/office/officeart/2005/8/layout/hierarchy1"/>
    <dgm:cxn modelId="{9DB32AA7-EB4D-2340-84A4-FCC65C69B877}" type="presParOf" srcId="{7420EC65-FB55-864C-B769-9B8D3B0C7CF3}" destId="{9F85CE86-C78A-5148-85A3-A0BFD8CB7DEC}" srcOrd="1" destOrd="0" presId="urn:microsoft.com/office/officeart/2005/8/layout/hierarchy1"/>
    <dgm:cxn modelId="{649D7A86-15A5-0445-B5D1-C28B45331D6E}" type="presParOf" srcId="{9F85CE86-C78A-5148-85A3-A0BFD8CB7DEC}" destId="{1CBC7ED3-C486-5148-80FE-D0F155171201}" srcOrd="0" destOrd="0" presId="urn:microsoft.com/office/officeart/2005/8/layout/hierarchy1"/>
    <dgm:cxn modelId="{792E9AA0-F2E2-3442-8475-BFE3EBB0A3F8}" type="presParOf" srcId="{9F85CE86-C78A-5148-85A3-A0BFD8CB7DEC}" destId="{BDF7C105-FE75-2F41-B4D1-0D2EA7C57BCA}" srcOrd="1" destOrd="0" presId="urn:microsoft.com/office/officeart/2005/8/layout/hierarchy1"/>
    <dgm:cxn modelId="{F8295F86-0668-FC4A-B135-4D3DE22FEBF4}" type="presParOf" srcId="{BDF7C105-FE75-2F41-B4D1-0D2EA7C57BCA}" destId="{08073F86-49D8-5544-9ABB-77182539F836}" srcOrd="0" destOrd="0" presId="urn:microsoft.com/office/officeart/2005/8/layout/hierarchy1"/>
    <dgm:cxn modelId="{6DB1B356-9245-B441-AB71-358E9F95CE16}" type="presParOf" srcId="{08073F86-49D8-5544-9ABB-77182539F836}" destId="{DEF781BD-B1F1-C848-9286-34F65882F951}" srcOrd="0" destOrd="0" presId="urn:microsoft.com/office/officeart/2005/8/layout/hierarchy1"/>
    <dgm:cxn modelId="{FF3B13C0-86EB-BA41-9B1E-2C5C69033399}" type="presParOf" srcId="{08073F86-49D8-5544-9ABB-77182539F836}" destId="{0F2C7E0B-AEC2-1E4B-934D-758FD864D56F}" srcOrd="1" destOrd="0" presId="urn:microsoft.com/office/officeart/2005/8/layout/hierarchy1"/>
    <dgm:cxn modelId="{C48F3AC7-5AA1-FD45-A15B-2C61E1BFEDD6}" type="presParOf" srcId="{BDF7C105-FE75-2F41-B4D1-0D2EA7C57BCA}" destId="{7D661822-9F91-5A4E-BC85-B4E4811B5673}" srcOrd="1" destOrd="0" presId="urn:microsoft.com/office/officeart/2005/8/layout/hierarchy1"/>
    <dgm:cxn modelId="{4C109F58-8EF9-B544-9672-2BCBECAF420B}" type="presParOf" srcId="{7D661822-9F91-5A4E-BC85-B4E4811B5673}" destId="{3B0A46EF-FC16-B244-8E22-E1B6404E73B2}" srcOrd="0" destOrd="0" presId="urn:microsoft.com/office/officeart/2005/8/layout/hierarchy1"/>
    <dgm:cxn modelId="{FEEF06BC-6843-BC47-AEF7-ED9268128542}" type="presParOf" srcId="{7D661822-9F91-5A4E-BC85-B4E4811B5673}" destId="{F82FE87D-13F1-5848-8C42-F57A004F58B4}" srcOrd="1" destOrd="0" presId="urn:microsoft.com/office/officeart/2005/8/layout/hierarchy1"/>
    <dgm:cxn modelId="{C591CD6F-C794-F246-854D-3729BE1D127E}" type="presParOf" srcId="{F82FE87D-13F1-5848-8C42-F57A004F58B4}" destId="{07014B22-49E1-D245-AA89-FCEFD5E7FBA6}" srcOrd="0" destOrd="0" presId="urn:microsoft.com/office/officeart/2005/8/layout/hierarchy1"/>
    <dgm:cxn modelId="{8729598C-3FCA-E941-8BA1-29B21FF0A515}" type="presParOf" srcId="{07014B22-49E1-D245-AA89-FCEFD5E7FBA6}" destId="{EB76F1F3-6561-1C45-8D22-A0CDE2D451D2}" srcOrd="0" destOrd="0" presId="urn:microsoft.com/office/officeart/2005/8/layout/hierarchy1"/>
    <dgm:cxn modelId="{855A9B00-4963-B54C-8B17-1F5F55378E97}" type="presParOf" srcId="{07014B22-49E1-D245-AA89-FCEFD5E7FBA6}" destId="{B0CD2C34-97F5-F248-A240-F48C72AA2B82}" srcOrd="1" destOrd="0" presId="urn:microsoft.com/office/officeart/2005/8/layout/hierarchy1"/>
    <dgm:cxn modelId="{AF37B9A2-69BE-0A4C-8FBE-5D1366633F18}" type="presParOf" srcId="{F82FE87D-13F1-5848-8C42-F57A004F58B4}" destId="{A5F7FF55-9296-C14A-90DF-9B5CB5B5437A}" srcOrd="1" destOrd="0" presId="urn:microsoft.com/office/officeart/2005/8/layout/hierarchy1"/>
    <dgm:cxn modelId="{059BD23B-3EBF-4C4A-9543-F70A73FF3914}" type="presParOf" srcId="{7D661822-9F91-5A4E-BC85-B4E4811B5673}" destId="{DB5D48BD-55E5-2A4B-8951-159401E3E2D4}" srcOrd="2" destOrd="0" presId="urn:microsoft.com/office/officeart/2005/8/layout/hierarchy1"/>
    <dgm:cxn modelId="{306383DB-B60C-8047-9A1C-438370A31D80}" type="presParOf" srcId="{7D661822-9F91-5A4E-BC85-B4E4811B5673}" destId="{1FA35F95-3C4B-C142-920E-4FB43C46F3E1}" srcOrd="3" destOrd="0" presId="urn:microsoft.com/office/officeart/2005/8/layout/hierarchy1"/>
    <dgm:cxn modelId="{49F10E31-5374-D14C-A4FF-B7E22D7F1A66}" type="presParOf" srcId="{1FA35F95-3C4B-C142-920E-4FB43C46F3E1}" destId="{E799F589-3EBE-E345-9508-D4D8C92D8DE5}" srcOrd="0" destOrd="0" presId="urn:microsoft.com/office/officeart/2005/8/layout/hierarchy1"/>
    <dgm:cxn modelId="{23D74538-B6F7-4E41-94F1-C69FE8EB2477}" type="presParOf" srcId="{E799F589-3EBE-E345-9508-D4D8C92D8DE5}" destId="{EF3780C9-7780-864A-8E06-D55322BE0D9C}" srcOrd="0" destOrd="0" presId="urn:microsoft.com/office/officeart/2005/8/layout/hierarchy1"/>
    <dgm:cxn modelId="{C3084E10-C9A4-0043-AF2B-96C8B00F7A5B}" type="presParOf" srcId="{E799F589-3EBE-E345-9508-D4D8C92D8DE5}" destId="{8E8E0E6A-D154-854E-9769-209CE596786A}" srcOrd="1" destOrd="0" presId="urn:microsoft.com/office/officeart/2005/8/layout/hierarchy1"/>
    <dgm:cxn modelId="{4BFA2211-3660-2941-B7A1-6AF2FE840243}" type="presParOf" srcId="{1FA35F95-3C4B-C142-920E-4FB43C46F3E1}" destId="{97A0D5B9-3F71-7744-B28E-AB45682D57D3}" srcOrd="1" destOrd="0" presId="urn:microsoft.com/office/officeart/2005/8/layout/hierarchy1"/>
    <dgm:cxn modelId="{4D4BB34D-FFAC-2D49-B3C9-E6A2492AAE3E}" type="presParOf" srcId="{9F85CE86-C78A-5148-85A3-A0BFD8CB7DEC}" destId="{12C3E1A8-7A3C-6A43-A7A7-B000A5ABDFF1}" srcOrd="2" destOrd="0" presId="urn:microsoft.com/office/officeart/2005/8/layout/hierarchy1"/>
    <dgm:cxn modelId="{C85D8F85-E815-364D-8929-6AB36DDC55B6}" type="presParOf" srcId="{9F85CE86-C78A-5148-85A3-A0BFD8CB7DEC}" destId="{F5E49185-8EA5-374F-9446-6893A3FFB1BA}" srcOrd="3" destOrd="0" presId="urn:microsoft.com/office/officeart/2005/8/layout/hierarchy1"/>
    <dgm:cxn modelId="{568AF438-BAD6-3444-8C8F-928FBD4E576A}" type="presParOf" srcId="{F5E49185-8EA5-374F-9446-6893A3FFB1BA}" destId="{73D6228F-49E9-6046-BA28-77F4CCCE2B57}" srcOrd="0" destOrd="0" presId="urn:microsoft.com/office/officeart/2005/8/layout/hierarchy1"/>
    <dgm:cxn modelId="{E5B24E3A-E48E-EB4B-9460-5EA9EA6FD5CF}" type="presParOf" srcId="{73D6228F-49E9-6046-BA28-77F4CCCE2B57}" destId="{4EBCF32F-5106-804B-996D-BE7E4C21BB08}" srcOrd="0" destOrd="0" presId="urn:microsoft.com/office/officeart/2005/8/layout/hierarchy1"/>
    <dgm:cxn modelId="{33601D48-AFB3-6240-8688-00CCD108455C}" type="presParOf" srcId="{73D6228F-49E9-6046-BA28-77F4CCCE2B57}" destId="{57D31895-9E47-604B-80B6-3386CE2A58D0}" srcOrd="1" destOrd="0" presId="urn:microsoft.com/office/officeart/2005/8/layout/hierarchy1"/>
    <dgm:cxn modelId="{88DFC71E-B220-2147-BEB7-26FD39F651E0}" type="presParOf" srcId="{F5E49185-8EA5-374F-9446-6893A3FFB1BA}" destId="{DEC771AA-5073-AC45-9F67-FAB0422DFE37}" srcOrd="1" destOrd="0" presId="urn:microsoft.com/office/officeart/2005/8/layout/hierarchy1"/>
    <dgm:cxn modelId="{81D4166E-5EF5-044D-B7D4-FB6D531D1BF6}" type="presParOf" srcId="{DEC771AA-5073-AC45-9F67-FAB0422DFE37}" destId="{C4DDC003-2EDA-FB46-A44D-82BBBB4F22FC}" srcOrd="0" destOrd="0" presId="urn:microsoft.com/office/officeart/2005/8/layout/hierarchy1"/>
    <dgm:cxn modelId="{2E5C9728-A480-E349-BBF6-B588D01BBDB8}" type="presParOf" srcId="{DEC771AA-5073-AC45-9F67-FAB0422DFE37}" destId="{4B296E10-ECE0-6C4F-9C80-2DB132683B23}" srcOrd="1" destOrd="0" presId="urn:microsoft.com/office/officeart/2005/8/layout/hierarchy1"/>
    <dgm:cxn modelId="{21547AFD-A567-6246-933E-D4FF460F9AEB}" type="presParOf" srcId="{4B296E10-ECE0-6C4F-9C80-2DB132683B23}" destId="{9601BBC8-DA40-1B46-A80A-A26939CF987B}" srcOrd="0" destOrd="0" presId="urn:microsoft.com/office/officeart/2005/8/layout/hierarchy1"/>
    <dgm:cxn modelId="{964A5F34-BBD2-E54E-94F8-B7B8688499F0}" type="presParOf" srcId="{9601BBC8-DA40-1B46-A80A-A26939CF987B}" destId="{38646F4B-283D-584E-B78C-630DB7E820E2}" srcOrd="0" destOrd="0" presId="urn:microsoft.com/office/officeart/2005/8/layout/hierarchy1"/>
    <dgm:cxn modelId="{E90112B2-7B38-154B-95FF-32D0768D96B5}" type="presParOf" srcId="{9601BBC8-DA40-1B46-A80A-A26939CF987B}" destId="{961BF905-DC61-664B-B739-C086E5BD95CD}" srcOrd="1" destOrd="0" presId="urn:microsoft.com/office/officeart/2005/8/layout/hierarchy1"/>
    <dgm:cxn modelId="{A8A5AE7B-57EA-EE4C-9C38-71840753B1D3}" type="presParOf" srcId="{4B296E10-ECE0-6C4F-9C80-2DB132683B23}" destId="{ED3C7422-D98E-9645-A06A-32FF83BBD8D8}" srcOrd="1" destOrd="0" presId="urn:microsoft.com/office/officeart/2005/8/layout/hierarchy1"/>
    <dgm:cxn modelId="{35FD61F1-A2CD-9D46-AA4D-2C2350A5BBE2}" type="presParOf" srcId="{DEC771AA-5073-AC45-9F67-FAB0422DFE37}" destId="{00D7C53F-2039-6F42-BF4B-972F0EAF2305}" srcOrd="2" destOrd="0" presId="urn:microsoft.com/office/officeart/2005/8/layout/hierarchy1"/>
    <dgm:cxn modelId="{246F6D9A-2C37-2D40-93A8-5F0AE3E5CBB0}" type="presParOf" srcId="{DEC771AA-5073-AC45-9F67-FAB0422DFE37}" destId="{9892DF54-1F97-654F-A8B9-5725D419A924}" srcOrd="3" destOrd="0" presId="urn:microsoft.com/office/officeart/2005/8/layout/hierarchy1"/>
    <dgm:cxn modelId="{A10090BA-3D12-D44A-89B4-681EBE20EB0C}" type="presParOf" srcId="{9892DF54-1F97-654F-A8B9-5725D419A924}" destId="{0E635710-05DE-3049-9B6C-90A2CFCE2FE5}" srcOrd="0" destOrd="0" presId="urn:microsoft.com/office/officeart/2005/8/layout/hierarchy1"/>
    <dgm:cxn modelId="{B760F431-033D-6848-B187-35694510E110}" type="presParOf" srcId="{0E635710-05DE-3049-9B6C-90A2CFCE2FE5}" destId="{D480E8B3-E5CF-394D-8B0F-888DE2D052E3}" srcOrd="0" destOrd="0" presId="urn:microsoft.com/office/officeart/2005/8/layout/hierarchy1"/>
    <dgm:cxn modelId="{B5296BFE-9A17-B742-B926-4255F318875A}" type="presParOf" srcId="{0E635710-05DE-3049-9B6C-90A2CFCE2FE5}" destId="{C8F3F376-E91E-5F40-9A3E-17AA5376BBAF}" srcOrd="1" destOrd="0" presId="urn:microsoft.com/office/officeart/2005/8/layout/hierarchy1"/>
    <dgm:cxn modelId="{7AB80208-18EA-BF43-9712-4B2969ED7798}" type="presParOf" srcId="{9892DF54-1F97-654F-A8B9-5725D419A924}" destId="{93836EEC-5A7B-8743-B815-B25298DEDA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C53F-2039-6F42-BF4B-972F0EAF2305}">
      <dsp:nvSpPr>
        <dsp:cNvPr id="0" name=""/>
        <dsp:cNvSpPr/>
      </dsp:nvSpPr>
      <dsp:spPr>
        <a:xfrm>
          <a:off x="5809924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DC003-2EDA-FB46-A44D-82BBBB4F22FC}">
      <dsp:nvSpPr>
        <dsp:cNvPr id="0" name=""/>
        <dsp:cNvSpPr/>
      </dsp:nvSpPr>
      <dsp:spPr>
        <a:xfrm>
          <a:off x="4811737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E1A8-7A3C-6A43-A7A7-B000A5ABDFF1}">
      <dsp:nvSpPr>
        <dsp:cNvPr id="0" name=""/>
        <dsp:cNvSpPr/>
      </dsp:nvSpPr>
      <dsp:spPr>
        <a:xfrm>
          <a:off x="3728898" y="1703289"/>
          <a:ext cx="2081026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2081026" y="323730"/>
              </a:lnTo>
              <a:lnTo>
                <a:pt x="2081026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D48BD-55E5-2A4B-8951-159401E3E2D4}">
      <dsp:nvSpPr>
        <dsp:cNvPr id="0" name=""/>
        <dsp:cNvSpPr/>
      </dsp:nvSpPr>
      <dsp:spPr>
        <a:xfrm>
          <a:off x="1817174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A46EF-FC16-B244-8E22-E1B6404E73B2}">
      <dsp:nvSpPr>
        <dsp:cNvPr id="0" name=""/>
        <dsp:cNvSpPr/>
      </dsp:nvSpPr>
      <dsp:spPr>
        <a:xfrm>
          <a:off x="818986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C7ED3-C486-5148-80FE-D0F155171201}">
      <dsp:nvSpPr>
        <dsp:cNvPr id="0" name=""/>
        <dsp:cNvSpPr/>
      </dsp:nvSpPr>
      <dsp:spPr>
        <a:xfrm>
          <a:off x="1817174" y="1703289"/>
          <a:ext cx="1911724" cy="475046"/>
        </a:xfrm>
        <a:custGeom>
          <a:avLst/>
          <a:gdLst/>
          <a:ahLst/>
          <a:cxnLst/>
          <a:rect l="0" t="0" r="0" b="0"/>
          <a:pathLst>
            <a:path>
              <a:moveTo>
                <a:pt x="1911724" y="0"/>
              </a:moveTo>
              <a:lnTo>
                <a:pt x="1911724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E926-7216-774A-9D4D-CD4BF8EBF77A}">
      <dsp:nvSpPr>
        <dsp:cNvPr id="0" name=""/>
        <dsp:cNvSpPr/>
      </dsp:nvSpPr>
      <dsp:spPr>
        <a:xfrm>
          <a:off x="2184455" y="1340785"/>
          <a:ext cx="3088886" cy="362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6721D-9820-914D-BFEE-6D1254CE7385}">
      <dsp:nvSpPr>
        <dsp:cNvPr id="0" name=""/>
        <dsp:cNvSpPr/>
      </dsp:nvSpPr>
      <dsp:spPr>
        <a:xfrm>
          <a:off x="2365944" y="1513199"/>
          <a:ext cx="3088886" cy="36250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Amino acids (&gt; 300 ) </a:t>
          </a:r>
        </a:p>
      </dsp:txBody>
      <dsp:txXfrm>
        <a:off x="2376561" y="1523816"/>
        <a:ext cx="3067652" cy="341270"/>
      </dsp:txXfrm>
    </dsp:sp>
    <dsp:sp modelId="{DEF781BD-B1F1-C848-9286-34F65882F951}">
      <dsp:nvSpPr>
        <dsp:cNvPr id="0" name=""/>
        <dsp:cNvSpPr/>
      </dsp:nvSpPr>
      <dsp:spPr>
        <a:xfrm>
          <a:off x="475444" y="2178336"/>
          <a:ext cx="2683460" cy="551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C7E0B-AEC2-1E4B-934D-758FD864D56F}">
      <dsp:nvSpPr>
        <dsp:cNvPr id="0" name=""/>
        <dsp:cNvSpPr/>
      </dsp:nvSpPr>
      <dsp:spPr>
        <a:xfrm>
          <a:off x="656932" y="2350750"/>
          <a:ext cx="2683460" cy="5518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Proteinogenic Amino acids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(23 </a:t>
          </a:r>
          <a:r>
            <a:rPr lang="en-US" sz="1200" kern="1200" dirty="0" err="1"/>
            <a:t>a.a’s</a:t>
          </a:r>
          <a:r>
            <a:rPr lang="en-US" sz="1200" kern="1200" dirty="0"/>
            <a:t>) </a:t>
          </a:r>
        </a:p>
      </dsp:txBody>
      <dsp:txXfrm>
        <a:off x="673094" y="2366912"/>
        <a:ext cx="2651136" cy="519480"/>
      </dsp:txXfrm>
    </dsp:sp>
    <dsp:sp modelId="{EB76F1F3-6561-1C45-8D22-A0CDE2D451D2}">
      <dsp:nvSpPr>
        <dsp:cNvPr id="0" name=""/>
        <dsp:cNvSpPr/>
      </dsp:nvSpPr>
      <dsp:spPr>
        <a:xfrm>
          <a:off x="2287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D2C34-97F5-F248-A240-F48C72AA2B82}">
      <dsp:nvSpPr>
        <dsp:cNvPr id="0" name=""/>
        <dsp:cNvSpPr/>
      </dsp:nvSpPr>
      <dsp:spPr>
        <a:xfrm>
          <a:off x="183776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Standard (20)</a:t>
          </a:r>
        </a:p>
      </dsp:txBody>
      <dsp:txXfrm>
        <a:off x="214155" y="3407980"/>
        <a:ext cx="1572639" cy="976449"/>
      </dsp:txXfrm>
    </dsp:sp>
    <dsp:sp modelId="{EF3780C9-7780-864A-8E06-D55322BE0D9C}">
      <dsp:nvSpPr>
        <dsp:cNvPr id="0" name=""/>
        <dsp:cNvSpPr/>
      </dsp:nvSpPr>
      <dsp:spPr>
        <a:xfrm>
          <a:off x="1998663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0E6A-D154-854E-9769-209CE596786A}">
      <dsp:nvSpPr>
        <dsp:cNvPr id="0" name=""/>
        <dsp:cNvSpPr/>
      </dsp:nvSpPr>
      <dsp:spPr>
        <a:xfrm>
          <a:off x="2180151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Nonstandard (3)</a:t>
          </a:r>
        </a:p>
      </dsp:txBody>
      <dsp:txXfrm>
        <a:off x="2210530" y="3407980"/>
        <a:ext cx="1572639" cy="976449"/>
      </dsp:txXfrm>
    </dsp:sp>
    <dsp:sp modelId="{4EBCF32F-5106-804B-996D-BE7E4C21BB08}">
      <dsp:nvSpPr>
        <dsp:cNvPr id="0" name=""/>
        <dsp:cNvSpPr/>
      </dsp:nvSpPr>
      <dsp:spPr>
        <a:xfrm>
          <a:off x="4637496" y="2178336"/>
          <a:ext cx="2344857" cy="551794"/>
        </a:xfrm>
        <a:prstGeom prst="roundRect">
          <a:avLst>
            <a:gd name="adj" fmla="val 10000"/>
          </a:avLst>
        </a:prstGeom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31895-9E47-604B-80B6-3386CE2A58D0}">
      <dsp:nvSpPr>
        <dsp:cNvPr id="0" name=""/>
        <dsp:cNvSpPr/>
      </dsp:nvSpPr>
      <dsp:spPr>
        <a:xfrm>
          <a:off x="4818985" y="2350750"/>
          <a:ext cx="2344857" cy="5517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Non-proteinogenic amino acids (the rest…) </a:t>
          </a:r>
        </a:p>
      </dsp:txBody>
      <dsp:txXfrm>
        <a:off x="4835146" y="2366911"/>
        <a:ext cx="2312535" cy="519472"/>
      </dsp:txXfrm>
    </dsp:sp>
    <dsp:sp modelId="{38646F4B-283D-584E-B78C-630DB7E820E2}">
      <dsp:nvSpPr>
        <dsp:cNvPr id="0" name=""/>
        <dsp:cNvSpPr/>
      </dsp:nvSpPr>
      <dsp:spPr>
        <a:xfrm>
          <a:off x="3995038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BF905-DC61-664B-B739-C086E5BD95CD}">
      <dsp:nvSpPr>
        <dsp:cNvPr id="0" name=""/>
        <dsp:cNvSpPr/>
      </dsp:nvSpPr>
      <dsp:spPr>
        <a:xfrm>
          <a:off x="4176526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 role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Like GABA</a:t>
          </a:r>
        </a:p>
      </dsp:txBody>
      <dsp:txXfrm>
        <a:off x="4206905" y="3407970"/>
        <a:ext cx="1572639" cy="976449"/>
      </dsp:txXfrm>
    </dsp:sp>
    <dsp:sp modelId="{D480E8B3-E5CF-394D-8B0F-888DE2D052E3}">
      <dsp:nvSpPr>
        <dsp:cNvPr id="0" name=""/>
        <dsp:cNvSpPr/>
      </dsp:nvSpPr>
      <dsp:spPr>
        <a:xfrm>
          <a:off x="5991413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3F376-E91E-5F40-9A3E-17AA5376BBAF}">
      <dsp:nvSpPr>
        <dsp:cNvPr id="0" name=""/>
        <dsp:cNvSpPr/>
      </dsp:nvSpPr>
      <dsp:spPr>
        <a:xfrm>
          <a:off x="6172902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 role  like hydroxyproline </a:t>
          </a:r>
        </a:p>
      </dsp:txBody>
      <dsp:txXfrm>
        <a:off x="6203281" y="3407970"/>
        <a:ext cx="1572639" cy="97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710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4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6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616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15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88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919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11/03/1442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1398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 dirty="0">
                <a:solidFill>
                  <a:srgbClr val="C00000"/>
                </a:solidFill>
              </a:rPr>
              <a:t>Amino Acids 1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D11B490-EDC1-4A1A-8385-123B6F51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49" y="2753316"/>
            <a:ext cx="1907177" cy="2095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Isomerization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Isomers: are molecules with same molecular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formula but different chemical structures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Constitutional (structural) isomers: atoms  and functional groups bind together in different ways </a:t>
            </a:r>
          </a:p>
          <a:p>
            <a:pPr marL="914400" lvl="1" indent="-457200" algn="l" rtl="0"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Stereoisomers (spatial isomers): differ in the configuration of atoms rather than the order of atomic connectivity</a:t>
            </a:r>
          </a:p>
          <a:p>
            <a:pPr lvl="1"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Enantiomers: are two stereoisomers that are mirror images to each other but not superimposable</a:t>
            </a:r>
          </a:p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dexter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laevus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Nomenclature system: commonly used to assign the configurations in  sugars (carbohydrates) and amino acids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As a rule of thumb: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the amino group is on the right side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at Fisher projection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the configuration is D. If it is on the left, the configuration is L.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Fischer Projections of Amino Acids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Projection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one way commonly used to represent the structure of chiral molecules like carbohydrates and amino acids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7544" y="1736314"/>
            <a:ext cx="5328592" cy="2874431"/>
            <a:chOff x="467544" y="1736314"/>
            <a:chExt cx="5328592" cy="287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467544" y="2500274"/>
              <a:ext cx="5328592" cy="2110471"/>
              <a:chOff x="467544" y="2500274"/>
              <a:chExt cx="5328592" cy="21104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035"/>
              <a:stretch/>
            </p:blipFill>
            <p:spPr>
              <a:xfrm>
                <a:off x="467544" y="2500274"/>
                <a:ext cx="3661574" cy="143865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4149080"/>
                <a:ext cx="5256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      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4" name="مجموعة 184"/>
            <p:cNvGrpSpPr/>
            <p:nvPr/>
          </p:nvGrpSpPr>
          <p:grpSpPr>
            <a:xfrm>
              <a:off x="2042428" y="1736314"/>
              <a:ext cx="513348" cy="2844814"/>
              <a:chOff x="1928794" y="1142984"/>
              <a:chExt cx="369332" cy="2483762"/>
            </a:xfrm>
          </p:grpSpPr>
          <p:cxnSp>
            <p:nvCxnSpPr>
              <p:cNvPr id="15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32040" y="1734674"/>
            <a:ext cx="4176464" cy="2884596"/>
            <a:chOff x="4932040" y="1734674"/>
            <a:chExt cx="4176464" cy="288459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2437821"/>
              <a:ext cx="4176464" cy="2181449"/>
              <a:chOff x="4932040" y="2437821"/>
              <a:chExt cx="4176464" cy="21814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6" r="3057"/>
              <a:stretch/>
            </p:blipFill>
            <p:spPr>
              <a:xfrm>
                <a:off x="5220072" y="2437821"/>
                <a:ext cx="3744416" cy="14386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932040" y="4157605"/>
                <a:ext cx="4176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0" name="مجموعة 184"/>
            <p:cNvGrpSpPr/>
            <p:nvPr/>
          </p:nvGrpSpPr>
          <p:grpSpPr>
            <a:xfrm>
              <a:off x="6922039" y="1734674"/>
              <a:ext cx="513348" cy="2844814"/>
              <a:chOff x="1928794" y="1142984"/>
              <a:chExt cx="369332" cy="2483762"/>
            </a:xfrm>
          </p:grpSpPr>
          <p:cxnSp>
            <p:nvCxnSpPr>
              <p:cNvPr id="21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Most naturally occurring sugars are D-isomers while most naturally occurring amino acids are L-isomers (amino acids of protein)</a:t>
            </a:r>
          </a:p>
          <a:p>
            <a:pPr algn="l" rtl="0">
              <a:buFont typeface="Arial" charset="0"/>
              <a:buChar char="•"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D-amino acids polypeptides (right-handed isomers) are components of bacterial cell walls to resist digestion by other organisms  </a:t>
            </a:r>
          </a:p>
          <a:p>
            <a:pPr algn="l" rtl="0">
              <a:buFont typeface="Arial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907704" y="2204864"/>
            <a:ext cx="7200800" cy="4494113"/>
            <a:chOff x="1907704" y="2204864"/>
            <a:chExt cx="7200800" cy="4494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96" y="2204864"/>
              <a:ext cx="6444208" cy="4062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7704" y="6237312"/>
              <a:ext cx="687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Polarimeter is used to measure optical rotation</a:t>
              </a:r>
            </a:p>
          </p:txBody>
        </p:sp>
      </p:grp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536" y="1340768"/>
            <a:ext cx="8644030" cy="55007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 are optically active and can rotate the polarized light plane either clockwise or counterclockwise</a:t>
            </a:r>
          </a:p>
          <a:p>
            <a:pPr marL="0" indent="0" algn="l" rtl="0">
              <a:buFont typeface="Arial" pitchFamily="34" charset="0"/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Arial" pitchFamily="34" charset="0"/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(+)/(-) nomenclature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if one enantiomer rotates the light clockwise, it is labeled (+)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(dextrorotatory). The second mirror image enantiomer is labeled (-)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laevorotatory</a:t>
            </a:r>
          </a:p>
          <a:p>
            <a:pPr marL="0" indent="0" algn="l" rtl="0">
              <a:buNone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D/L system should not  be confused with +/-  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/l  system. For example,  D-isomer might be levorotatory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 of 19 L-amino acids commonly found in proteins are dextrorotatory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Racemic mixture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contains equal amounts of each enantiomer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&gt;300 amino acids classified in many ways:</a:t>
            </a:r>
          </a:p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>
                <a:latin typeface="Arial"/>
                <a:cs typeface="Arial"/>
              </a:rPr>
              <a:t>Proteinogenic (natural) and non-proteinogenic amino acids (either have non-protein role like GABA and carnitine or formed by post-translational modification of protein like hydroxyproline )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Standard and non-standard amino acids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,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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and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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amino acids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8" y="5013178"/>
            <a:ext cx="5472605" cy="1901824"/>
            <a:chOff x="755576" y="4653136"/>
            <a:chExt cx="6117339" cy="2189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653136"/>
              <a:ext cx="3903088" cy="1800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3087" y="6311407"/>
              <a:ext cx="6069828" cy="53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</a:t>
              </a:r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04048" y="5157192"/>
            <a:ext cx="5184576" cy="1613793"/>
            <a:chOff x="4716016" y="5013176"/>
            <a:chExt cx="5472608" cy="18298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48" y="5013176"/>
              <a:ext cx="3279800" cy="10801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21780" y="58679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9469" y="530120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2607" y="587727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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716016" y="6381328"/>
              <a:ext cx="547260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0000CC"/>
                  </a:solidFill>
                </a:rPr>
                <a:t> </a:t>
              </a:r>
              <a:r>
                <a:rPr lang="en-GB" sz="2400" b="1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-</a:t>
              </a:r>
              <a:r>
                <a:rPr lang="en-GB" sz="2400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aminobutyric acid (GABA)</a:t>
              </a:r>
              <a:r>
                <a:rPr lang="en-US" altLang="en-US" sz="2400" dirty="0">
                  <a:solidFill>
                    <a:srgbClr val="0000CC"/>
                  </a:solidFill>
                </a:rPr>
                <a:t>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62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-amino acids are non-proteinogenic with -alanine is the only common naturally occurring -amino acid. -alanine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 is used in plants and microorganisms in the synthesis of pantothenic acid (vitamin B</a:t>
            </a:r>
            <a:r>
              <a:rPr lang="en-US" altLang="en-US" sz="2600" baseline="-250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altLang="en-US" sz="2600" dirty="0">
                <a:latin typeface="Arial" charset="0"/>
                <a:ea typeface="Arial" charset="0"/>
                <a:cs typeface="Arial" charset="0"/>
              </a:rPr>
              <a:t>)</a:t>
            </a:r>
            <a:endParaRPr lang="en-GB" sz="26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marL="0" indent="0" algn="l" rtl="0">
              <a:buNone/>
            </a:pPr>
            <a:endParaRPr lang="en-GB" sz="10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algn="l" rtl="0"/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-peptides are artificial peptides used in some antibiotics to counter resistance as they are more stable against proteolytic degradation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89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9B49B32-48C2-46EF-80F8-98D808EF1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576785"/>
              </p:ext>
            </p:extLst>
          </p:nvPr>
        </p:nvGraphicFramePr>
        <p:xfrm>
          <a:off x="904013" y="985339"/>
          <a:ext cx="7808588" cy="57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76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Categories of Standard Amino Acids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 20 standard amino acids are classified into 3 major categories according to the polarities of their “R” groups: </a:t>
            </a:r>
          </a:p>
          <a:p>
            <a:pPr marL="0" indent="0" algn="l" rtl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Amino Acid Structure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biologically important organic molecules that contain both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carboxylic acid (-COOH)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amine (-NH</a:t>
            </a:r>
            <a:r>
              <a:rPr lang="en-US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groups 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side-chain also called 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group is specific to each amino acid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Amino group is attached to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C, N, O and H are the key elements of amino acids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905268" y="2996952"/>
            <a:ext cx="4555164" cy="2376264"/>
            <a:chOff x="2483768" y="3717032"/>
            <a:chExt cx="4555164" cy="2376264"/>
          </a:xfrm>
        </p:grpSpPr>
        <p:pic>
          <p:nvPicPr>
            <p:cNvPr id="15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8925" r="-1"/>
          <a:stretch/>
        </p:blipFill>
        <p:spPr>
          <a:xfrm>
            <a:off x="467544" y="2636912"/>
            <a:ext cx="4392488" cy="388843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aliphatic, 2 with aromatic and one with cyclic side chains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949651" y="2008286"/>
            <a:ext cx="3044325" cy="2531190"/>
            <a:chOff x="4652391" y="-52238"/>
            <a:chExt cx="3044325" cy="25311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959" r="1526" b="1532"/>
            <a:stretch/>
          </p:blipFill>
          <p:spPr>
            <a:xfrm>
              <a:off x="6300191" y="-52238"/>
              <a:ext cx="1396525" cy="25311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1959" r="60224" b="1532"/>
            <a:stretch/>
          </p:blipFill>
          <p:spPr>
            <a:xfrm>
              <a:off x="4652391" y="-52238"/>
              <a:ext cx="1647800" cy="2531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120" y="4718635"/>
            <a:ext cx="1648970" cy="2022733"/>
            <a:chOff x="5371302" y="4060180"/>
            <a:chExt cx="1648970" cy="2022733"/>
          </a:xfrm>
          <a:solidFill>
            <a:srgbClr val="EAD399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5435338" y="4060180"/>
              <a:ext cx="1584934" cy="2022733"/>
              <a:chOff x="5148064" y="3501008"/>
              <a:chExt cx="1584934" cy="2022733"/>
            </a:xfrm>
            <a:grp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" t="2374" r="60633" b="23081"/>
              <a:stretch/>
            </p:blipFill>
            <p:spPr>
              <a:xfrm>
                <a:off x="5148064" y="3501008"/>
                <a:ext cx="1584176" cy="195512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42966" r="63124" b="21102"/>
              <a:stretch/>
            </p:blipFill>
            <p:spPr>
              <a:xfrm>
                <a:off x="5580112" y="3523525"/>
                <a:ext cx="1080120" cy="163366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84852" r="63124" b="5645"/>
              <a:stretch/>
            </p:blipFill>
            <p:spPr>
              <a:xfrm>
                <a:off x="5567479" y="4941168"/>
                <a:ext cx="1080120" cy="432049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3" t="96979" r="65228" b="275"/>
              <a:stretch/>
            </p:blipFill>
            <p:spPr>
              <a:xfrm>
                <a:off x="5460603" y="5433348"/>
                <a:ext cx="1265497" cy="9039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13" t="25140" r="1526" b="1532"/>
              <a:stretch/>
            </p:blipFill>
            <p:spPr>
              <a:xfrm>
                <a:off x="6686752" y="3536225"/>
                <a:ext cx="46246" cy="1945382"/>
              </a:xfrm>
              <a:prstGeom prst="rect">
                <a:avLst/>
              </a:prstGeom>
              <a:grp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5371302" y="4060181"/>
              <a:ext cx="376575" cy="19492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effectLst>
                    <a:reflection endPos="0" dist="50800" dir="5400000" sy="-100000" algn="bl" rotWithShape="0"/>
                  </a:effectLst>
                  <a:ea typeface="Arial" charset="0"/>
                  <a:cs typeface="Arial" charset="0"/>
                </a:rPr>
                <a:t>Nonpolar, cyclic R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3127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Glycine has the simplest side chain: H atom 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Alanine, valine, leucine and isoleucine have aliphatic hydrocarbon side chains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Methionine has a thioether side chain (sulfur atom)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Proline has a cyclic pyrrolidine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Phenylalanine has a phenyl moiety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Tryptophan has an indole group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35028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3 amino acids are positively charged (basic)  and      2 amino acids are negatively charged (acidic)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2890" b="2701"/>
          <a:stretch/>
        </p:blipFill>
        <p:spPr>
          <a:xfrm>
            <a:off x="611560" y="2780928"/>
            <a:ext cx="4968552" cy="3312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5292" y="3348931"/>
            <a:ext cx="2985180" cy="2689290"/>
            <a:chOff x="3476175" y="528128"/>
            <a:chExt cx="2985180" cy="268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6" r="53381" b="4408"/>
            <a:stretch/>
          </p:blipFill>
          <p:spPr>
            <a:xfrm>
              <a:off x="3995936" y="531659"/>
              <a:ext cx="1224136" cy="2685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r="15325" b="4408"/>
            <a:stretch/>
          </p:blipFill>
          <p:spPr>
            <a:xfrm>
              <a:off x="5220072" y="528129"/>
              <a:ext cx="1241283" cy="2685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r="88344" b="4408"/>
            <a:stretch/>
          </p:blipFill>
          <p:spPr>
            <a:xfrm>
              <a:off x="3476175" y="528128"/>
              <a:ext cx="519761" cy="268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522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Arginine has a guanidine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Lysine has a butyl ammonium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Histidine has imidazole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Aspartic and glutamic acids in their ionized state are called aspartate and glutamate, </a:t>
            </a:r>
            <a:r>
              <a:rPr lang="en-US" sz="2600">
                <a:latin typeface="Arial" pitchFamily="34" charset="0"/>
                <a:cs typeface="Arial" pitchFamily="34" charset="0"/>
              </a:rPr>
              <a:t>respectively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37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hydroxyl, amide or thiol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483768" y="2266776"/>
            <a:ext cx="4889500" cy="4546600"/>
            <a:chOff x="2483768" y="2266776"/>
            <a:chExt cx="4889500" cy="4546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266776"/>
              <a:ext cx="4889500" cy="4546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131840" y="4063560"/>
              <a:ext cx="1368152" cy="2533792"/>
              <a:chOff x="755576" y="4262651"/>
              <a:chExt cx="1368152" cy="25337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4262651"/>
                <a:ext cx="1368152" cy="2351636"/>
                <a:chOff x="755576" y="4278087"/>
                <a:chExt cx="1440160" cy="251390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1957" r="35311" b="22129"/>
                <a:stretch/>
              </p:blipFill>
              <p:spPr>
                <a:xfrm>
                  <a:off x="827584" y="4311197"/>
                  <a:ext cx="1277083" cy="24807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83089" r="35311" b="12295"/>
                <a:stretch/>
              </p:blipFill>
              <p:spPr>
                <a:xfrm flipV="1">
                  <a:off x="755576" y="4278087"/>
                  <a:ext cx="1440160" cy="4887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56" t="86684" r="35311" b="3945"/>
              <a:stretch/>
            </p:blipFill>
            <p:spPr>
              <a:xfrm>
                <a:off x="899592" y="6516779"/>
                <a:ext cx="1080120" cy="279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6091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455508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Serine and threonine bear hydroxyl (-OH) R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Asparagine and glutamine have amide bearing side chains. They are the amide derivatives of aspartic and glutamic acids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Tyrosine is aromatic and has a phenolic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Cysteine has a thiol group that can form a disulfide bond  (-S-S-) with another cysteine through the oxidation of 2 thiol groups (cystine is the oxidized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dimeric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form).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disulfide bridge in proteins contributes to the overall shape of a protein</a:t>
            </a: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48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1" b="18583"/>
          <a:stretch/>
        </p:blipFill>
        <p:spPr bwMode="auto">
          <a:xfrm>
            <a:off x="1248996" y="2492896"/>
            <a:ext cx="6275332" cy="246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64474" y="1285859"/>
            <a:ext cx="8644030" cy="5527515"/>
          </a:xfrm>
          <a:prstGeom prst="rect">
            <a:avLst/>
          </a:prstGeom>
        </p:spPr>
        <p:txBody>
          <a:bodyPr vert="horz" lIns="91440" tIns="45720" rIns="91440" bIns="45720" rtlCol="1" anchor="t">
            <a:normAutofit fontScale="850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800" b="1" dirty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Disulfide bond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is a covalent linkage formed from the sulfhydryl group (SH) of each of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two cysteine residues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to produce a </a:t>
            </a:r>
            <a:r>
              <a:rPr lang="en-AU" altLang="en-US" sz="2800" b="1" dirty="0">
                <a:latin typeface="Arial" charset="0"/>
                <a:ea typeface="Arial" charset="0"/>
                <a:cs typeface="Arial" charset="0"/>
              </a:rPr>
              <a:t>cystine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residues</a:t>
            </a: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AU" altLang="en-US" sz="2800" dirty="0">
                <a:latin typeface="Arial"/>
                <a:ea typeface="Arial" charset="0"/>
                <a:cs typeface="Arial"/>
              </a:rPr>
              <a:t>Cysteine residues may be separated from each other by many amino acids in the primary sequence of a polypeptide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(intramolecular)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 or may even be located on two different polypeptide chains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(intermolecular)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. The folding of the polypeptide chain(s) brings the cysteine residues into proximity and permits covalent bonding of their side chains.</a:t>
            </a:r>
            <a:endParaRPr lang="en-US" altLang="en-US" sz="2800" dirty="0">
              <a:latin typeface="Arial"/>
              <a:ea typeface="Arial" charset="0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Amino Acids Abbreviations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086193" y="1067295"/>
            <a:ext cx="6438135" cy="5602065"/>
            <a:chOff x="971600" y="1067295"/>
            <a:chExt cx="6438135" cy="5602065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1067295"/>
              <a:ext cx="6438135" cy="5602065"/>
              <a:chOff x="1950289" y="1352217"/>
              <a:chExt cx="6150103" cy="538915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23728" y="1484784"/>
                <a:ext cx="5780505" cy="5137427"/>
                <a:chOff x="2148750" y="1513210"/>
                <a:chExt cx="5780505" cy="51374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67243" y="1513210"/>
                  <a:ext cx="5762012" cy="5137427"/>
                  <a:chOff x="2139993" y="1654200"/>
                  <a:chExt cx="4857707" cy="424793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97223"/>
                  <a:stretch/>
                </p:blipFill>
                <p:spPr>
                  <a:xfrm>
                    <a:off x="2146300" y="1654200"/>
                    <a:ext cx="4851400" cy="36004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993" y="1939731"/>
                    <a:ext cx="4851400" cy="3962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2148750" y="1556792"/>
                  <a:ext cx="983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3-letters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01460" y="1547500"/>
                  <a:ext cx="89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1-letter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179021" y="1547500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>
                      <a:solidFill>
                        <a:srgbClr val="C00000"/>
                      </a:solidFill>
                    </a:rPr>
                    <a:t>Amino acid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950289" y="1352217"/>
                <a:ext cx="6150103" cy="538915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30931" y="1971907"/>
              <a:ext cx="1241069" cy="4574646"/>
              <a:chOff x="3313998" y="1971907"/>
              <a:chExt cx="1241069" cy="457464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352140" y="197190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53741" y="222179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39043" y="243782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13998" y="29249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47864" y="366195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64800" y="389919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98669" y="414908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98672" y="4369212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2939" y="485222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69073" y="534773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52142" y="558924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47864" y="580526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66398" y="63050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7864" y="6546553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2364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6273BF-8CB7-4518-A442-BA879546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5" y="2054479"/>
            <a:ext cx="8473999" cy="3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13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E44049-8190-43BD-AB0C-949D421F9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" y="2132856"/>
            <a:ext cx="8164996" cy="38785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073286-B3A1-451D-8804-190A42A51ED7}"/>
              </a:ext>
            </a:extLst>
          </p:cNvPr>
          <p:cNvSpPr/>
          <p:nvPr/>
        </p:nvSpPr>
        <p:spPr>
          <a:xfrm>
            <a:off x="1763688" y="5055714"/>
            <a:ext cx="4248472" cy="11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8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1520" y="18864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800" dirty="0">
                <a:solidFill>
                  <a:srgbClr val="C00000"/>
                </a:solidFill>
              </a:rPr>
              <a:t>Biological significance of Amino Acids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N-containing molecules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basic structural building units (monomers) of proteins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Precursors of many biomolecules like neurotransmitters (non-protein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They are also utilized as an energy source</a:t>
            </a:r>
          </a:p>
          <a:p>
            <a:pPr marL="0" indent="0" algn="l" rtl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/>
                <a:cs typeface="Arial"/>
              </a:rPr>
              <a:t>There are </a:t>
            </a:r>
            <a:r>
              <a:rPr lang="en-US" sz="2800" b="1" dirty="0">
                <a:solidFill>
                  <a:srgbClr val="0000CC"/>
                </a:solidFill>
                <a:latin typeface="Arial"/>
                <a:cs typeface="Arial"/>
              </a:rPr>
              <a:t>20 standard </a:t>
            </a:r>
            <a:r>
              <a:rPr lang="en-US" sz="2800" dirty="0">
                <a:latin typeface="Arial"/>
                <a:cs typeface="Arial"/>
              </a:rPr>
              <a:t>(canonical) amino acids which are encoded directly by triplet codons in the genetic code during in vivo protein synthesis process (mRNA translation)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Genetic Code Table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2627" r="8208" b="5924"/>
          <a:stretch/>
        </p:blipFill>
        <p:spPr>
          <a:xfrm>
            <a:off x="4355975" y="2852936"/>
            <a:ext cx="4717473" cy="3985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92552" y="1853605"/>
            <a:ext cx="3877415" cy="2179989"/>
            <a:chOff x="539552" y="1538605"/>
            <a:chExt cx="3877415" cy="2179989"/>
          </a:xfrm>
        </p:grpSpPr>
        <p:grpSp>
          <p:nvGrpSpPr>
            <p:cNvPr id="14" name="Group 13"/>
            <p:cNvGrpSpPr/>
            <p:nvPr/>
          </p:nvGrpSpPr>
          <p:grpSpPr>
            <a:xfrm>
              <a:off x="539552" y="1538605"/>
              <a:ext cx="2016224" cy="2178427"/>
              <a:chOff x="539552" y="1538605"/>
              <a:chExt cx="2016224" cy="21784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r="49335" b="59572"/>
              <a:stretch/>
            </p:blipFill>
            <p:spPr>
              <a:xfrm>
                <a:off x="539552" y="1538605"/>
                <a:ext cx="2016224" cy="21784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123728" y="3645024"/>
                <a:ext cx="432048" cy="4571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09128" y="1540167"/>
              <a:ext cx="2007839" cy="2178427"/>
              <a:chOff x="2276128" y="3986877"/>
              <a:chExt cx="2007839" cy="21784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9" r="4274" b="59572"/>
              <a:stretch/>
            </p:blipFill>
            <p:spPr>
              <a:xfrm>
                <a:off x="2380933" y="3986877"/>
                <a:ext cx="1903034" cy="2178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276128" y="6086335"/>
                <a:ext cx="432048" cy="45719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7380312" y="51571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6198" y="3772998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20 standard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amino acids are known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as proteinogenic or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natural amino acids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 List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132856"/>
            <a:ext cx="7272808" cy="4320480"/>
            <a:chOff x="971600" y="2132856"/>
            <a:chExt cx="7272808" cy="43204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7" b="4900"/>
            <a:stretch/>
          </p:blipFill>
          <p:spPr>
            <a:xfrm>
              <a:off x="971600" y="2132856"/>
              <a:ext cx="7092280" cy="410445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44208" y="5886564"/>
              <a:ext cx="1800200" cy="566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88224" y="5886564"/>
            <a:ext cx="1800200" cy="56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7CC3B6-CFB7-405F-B033-8CECDA8F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933455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proteinogenic and natural amino acids (the other proteinogenic amino acids N-formyl methionine, pyrrolysine and selenocysteine are called non-standard or non-canonical amino acids)</a:t>
            </a:r>
          </a:p>
          <a:p>
            <a:pPr marL="0" indent="0" algn="l" rtl="0">
              <a:buNone/>
            </a:pPr>
            <a:endParaRPr lang="en-GB" sz="2800" dirty="0">
              <a:latin typeface="Calibri"/>
              <a:cs typeface="Calibri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EDF3B-5991-4C3F-9E1E-6B1610537826}"/>
              </a:ext>
            </a:extLst>
          </p:cNvPr>
          <p:cNvGrpSpPr/>
          <p:nvPr/>
        </p:nvGrpSpPr>
        <p:grpSpPr>
          <a:xfrm>
            <a:off x="1149531" y="3383526"/>
            <a:ext cx="7171508" cy="3509530"/>
            <a:chOff x="1149531" y="3383526"/>
            <a:chExt cx="7171508" cy="3509530"/>
          </a:xfrm>
        </p:grpSpPr>
        <p:pic>
          <p:nvPicPr>
            <p:cNvPr id="12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D9353F0A-3FA8-4928-825D-FCFA7695C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2451" y="3383526"/>
              <a:ext cx="5839097" cy="24945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C8AFC-3EFD-4756-9185-AF5C527D515C}"/>
                </a:ext>
              </a:extLst>
            </p:cNvPr>
            <p:cNvSpPr txBox="1"/>
            <p:nvPr/>
          </p:nvSpPr>
          <p:spPr>
            <a:xfrm>
              <a:off x="1149531" y="5969726"/>
              <a:ext cx="7171508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ea typeface="+mn-lt"/>
                  <a:cs typeface="+mn-lt"/>
                </a:rPr>
                <a:t>Incorporation of selenocysteine in protein structure by unique mechanism</a:t>
              </a:r>
              <a:r>
                <a:rPr lang="en-US" dirty="0">
                  <a:ea typeface="+mn-lt"/>
                  <a:cs typeface="+mn-lt"/>
                </a:rPr>
                <a:t> </a:t>
              </a:r>
            </a:p>
            <a:p>
              <a:pPr algn="l"/>
              <a:endParaRPr lang="en-US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64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88224" y="5886564"/>
            <a:ext cx="1800200" cy="56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85FBD0-D3D6-439E-8CF7-D9F18548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30" y="614250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/>
                <a:cs typeface="Arial"/>
              </a:rPr>
              <a:t>2. Known as 2-, alpha- or </a:t>
            </a:r>
            <a:r>
              <a:rPr lang="en-GB" sz="2800" b="1" dirty="0">
                <a:solidFill>
                  <a:srgbClr val="0000CC"/>
                </a:solidFill>
                <a:sym typeface="Symbol" charset="2"/>
              </a:rPr>
              <a:t>-amino acids </a:t>
            </a:r>
            <a:r>
              <a:rPr lang="en-GB" sz="2800" dirty="0">
                <a:sym typeface="Symbol" charset="2"/>
              </a:rPr>
              <a:t>as the primary amino group (-NH</a:t>
            </a:r>
            <a:r>
              <a:rPr lang="en-GB" sz="2800" baseline="-25000" dirty="0">
                <a:sym typeface="Symbol" charset="2"/>
              </a:rPr>
              <a:t>2</a:t>
            </a:r>
            <a:r>
              <a:rPr lang="en-GB" sz="2800" dirty="0">
                <a:sym typeface="Symbol" charset="2"/>
              </a:rPr>
              <a:t>) is attached to -carbon (the carbon next to  –COOH group). Proline is an exception which has a secondary amino group (-NH-)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E738A9-41B6-4647-A3BA-457DB27961FE}"/>
              </a:ext>
            </a:extLst>
          </p:cNvPr>
          <p:cNvGrpSpPr/>
          <p:nvPr/>
        </p:nvGrpSpPr>
        <p:grpSpPr>
          <a:xfrm>
            <a:off x="658683" y="3429458"/>
            <a:ext cx="2339910" cy="1914346"/>
            <a:chOff x="671746" y="4526738"/>
            <a:chExt cx="2339910" cy="19143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02807F-210C-4363-80D2-6B710ACF90B8}"/>
                </a:ext>
              </a:extLst>
            </p:cNvPr>
            <p:cNvSpPr txBox="1"/>
            <p:nvPr/>
          </p:nvSpPr>
          <p:spPr>
            <a:xfrm>
              <a:off x="2089964" y="6170447"/>
              <a:ext cx="860670" cy="27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proline </a:t>
              </a:r>
              <a:endPara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AA21DD1-5A88-4D7D-9735-0B4786732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691" y="4526738"/>
              <a:ext cx="2233965" cy="1607321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78AFFD0-E1B1-4347-8043-4EC4ED466641}"/>
                </a:ext>
              </a:extLst>
            </p:cNvPr>
            <p:cNvCxnSpPr/>
            <p:nvPr/>
          </p:nvCxnSpPr>
          <p:spPr>
            <a:xfrm>
              <a:off x="1557407" y="5044121"/>
              <a:ext cx="127511" cy="292202"/>
            </a:xfrm>
            <a:prstGeom prst="straightConnector1">
              <a:avLst/>
            </a:prstGeom>
            <a:ln w="19050" cmpd="sng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3D6F7DE-DDE7-4D36-84EA-72FA0DA7D6F5}"/>
                </a:ext>
              </a:extLst>
            </p:cNvPr>
            <p:cNvSpPr txBox="1"/>
            <p:nvPr/>
          </p:nvSpPr>
          <p:spPr>
            <a:xfrm>
              <a:off x="671746" y="4704586"/>
              <a:ext cx="1026597" cy="338554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 sz="1600" b="1" dirty="0">
                  <a:solidFill>
                    <a:srgbClr val="0000CC"/>
                  </a:solidFill>
                  <a:latin typeface="Arial"/>
                  <a:ea typeface="Arial" charset="0"/>
                  <a:cs typeface="Arial"/>
                  <a:sym typeface="Symbol" charset="2"/>
                </a:rPr>
                <a:t></a:t>
              </a:r>
              <a:r>
                <a:rPr lang="en-US" sz="1600" b="1" dirty="0">
                  <a:solidFill>
                    <a:srgbClr val="0000CC"/>
                  </a:solidFill>
                  <a:latin typeface="Arial"/>
                  <a:ea typeface="Arial" charset="0"/>
                  <a:cs typeface="Arial"/>
                </a:rPr>
                <a:t>-carbon</a:t>
              </a:r>
              <a:r>
                <a:rPr lang="en-GB" sz="1600" b="1" dirty="0">
                  <a:solidFill>
                    <a:srgbClr val="0000CC"/>
                  </a:solidFill>
                  <a:latin typeface="Arial"/>
                  <a:ea typeface="Arial" charset="0"/>
                  <a:cs typeface="Arial"/>
                  <a:sym typeface="Symbol" charset="2"/>
                </a:rPr>
                <a:t> </a:t>
              </a:r>
              <a:endParaRPr lang="en-US" sz="1600" b="1">
                <a:solidFill>
                  <a:srgbClr val="0000CC"/>
                </a:solidFill>
                <a:latin typeface="Arial"/>
                <a:ea typeface="Arial" charset="0"/>
                <a:cs typeface="Arial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80FC62-1125-48FC-BC62-BED0C4F61AB1}"/>
              </a:ext>
            </a:extLst>
          </p:cNvPr>
          <p:cNvGrpSpPr/>
          <p:nvPr/>
        </p:nvGrpSpPr>
        <p:grpSpPr>
          <a:xfrm>
            <a:off x="5501576" y="4796109"/>
            <a:ext cx="3368106" cy="1898891"/>
            <a:chOff x="2483768" y="3717032"/>
            <a:chExt cx="4555164" cy="2376264"/>
          </a:xfrm>
        </p:grpSpPr>
        <p:pic>
          <p:nvPicPr>
            <p:cNvPr id="25" name="Picture 5" descr="amino_acid_structure_2.jpg">
              <a:extLst>
                <a:ext uri="{FF2B5EF4-FFF2-40B4-BE49-F238E27FC236}">
                  <a16:creationId xmlns:a16="http://schemas.microsoft.com/office/drawing/2014/main" id="{568A3B25-2239-47A0-ABE7-45A2F91EB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5A6443-5483-4DC5-A0B1-4676FAF80BEA}"/>
                </a:ext>
              </a:extLst>
            </p:cNvPr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55619-CA1D-48BE-9C3A-4B5BF753EA8C}"/>
                </a:ext>
              </a:extLst>
            </p:cNvPr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pic>
        <p:nvPicPr>
          <p:cNvPr id="29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E7FC37CF-3D97-492D-85E9-BA91DF7CF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811" y="3416005"/>
            <a:ext cx="2370909" cy="194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all chiral molecules (except glycine which has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achiral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C) with 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stereochemical configuration (left-handed isomers)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lvl="1" indent="0"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4" descr="A picture containing clothing, food&#10;&#10;Description automatically generated">
            <a:extLst>
              <a:ext uri="{FF2B5EF4-FFF2-40B4-BE49-F238E27FC236}">
                <a16:creationId xmlns:a16="http://schemas.microsoft.com/office/drawing/2014/main" id="{9A3C010B-F5EF-4AEC-885F-1677A68E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11" y="2542507"/>
            <a:ext cx="4193177" cy="2073432"/>
          </a:xfrm>
          <a:prstGeom prst="rect">
            <a:avLst/>
          </a:prstGeom>
        </p:spPr>
      </p:pic>
      <p:pic>
        <p:nvPicPr>
          <p:cNvPr id="15" name="Picture 15" descr="A close up of a bottle&#10;&#10;Description automatically generated">
            <a:extLst>
              <a:ext uri="{FF2B5EF4-FFF2-40B4-BE49-F238E27FC236}">
                <a16:creationId xmlns:a16="http://schemas.microsoft.com/office/drawing/2014/main" id="{06B94A34-07B3-4FC5-AE8E-1B85A268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97" y="4789944"/>
            <a:ext cx="4317275" cy="2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/>
                <a:cs typeface="Arial"/>
              </a:rPr>
              <a:t>Chiral molecules should contain at least one chiral center (</a:t>
            </a:r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usually a carbon atom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Chiral carbon</a:t>
            </a:r>
            <a:r>
              <a:rPr lang="en-US" sz="2600" dirty="0">
                <a:latin typeface="Arial"/>
                <a:cs typeface="Arial"/>
              </a:rPr>
              <a:t>: asymmetric carbon atom attached to 4 different groups of atoms</a:t>
            </a:r>
            <a:endParaRPr lang="en-US" sz="2600">
              <a:latin typeface="Arial"/>
              <a:cs typeface="Arial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218486" y="3967341"/>
            <a:ext cx="3662020" cy="2265467"/>
            <a:chOff x="2483768" y="3717032"/>
            <a:chExt cx="4555164" cy="2376264"/>
          </a:xfrm>
        </p:grpSpPr>
        <p:pic>
          <p:nvPicPr>
            <p:cNvPr id="8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3448" y="3771890"/>
            <a:ext cx="2911872" cy="2327737"/>
            <a:chOff x="5620568" y="4197607"/>
            <a:chExt cx="2911872" cy="23277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68" y="4197607"/>
              <a:ext cx="2911872" cy="1751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4128" y="6002124"/>
              <a:ext cx="19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en-US" sz="2800" b="1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lycine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30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901F9-5691-4E8B-A6AC-13271FFA72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979132-3219-41AE-96F8-1FD75A4FF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3E614-7CDD-4BE0-9A3F-EC1B5ABF0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16360</TotalTime>
  <Words>1228</Words>
  <Application>Microsoft Office PowerPoint</Application>
  <PresentationFormat>On-screen Show (4:3)</PresentationFormat>
  <Paragraphs>221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سمة Office</vt:lpstr>
      <vt:lpstr>Amino Acids 1</vt:lpstr>
      <vt:lpstr> Amino Acid Structure</vt:lpstr>
      <vt:lpstr>Biological significance of Amino Acids</vt:lpstr>
      <vt:lpstr>Genetic Code Table</vt:lpstr>
      <vt:lpstr>Standard Amino Acids List</vt:lpstr>
      <vt:lpstr>  Standard Amino Acids</vt:lpstr>
      <vt:lpstr>  Standard Amino Acids</vt:lpstr>
      <vt:lpstr>Standard Amino Acids</vt:lpstr>
      <vt:lpstr>Standard Amino Acids</vt:lpstr>
      <vt:lpstr>Isomerization</vt:lpstr>
      <vt:lpstr>D/L Amino Acids</vt:lpstr>
      <vt:lpstr>Fischer Projections of Amino Acids</vt:lpstr>
      <vt:lpstr>D/L Amino Acids</vt:lpstr>
      <vt:lpstr>Optical Activity</vt:lpstr>
      <vt:lpstr>Optical Activity</vt:lpstr>
      <vt:lpstr>Classification of Amino Acids</vt:lpstr>
      <vt:lpstr>Classification of Amino Acids</vt:lpstr>
      <vt:lpstr>Classification of Amino Acids</vt:lpstr>
      <vt:lpstr>Categories of Standard Amino Acids</vt:lpstr>
      <vt:lpstr> Amino acids with non-polar R groups </vt:lpstr>
      <vt:lpstr> Amino acids with non-polar R groups </vt:lpstr>
      <vt:lpstr>Amino acids with charged polar R groups</vt:lpstr>
      <vt:lpstr>Amino acids with charged polar R groups</vt:lpstr>
      <vt:lpstr>Amino acids with uncharged polar R groups</vt:lpstr>
      <vt:lpstr>Amino acids with uncharged polar R groups</vt:lpstr>
      <vt:lpstr>Amino acids with uncharged polar R groups</vt:lpstr>
      <vt:lpstr>   Amino Acids Abbreviations </vt:lpstr>
      <vt:lpstr>Ensembl Genomic Browser</vt:lpstr>
      <vt:lpstr>Ensembl Genomic Browser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757</cp:revision>
  <dcterms:created xsi:type="dcterms:W3CDTF">2014-10-12T07:45:16Z</dcterms:created>
  <dcterms:modified xsi:type="dcterms:W3CDTF">2020-10-28T03:35:36Z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