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3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35" r:id="rId12"/>
    <p:sldId id="266" r:id="rId13"/>
    <p:sldId id="269" r:id="rId14"/>
    <p:sldId id="313" r:id="rId15"/>
    <p:sldId id="314" r:id="rId16"/>
    <p:sldId id="271" r:id="rId17"/>
    <p:sldId id="272" r:id="rId18"/>
    <p:sldId id="275" r:id="rId19"/>
    <p:sldId id="315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3" r:id="rId36"/>
    <p:sldId id="334" r:id="rId37"/>
    <p:sldId id="31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D1DBE-12EE-4CB4-BA17-7947D65FA5EB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64856-271D-40FB-80B2-6A1072FAD0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9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18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68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8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47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8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5C8EF-4085-4590-9869-FFE745AC336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5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5C8EF-4085-4590-9869-FFE745AC3368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17003-E666-4993-9DB0-57E811CCD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8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002060"/>
                </a:solidFill>
              </a:rPr>
              <a:t>Pharmacology lecture 5 (UG)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Third Year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5"/>
    </mc:Choice>
    <mc:Fallback xmlns="">
      <p:transition spd="slow" advTm="1350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 PRIMARY STAGE SYMPTOMS&#10;small, painless sore (chancre) on the part of your&#10;body where the infection was transmitted, usu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390525"/>
            <a:ext cx="8058150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99"/>
    </mc:Choice>
    <mc:Fallback xmlns="">
      <p:transition spd="slow" advTm="5089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772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4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64"/>
    </mc:Choice>
    <mc:Fallback xmlns="">
      <p:transition spd="slow" advTm="6176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Secondary Stag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8001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34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1"/>
    </mc:Choice>
    <mc:Fallback xmlns="">
      <p:transition spd="slow" advTm="501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Latent syphilis&#10; A period called latent syphilis — in which no symptoms&#10;are present — may follow the secondary stage.&#10;T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4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82"/>
    </mc:Choice>
    <mc:Fallback xmlns="">
      <p:transition spd="slow" advTm="6468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077200" cy="54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46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38"/>
    </mc:Choice>
    <mc:Fallback xmlns="">
      <p:transition spd="slow" advTm="1213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8" name="Picture 6" descr="CANDIDIASIS – YEAST FUNGUS&#10; Yeast fungus that may or may not be transmitted by&#10;sexual intercourse.&#10; It is usually caused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2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34"/>
    </mc:Choice>
    <mc:Fallback xmlns="">
      <p:transition spd="slow" advTm="2823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PATHOLOGY&#10; Many STIs are (more easily) transmitted through&#10;the mucous membranes of the penis, vulva,&#10;rectum, urinary tr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001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4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4"/>
    </mc:Choice>
    <mc:Fallback xmlns="">
      <p:transition spd="slow" advTm="8004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EPIDEMIOLOGY&#10; STI incidence rates remain high in most of the&#10;world, despite diagnostic and therapeutic advances&#10;that ca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1997"/>
            <a:ext cx="7924800" cy="596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41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95"/>
    </mc:Choice>
    <mc:Fallback xmlns="">
      <p:transition spd="slow" advTm="4379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 Lymphogranuloma Venereum –&#10;Doxycycline/Azithromycin/Erythromycin&#10; Syphilis –Benzathine Penicilin G&#10; Trichomoniasis-Me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533400"/>
            <a:ext cx="8077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84"/>
    </mc:Choice>
    <mc:Fallback xmlns="">
      <p:transition spd="slow" advTm="53584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4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80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55"/>
    </mc:Choice>
    <mc:Fallback xmlns="">
      <p:transition spd="slow" advTm="6375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ONORRHEA&#10; Gonorrhea is a bacterial infection of your genital tract.&#10;Signs and symptoms&#10; Thick, cloudy or bloody discha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38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9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0"/>
    </mc:Choice>
    <mc:Fallback xmlns="">
      <p:transition spd="slow" advTm="199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153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42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36"/>
    </mc:Choice>
    <mc:Fallback xmlns="">
      <p:transition spd="slow" advTm="4973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77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9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33"/>
    </mc:Choice>
    <mc:Fallback xmlns="">
      <p:transition spd="slow" advTm="38533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153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02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12"/>
    </mc:Choice>
    <mc:Fallback xmlns="">
      <p:transition spd="slow" advTm="6641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30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307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63"/>
    </mc:Choice>
    <mc:Fallback xmlns="">
      <p:transition spd="slow" advTm="3206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229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1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162"/>
    </mc:Choice>
    <mc:Fallback xmlns="">
      <p:transition spd="slow" advTm="3816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5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6"/>
    </mc:Choice>
    <mc:Fallback xmlns="">
      <p:transition spd="slow" advTm="281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229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05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92"/>
    </mc:Choice>
    <mc:Fallback xmlns="">
      <p:transition spd="slow" advTm="66192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9248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0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805"/>
    </mc:Choice>
    <mc:Fallback xmlns="">
      <p:transition spd="slow" advTm="59805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229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10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97"/>
    </mc:Choice>
    <mc:Fallback xmlns="">
      <p:transition spd="slow" advTm="3919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8153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10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69"/>
    </mc:Choice>
    <mc:Fallback xmlns="">
      <p:transition spd="slow" advTm="1286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1"/>
            <a:ext cx="8229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51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24"/>
    </mc:Choice>
    <mc:Fallback xmlns="">
      <p:transition spd="slow" advTm="57624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077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4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92"/>
    </mc:Choice>
    <mc:Fallback xmlns="">
      <p:transition spd="slow" advTm="779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153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2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64"/>
    </mc:Choice>
    <mc:Fallback xmlns="">
      <p:transition spd="slow" advTm="23064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47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96"/>
    </mc:Choice>
    <mc:Fallback xmlns="">
      <p:transition spd="slow" advTm="1009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8077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98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15"/>
    </mc:Choice>
    <mc:Fallback xmlns="">
      <p:transition spd="slow" advTm="40615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8229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8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32"/>
    </mc:Choice>
    <mc:Fallback xmlns="">
      <p:transition spd="slow" advTm="5403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1534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86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681"/>
    </mc:Choice>
    <mc:Fallback xmlns="">
      <p:transition spd="slow" advTm="8868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058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6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922"/>
    </mc:Choice>
    <mc:Fallback xmlns="">
      <p:transition spd="slow" advTm="62922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lgerian" pitchFamily="82" charset="0"/>
              </a:rPr>
              <a:t>Thank You</a:t>
            </a:r>
            <a:endParaRPr lang="en-US" sz="5400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Algerian" pitchFamily="82" charset="0"/>
              </a:rPr>
              <a:t>Dr. </a:t>
            </a:r>
            <a:r>
              <a:rPr lang="en-US" sz="4000" dirty="0" err="1" smtClean="0">
                <a:solidFill>
                  <a:srgbClr val="002060"/>
                </a:solidFill>
                <a:latin typeface="Algerian" pitchFamily="82" charset="0"/>
              </a:rPr>
              <a:t>Gehane</a:t>
            </a:r>
            <a:r>
              <a:rPr lang="en-US" sz="40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endParaRPr lang="en-US" sz="4000" dirty="0">
              <a:solidFill>
                <a:srgbClr val="00206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5"/>
    </mc:Choice>
    <mc:Fallback xmlns="">
      <p:transition spd="slow" advTm="486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RICHOMONIASIS&#10; Trichomoniasis is a common STI caused by a&#10;microscopic, one-celled parasite called&#10;Trichomonas vaginalis.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1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66"/>
    </mc:Choice>
    <mc:Fallback xmlns="">
      <p:transition spd="slow" advTm="3716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GENITAL HERPES&#10; Highly contagious, genital herpes is caused by a&#10;type of the herpes simplex virus (HSV)&#10;signs and sympto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3058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34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35"/>
    </mc:Choice>
    <mc:Fallback xmlns="">
      <p:transition spd="slow" advTm="4793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erpe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1534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6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59"/>
    </mc:Choice>
    <mc:Fallback xmlns="">
      <p:transition spd="slow" advTm="6445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GENITAL WARTS&#10; Genitial warts is caused by human papilloma virus&#10;(hpv).&#10;signs and symptoms&#10; Small, flesh-colored or gray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3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36"/>
    </mc:Choice>
    <mc:Fallback xmlns="">
      <p:transition spd="slow" advTm="63736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30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65"/>
    </mc:Choice>
    <mc:Fallback xmlns="">
      <p:transition spd="slow" advTm="3386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SYPHILIS&#10;signs and symptoms&#10;Four stages of syphilis&#10;1) Primary stage&#10;2) Secondary stage&#10;3) Latent stage&#10;4) Tertiary stage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9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11"/>
    </mc:Choice>
    <mc:Fallback xmlns="">
      <p:transition spd="slow" advTm="451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27F43C3424F14B9B09E11064185262" ma:contentTypeVersion="2" ma:contentTypeDescription="Create a new document." ma:contentTypeScope="" ma:versionID="8778982535be8039c0c0b016c741dd98">
  <xsd:schema xmlns:xsd="http://www.w3.org/2001/XMLSchema" xmlns:xs="http://www.w3.org/2001/XMLSchema" xmlns:p="http://schemas.microsoft.com/office/2006/metadata/properties" xmlns:ns2="cfb739ad-8775-4f5f-a2cf-07c24ded535e" targetNamespace="http://schemas.microsoft.com/office/2006/metadata/properties" ma:root="true" ma:fieldsID="38f23c1e3c74877df0cf7dbc76035582" ns2:_="">
    <xsd:import namespace="cfb739ad-8775-4f5f-a2cf-07c24ded5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739ad-8775-4f5f-a2cf-07c24ded53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A1EEE8-B946-465D-88E2-612BEE89C8E6}"/>
</file>

<file path=customXml/itemProps2.xml><?xml version="1.0" encoding="utf-8"?>
<ds:datastoreItem xmlns:ds="http://schemas.openxmlformats.org/officeDocument/2006/customXml" ds:itemID="{D26F890C-1AC3-43E2-87C0-3221A31B0B45}"/>
</file>

<file path=customXml/itemProps3.xml><?xml version="1.0" encoding="utf-8"?>
<ds:datastoreItem xmlns:ds="http://schemas.openxmlformats.org/officeDocument/2006/customXml" ds:itemID="{35846C23-DD15-40C0-AEB0-B8FD8BD9C84B}"/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13</Words>
  <Application>Microsoft Office PowerPoint</Application>
  <PresentationFormat>On-screen Show (4:3)</PresentationFormat>
  <Paragraphs>4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Pharmacology lecture 5 (UG)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31</cp:revision>
  <dcterms:created xsi:type="dcterms:W3CDTF">2020-04-09T09:42:24Z</dcterms:created>
  <dcterms:modified xsi:type="dcterms:W3CDTF">2021-04-28T06:25:00Z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0x0101007B27F43C3424F14B9B09E11064185262</vt:lpwstr>
  </property>
</Properties>
</file>