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3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35" r:id="rId2"/>
    <p:sldMasterId id="2147483778" r:id="rId3"/>
    <p:sldMasterId id="2147483790" r:id="rId4"/>
  </p:sldMasterIdLst>
  <p:notesMasterIdLst>
    <p:notesMasterId r:id="rId64"/>
  </p:notesMasterIdLst>
  <p:sldIdLst>
    <p:sldId id="328" r:id="rId5"/>
    <p:sldId id="329" r:id="rId6"/>
    <p:sldId id="259" r:id="rId7"/>
    <p:sldId id="260" r:id="rId8"/>
    <p:sldId id="261" r:id="rId9"/>
    <p:sldId id="330" r:id="rId10"/>
    <p:sldId id="263" r:id="rId11"/>
    <p:sldId id="264" r:id="rId12"/>
    <p:sldId id="265" r:id="rId13"/>
    <p:sldId id="267" r:id="rId14"/>
    <p:sldId id="268" r:id="rId15"/>
    <p:sldId id="270" r:id="rId16"/>
    <p:sldId id="271" r:id="rId17"/>
    <p:sldId id="272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9" r:id="rId26"/>
    <p:sldId id="338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352" r:id="rId40"/>
    <p:sldId id="353" r:id="rId41"/>
    <p:sldId id="354" r:id="rId42"/>
    <p:sldId id="355" r:id="rId43"/>
    <p:sldId id="356" r:id="rId44"/>
    <p:sldId id="357" r:id="rId45"/>
    <p:sldId id="358" r:id="rId46"/>
    <p:sldId id="359" r:id="rId47"/>
    <p:sldId id="361" r:id="rId48"/>
    <p:sldId id="362" r:id="rId49"/>
    <p:sldId id="363" r:id="rId50"/>
    <p:sldId id="364" r:id="rId51"/>
    <p:sldId id="365" r:id="rId52"/>
    <p:sldId id="367" r:id="rId53"/>
    <p:sldId id="368" r:id="rId54"/>
    <p:sldId id="369" r:id="rId55"/>
    <p:sldId id="370" r:id="rId56"/>
    <p:sldId id="371" r:id="rId57"/>
    <p:sldId id="373" r:id="rId58"/>
    <p:sldId id="374" r:id="rId59"/>
    <p:sldId id="372" r:id="rId60"/>
    <p:sldId id="375" r:id="rId61"/>
    <p:sldId id="376" r:id="rId62"/>
    <p:sldId id="377" r:id="rId63"/>
  </p:sldIdLst>
  <p:sldSz cx="12192000" cy="6858000"/>
  <p:notesSz cx="6858000" cy="9144000"/>
  <p:defaultTextStyle>
    <a:defPPr>
      <a:defRPr lang="en-US"/>
    </a:defPPr>
    <a:lvl1pPr marL="0" algn="l" defTabSz="4571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4571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41" algn="l" defTabSz="4571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62" algn="l" defTabSz="4571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482" algn="l" defTabSz="4571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06" algn="l" defTabSz="4571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722" algn="l" defTabSz="4571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4571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959" algn="l" defTabSz="4571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2" d="100"/>
          <a:sy n="82" d="100"/>
        </p:scale>
        <p:origin x="-720" y="-2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37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9" Type="http://schemas.openxmlformats.org/officeDocument/2006/relationships/slide" Target="slides/slide35.xml" /><Relationship Id="rId21" Type="http://schemas.openxmlformats.org/officeDocument/2006/relationships/slide" Target="slides/slide17.xml" /><Relationship Id="rId34" Type="http://schemas.openxmlformats.org/officeDocument/2006/relationships/slide" Target="slides/slide30.xml" /><Relationship Id="rId42" Type="http://schemas.openxmlformats.org/officeDocument/2006/relationships/slide" Target="slides/slide38.xml" /><Relationship Id="rId47" Type="http://schemas.openxmlformats.org/officeDocument/2006/relationships/slide" Target="slides/slide43.xml" /><Relationship Id="rId50" Type="http://schemas.openxmlformats.org/officeDocument/2006/relationships/slide" Target="slides/slide46.xml" /><Relationship Id="rId55" Type="http://schemas.openxmlformats.org/officeDocument/2006/relationships/slide" Target="slides/slide51.xml" /><Relationship Id="rId63" Type="http://schemas.openxmlformats.org/officeDocument/2006/relationships/slide" Target="slides/slide59.xml" /><Relationship Id="rId68" Type="http://schemas.openxmlformats.org/officeDocument/2006/relationships/tableStyles" Target="tableStyles.xml" /><Relationship Id="rId7" Type="http://schemas.openxmlformats.org/officeDocument/2006/relationships/slide" Target="slides/slide3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2.xml" /><Relationship Id="rId29" Type="http://schemas.openxmlformats.org/officeDocument/2006/relationships/slide" Target="slides/slide25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slide" Target="slides/slide28.xml" /><Relationship Id="rId37" Type="http://schemas.openxmlformats.org/officeDocument/2006/relationships/slide" Target="slides/slide33.xml" /><Relationship Id="rId40" Type="http://schemas.openxmlformats.org/officeDocument/2006/relationships/slide" Target="slides/slide36.xml" /><Relationship Id="rId45" Type="http://schemas.openxmlformats.org/officeDocument/2006/relationships/slide" Target="slides/slide41.xml" /><Relationship Id="rId53" Type="http://schemas.openxmlformats.org/officeDocument/2006/relationships/slide" Target="slides/slide49.xml" /><Relationship Id="rId58" Type="http://schemas.openxmlformats.org/officeDocument/2006/relationships/slide" Target="slides/slide54.xml" /><Relationship Id="rId66" Type="http://schemas.openxmlformats.org/officeDocument/2006/relationships/viewProps" Target="viewProp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slide" Target="slides/slide32.xml" /><Relationship Id="rId49" Type="http://schemas.openxmlformats.org/officeDocument/2006/relationships/slide" Target="slides/slide45.xml" /><Relationship Id="rId57" Type="http://schemas.openxmlformats.org/officeDocument/2006/relationships/slide" Target="slides/slide53.xml" /><Relationship Id="rId61" Type="http://schemas.openxmlformats.org/officeDocument/2006/relationships/slide" Target="slides/slide57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4" Type="http://schemas.openxmlformats.org/officeDocument/2006/relationships/slide" Target="slides/slide40.xml" /><Relationship Id="rId52" Type="http://schemas.openxmlformats.org/officeDocument/2006/relationships/slide" Target="slides/slide48.xml" /><Relationship Id="rId60" Type="http://schemas.openxmlformats.org/officeDocument/2006/relationships/slide" Target="slides/slide56.xml" /><Relationship Id="rId65" Type="http://schemas.openxmlformats.org/officeDocument/2006/relationships/presProps" Target="presProps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slide" Target="slides/slide31.xml" /><Relationship Id="rId43" Type="http://schemas.openxmlformats.org/officeDocument/2006/relationships/slide" Target="slides/slide39.xml" /><Relationship Id="rId48" Type="http://schemas.openxmlformats.org/officeDocument/2006/relationships/slide" Target="slides/slide44.xml" /><Relationship Id="rId56" Type="http://schemas.openxmlformats.org/officeDocument/2006/relationships/slide" Target="slides/slide52.xml" /><Relationship Id="rId64" Type="http://schemas.openxmlformats.org/officeDocument/2006/relationships/notesMaster" Target="notesMasters/notesMaster1.xml" /><Relationship Id="rId8" Type="http://schemas.openxmlformats.org/officeDocument/2006/relationships/slide" Target="slides/slide4.xml" /><Relationship Id="rId51" Type="http://schemas.openxmlformats.org/officeDocument/2006/relationships/slide" Target="slides/slide47.xml" /><Relationship Id="rId3" Type="http://schemas.openxmlformats.org/officeDocument/2006/relationships/slideMaster" Target="slideMasters/slideMaster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slide" Target="slides/slide29.xml" /><Relationship Id="rId38" Type="http://schemas.openxmlformats.org/officeDocument/2006/relationships/slide" Target="slides/slide34.xml" /><Relationship Id="rId46" Type="http://schemas.openxmlformats.org/officeDocument/2006/relationships/slide" Target="slides/slide42.xml" /><Relationship Id="rId59" Type="http://schemas.openxmlformats.org/officeDocument/2006/relationships/slide" Target="slides/slide55.xml" /><Relationship Id="rId67" Type="http://schemas.openxmlformats.org/officeDocument/2006/relationships/theme" Target="theme/theme1.xml" /><Relationship Id="rId20" Type="http://schemas.openxmlformats.org/officeDocument/2006/relationships/slide" Target="slides/slide16.xml" /><Relationship Id="rId41" Type="http://schemas.openxmlformats.org/officeDocument/2006/relationships/slide" Target="slides/slide37.xml" /><Relationship Id="rId54" Type="http://schemas.openxmlformats.org/officeDocument/2006/relationships/slide" Target="slides/slide50.xml" /><Relationship Id="rId62" Type="http://schemas.openxmlformats.org/officeDocument/2006/relationships/slide" Target="slides/slide58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165DD-6420-46EE-AD34-5BA84B9B9427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B108F-ECD7-4B14-9337-408C3C486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91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1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2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2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6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2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59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1c2c73c8a2f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1c2c73c8a2f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1c2af3d7c4b_0_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5" name="Google Shape;1695;g1c2af3d7c4b_0_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g1c27059a198_0_19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5" name="Google Shape;1385;g1c27059a198_0_19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8A5ECD-818F-4D71-9C88-DB5F011C70F3}" type="slidenum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7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863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>
                <a:cs typeface="Arial" panose="020B0604020202020204" pitchFamily="34" charset="0"/>
              </a:rPr>
              <a:t>For differentiation, dimples below the gluteal fold are benign &amp; non neurological, as PNS. Dimples above should be evaluated further.</a:t>
            </a:r>
            <a:endParaRPr lang="ar-JO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BE6059-A152-4FB7-AC34-FD3C9DFF4EF0}" type="slidenum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11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062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defRPr/>
            </a:pPr>
            <a:fld id="{05F88489-EE84-47C3-A415-9F3B04F980EB}" type="slidenum">
              <a:rPr lang="ar-SA">
                <a:solidFill>
                  <a:prstClr val="black"/>
                </a:solidFill>
                <a:latin typeface="Calibri" panose="020F0502020204030204" pitchFamily="34" charset="0"/>
              </a:rPr>
              <a:pPr defTabSz="914400" eaLnBrk="1" hangingPunct="1">
                <a:defRPr/>
              </a:pPr>
              <a:t>16</a:t>
            </a:fld>
            <a:endParaRPr lang="ar-JO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836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526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charset="0"/>
              <a:buChar char="●"/>
              <a:tabLst/>
              <a:defRPr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 charset="0"/>
                <a:ea typeface="Arial" charset="0"/>
                <a:cs typeface="Arial" charset="0"/>
                <a:sym typeface="Arial" charset="0"/>
              </a:rPr>
              <a:t>The brainstem (red overlay) is elongated. The medulla (M), fourth ventricle (yellow overlay), and cerebellum (green overlay) are displaced caudally through the foramen magnum (white dashed line).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506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6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 /><Relationship Id="rId5" Type="http://schemas.openxmlformats.org/officeDocument/2006/relationships/hyperlink" Target="http://bit.ly/2TtBDfr" TargetMode="External" /><Relationship Id="rId4" Type="http://schemas.openxmlformats.org/officeDocument/2006/relationships/hyperlink" Target="http://bit.ly/2TyoMsr" TargetMode="External" 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2.xml" 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Relationship Id="rId6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 /><Relationship Id="rId5" Type="http://schemas.openxmlformats.org/officeDocument/2006/relationships/hyperlink" Target="http://bit.ly/2TtBDfr" TargetMode="External" /><Relationship Id="rId4" Type="http://schemas.openxmlformats.org/officeDocument/2006/relationships/hyperlink" Target="http://bit.ly/2TyoMsr" TargetMode="External" 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096000" y="1449000"/>
            <a:ext cx="5142400" cy="31580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000"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096000" y="4606800"/>
            <a:ext cx="5142400" cy="5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5706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1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1"/>
          <p:cNvSpPr txBox="1">
            <a:spLocks noGrp="1"/>
          </p:cNvSpPr>
          <p:nvPr>
            <p:ph type="title" hasCustomPrompt="1"/>
          </p:nvPr>
        </p:nvSpPr>
        <p:spPr>
          <a:xfrm>
            <a:off x="2354200" y="2046600"/>
            <a:ext cx="7483600" cy="1954400"/>
          </a:xfrm>
          <a:prstGeom prst="rect">
            <a:avLst/>
          </a:prstGeom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47" name="Google Shape;147;p11"/>
          <p:cNvSpPr txBox="1">
            <a:spLocks noGrp="1"/>
          </p:cNvSpPr>
          <p:nvPr>
            <p:ph type="subTitle" idx="1"/>
          </p:nvPr>
        </p:nvSpPr>
        <p:spPr>
          <a:xfrm>
            <a:off x="2354200" y="3899533"/>
            <a:ext cx="7483600" cy="572000"/>
          </a:xfrm>
          <a:prstGeom prst="rect">
            <a:avLst/>
          </a:prstGeom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grpSp>
        <p:nvGrpSpPr>
          <p:cNvPr id="148" name="Google Shape;148;p11"/>
          <p:cNvGrpSpPr/>
          <p:nvPr/>
        </p:nvGrpSpPr>
        <p:grpSpPr>
          <a:xfrm>
            <a:off x="11393227" y="4231011"/>
            <a:ext cx="1362436" cy="1244316"/>
            <a:chOff x="7077268" y="354300"/>
            <a:chExt cx="642053" cy="586351"/>
          </a:xfrm>
        </p:grpSpPr>
        <p:sp>
          <p:nvSpPr>
            <p:cNvPr id="149" name="Google Shape;149;p11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11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1" name="Google Shape;151;p11"/>
          <p:cNvGrpSpPr/>
          <p:nvPr/>
        </p:nvGrpSpPr>
        <p:grpSpPr>
          <a:xfrm flipH="1">
            <a:off x="953464" y="-10"/>
            <a:ext cx="777184" cy="801995"/>
            <a:chOff x="8884746" y="289993"/>
            <a:chExt cx="297924" cy="307435"/>
          </a:xfrm>
        </p:grpSpPr>
        <p:sp>
          <p:nvSpPr>
            <p:cNvPr id="152" name="Google Shape;152;p11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11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177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3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3"/>
          <p:cNvSpPr txBox="1">
            <a:spLocks noGrp="1"/>
          </p:cNvSpPr>
          <p:nvPr>
            <p:ph type="title" hasCustomPrompt="1"/>
          </p:nvPr>
        </p:nvSpPr>
        <p:spPr>
          <a:xfrm>
            <a:off x="953467" y="1793733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58" name="Google Shape;158;p13"/>
          <p:cNvSpPr txBox="1">
            <a:spLocks noGrp="1"/>
          </p:cNvSpPr>
          <p:nvPr>
            <p:ph type="subTitle" idx="1"/>
          </p:nvPr>
        </p:nvSpPr>
        <p:spPr>
          <a:xfrm>
            <a:off x="953467" y="2833067"/>
            <a:ext cx="3115200" cy="80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3"/>
          <p:cNvSpPr txBox="1">
            <a:spLocks noGrp="1"/>
          </p:cNvSpPr>
          <p:nvPr>
            <p:ph type="subTitle" idx="2"/>
          </p:nvPr>
        </p:nvSpPr>
        <p:spPr>
          <a:xfrm>
            <a:off x="953467" y="2313467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title" idx="3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9pPr>
          </a:lstStyle>
          <a:p>
            <a:endParaRPr/>
          </a:p>
        </p:txBody>
      </p:sp>
      <p:sp>
        <p:nvSpPr>
          <p:cNvPr id="161" name="Google Shape;161;p13"/>
          <p:cNvSpPr txBox="1">
            <a:spLocks noGrp="1"/>
          </p:cNvSpPr>
          <p:nvPr>
            <p:ph type="title" idx="4" hasCustomPrompt="1"/>
          </p:nvPr>
        </p:nvSpPr>
        <p:spPr>
          <a:xfrm>
            <a:off x="4538467" y="1793733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62" name="Google Shape;162;p13"/>
          <p:cNvSpPr txBox="1">
            <a:spLocks noGrp="1"/>
          </p:cNvSpPr>
          <p:nvPr>
            <p:ph type="subTitle" idx="5"/>
          </p:nvPr>
        </p:nvSpPr>
        <p:spPr>
          <a:xfrm>
            <a:off x="4538467" y="2833067"/>
            <a:ext cx="3115200" cy="80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3"/>
          <p:cNvSpPr txBox="1">
            <a:spLocks noGrp="1"/>
          </p:cNvSpPr>
          <p:nvPr>
            <p:ph type="subTitle" idx="6"/>
          </p:nvPr>
        </p:nvSpPr>
        <p:spPr>
          <a:xfrm>
            <a:off x="4538467" y="2313467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4" name="Google Shape;164;p13"/>
          <p:cNvSpPr txBox="1">
            <a:spLocks noGrp="1"/>
          </p:cNvSpPr>
          <p:nvPr>
            <p:ph type="title" idx="7" hasCustomPrompt="1"/>
          </p:nvPr>
        </p:nvSpPr>
        <p:spPr>
          <a:xfrm>
            <a:off x="953467" y="3839067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65" name="Google Shape;165;p13"/>
          <p:cNvSpPr txBox="1">
            <a:spLocks noGrp="1"/>
          </p:cNvSpPr>
          <p:nvPr>
            <p:ph type="subTitle" idx="8"/>
          </p:nvPr>
        </p:nvSpPr>
        <p:spPr>
          <a:xfrm>
            <a:off x="953467" y="4878400"/>
            <a:ext cx="3115200" cy="80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3"/>
          <p:cNvSpPr txBox="1">
            <a:spLocks noGrp="1"/>
          </p:cNvSpPr>
          <p:nvPr>
            <p:ph type="subTitle" idx="9"/>
          </p:nvPr>
        </p:nvSpPr>
        <p:spPr>
          <a:xfrm>
            <a:off x="953467" y="4358800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7" name="Google Shape;167;p13"/>
          <p:cNvSpPr txBox="1">
            <a:spLocks noGrp="1"/>
          </p:cNvSpPr>
          <p:nvPr>
            <p:ph type="title" idx="13" hasCustomPrompt="1"/>
          </p:nvPr>
        </p:nvSpPr>
        <p:spPr>
          <a:xfrm>
            <a:off x="4538467" y="3725800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4"/>
          </p:nvPr>
        </p:nvSpPr>
        <p:spPr>
          <a:xfrm>
            <a:off x="4538467" y="4878400"/>
            <a:ext cx="3115200" cy="80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15"/>
          </p:nvPr>
        </p:nvSpPr>
        <p:spPr>
          <a:xfrm>
            <a:off x="4538467" y="4358800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title" idx="16" hasCustomPrompt="1"/>
          </p:nvPr>
        </p:nvSpPr>
        <p:spPr>
          <a:xfrm>
            <a:off x="8123467" y="1793733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17"/>
          </p:nvPr>
        </p:nvSpPr>
        <p:spPr>
          <a:xfrm>
            <a:off x="8123467" y="2833067"/>
            <a:ext cx="3115200" cy="80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18"/>
          </p:nvPr>
        </p:nvSpPr>
        <p:spPr>
          <a:xfrm>
            <a:off x="8123467" y="2313467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title" idx="19" hasCustomPrompt="1"/>
          </p:nvPr>
        </p:nvSpPr>
        <p:spPr>
          <a:xfrm>
            <a:off x="8123467" y="3839067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20"/>
          </p:nvPr>
        </p:nvSpPr>
        <p:spPr>
          <a:xfrm>
            <a:off x="8123467" y="4878400"/>
            <a:ext cx="3115200" cy="80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21"/>
          </p:nvPr>
        </p:nvSpPr>
        <p:spPr>
          <a:xfrm>
            <a:off x="8123467" y="4358800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76" name="Google Shape;176;p13"/>
          <p:cNvGrpSpPr/>
          <p:nvPr/>
        </p:nvGrpSpPr>
        <p:grpSpPr>
          <a:xfrm>
            <a:off x="11238523" y="397280"/>
            <a:ext cx="1219044" cy="1113285"/>
            <a:chOff x="7077268" y="354300"/>
            <a:chExt cx="642053" cy="586351"/>
          </a:xfrm>
        </p:grpSpPr>
        <p:sp>
          <p:nvSpPr>
            <p:cNvPr id="177" name="Google Shape;177;p13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9" name="Google Shape;179;p13"/>
          <p:cNvGrpSpPr/>
          <p:nvPr/>
        </p:nvGrpSpPr>
        <p:grpSpPr>
          <a:xfrm>
            <a:off x="10094548" y="363979"/>
            <a:ext cx="565659" cy="583716"/>
            <a:chOff x="8884746" y="289993"/>
            <a:chExt cx="297924" cy="307435"/>
          </a:xfrm>
        </p:grpSpPr>
        <p:sp>
          <p:nvSpPr>
            <p:cNvPr id="180" name="Google Shape;180;p13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2" name="Google Shape;182;p13"/>
          <p:cNvGrpSpPr/>
          <p:nvPr/>
        </p:nvGrpSpPr>
        <p:grpSpPr>
          <a:xfrm>
            <a:off x="11043697" y="-12"/>
            <a:ext cx="389675" cy="325984"/>
            <a:chOff x="2737973" y="2879366"/>
            <a:chExt cx="255670" cy="213863"/>
          </a:xfrm>
        </p:grpSpPr>
        <p:sp>
          <p:nvSpPr>
            <p:cNvPr id="183" name="Google Shape;183;p13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13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13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7" name="Google Shape;187;p13"/>
          <p:cNvGrpSpPr/>
          <p:nvPr/>
        </p:nvGrpSpPr>
        <p:grpSpPr>
          <a:xfrm>
            <a:off x="1015555" y="-49556"/>
            <a:ext cx="1219044" cy="1113285"/>
            <a:chOff x="7077268" y="354300"/>
            <a:chExt cx="642053" cy="586351"/>
          </a:xfrm>
        </p:grpSpPr>
        <p:sp>
          <p:nvSpPr>
            <p:cNvPr id="188" name="Google Shape;188;p13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13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0" name="Google Shape;190;p13"/>
          <p:cNvGrpSpPr/>
          <p:nvPr/>
        </p:nvGrpSpPr>
        <p:grpSpPr>
          <a:xfrm>
            <a:off x="605785" y="363959"/>
            <a:ext cx="695391" cy="463668"/>
            <a:chOff x="5142237" y="3822849"/>
            <a:chExt cx="338116" cy="225432"/>
          </a:xfrm>
        </p:grpSpPr>
        <p:sp>
          <p:nvSpPr>
            <p:cNvPr id="191" name="Google Shape;191;p13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192;p13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" name="Google Shape;193;p13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13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5" name="Google Shape;195;p13"/>
          <p:cNvGrpSpPr/>
          <p:nvPr/>
        </p:nvGrpSpPr>
        <p:grpSpPr>
          <a:xfrm>
            <a:off x="13" y="947699"/>
            <a:ext cx="565659" cy="583716"/>
            <a:chOff x="8884746" y="289993"/>
            <a:chExt cx="297924" cy="307435"/>
          </a:xfrm>
        </p:grpSpPr>
        <p:sp>
          <p:nvSpPr>
            <p:cNvPr id="196" name="Google Shape;196;p13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6179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14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4"/>
          <p:cNvSpPr txBox="1">
            <a:spLocks noGrp="1"/>
          </p:cNvSpPr>
          <p:nvPr>
            <p:ph type="subTitle" idx="1"/>
          </p:nvPr>
        </p:nvSpPr>
        <p:spPr>
          <a:xfrm>
            <a:off x="6096000" y="1431533"/>
            <a:ext cx="5142400" cy="3272400"/>
          </a:xfrm>
          <a:prstGeom prst="rect">
            <a:avLst/>
          </a:prstGeom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  <p:sp>
        <p:nvSpPr>
          <p:cNvPr id="201" name="Google Shape;201;p14"/>
          <p:cNvSpPr txBox="1">
            <a:spLocks noGrp="1"/>
          </p:cNvSpPr>
          <p:nvPr>
            <p:ph type="subTitle" idx="2"/>
          </p:nvPr>
        </p:nvSpPr>
        <p:spPr>
          <a:xfrm>
            <a:off x="6096000" y="4703667"/>
            <a:ext cx="51424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02" name="Google Shape;202;p14"/>
          <p:cNvGrpSpPr/>
          <p:nvPr/>
        </p:nvGrpSpPr>
        <p:grpSpPr>
          <a:xfrm>
            <a:off x="1815949" y="15"/>
            <a:ext cx="565659" cy="583716"/>
            <a:chOff x="8884746" y="289993"/>
            <a:chExt cx="297924" cy="307435"/>
          </a:xfrm>
        </p:grpSpPr>
        <p:sp>
          <p:nvSpPr>
            <p:cNvPr id="203" name="Google Shape;203;p14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5" name="Google Shape;205;p14"/>
          <p:cNvGrpSpPr/>
          <p:nvPr/>
        </p:nvGrpSpPr>
        <p:grpSpPr>
          <a:xfrm>
            <a:off x="-10" y="510112"/>
            <a:ext cx="1219044" cy="1113285"/>
            <a:chOff x="7077268" y="354300"/>
            <a:chExt cx="642053" cy="586351"/>
          </a:xfrm>
        </p:grpSpPr>
        <p:sp>
          <p:nvSpPr>
            <p:cNvPr id="206" name="Google Shape;206;p14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8" name="Google Shape;208;p14"/>
          <p:cNvGrpSpPr/>
          <p:nvPr/>
        </p:nvGrpSpPr>
        <p:grpSpPr>
          <a:xfrm rot="10799777">
            <a:off x="1174606" y="316399"/>
            <a:ext cx="695391" cy="463668"/>
            <a:chOff x="5142237" y="3822849"/>
            <a:chExt cx="338116" cy="225432"/>
          </a:xfrm>
        </p:grpSpPr>
        <p:sp>
          <p:nvSpPr>
            <p:cNvPr id="209" name="Google Shape;209;p14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1853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15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5"/>
          <p:cNvSpPr txBox="1">
            <a:spLocks noGrp="1"/>
          </p:cNvSpPr>
          <p:nvPr>
            <p:ph type="title"/>
          </p:nvPr>
        </p:nvSpPr>
        <p:spPr>
          <a:xfrm>
            <a:off x="953467" y="1791000"/>
            <a:ext cx="5142400" cy="21992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128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sp>
        <p:nvSpPr>
          <p:cNvPr id="216" name="Google Shape;216;p15"/>
          <p:cNvSpPr txBox="1">
            <a:spLocks noGrp="1"/>
          </p:cNvSpPr>
          <p:nvPr>
            <p:ph type="body" idx="1"/>
          </p:nvPr>
        </p:nvSpPr>
        <p:spPr>
          <a:xfrm>
            <a:off x="953467" y="3786933"/>
            <a:ext cx="5142400" cy="8236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marL="609507" lvl="0" indent="-42326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1219020" lvl="1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828528" lvl="2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2438038" lvl="3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3047544" lvl="4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3657051" lvl="5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4266560" lvl="6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4876069" lvl="7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5485582" lvl="8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grpSp>
        <p:nvGrpSpPr>
          <p:cNvPr id="217" name="Google Shape;217;p15"/>
          <p:cNvGrpSpPr/>
          <p:nvPr/>
        </p:nvGrpSpPr>
        <p:grpSpPr>
          <a:xfrm flipH="1">
            <a:off x="609155" y="5947920"/>
            <a:ext cx="1219044" cy="1113285"/>
            <a:chOff x="7077268" y="354300"/>
            <a:chExt cx="642053" cy="586351"/>
          </a:xfrm>
        </p:grpSpPr>
        <p:sp>
          <p:nvSpPr>
            <p:cNvPr id="218" name="Google Shape;218;p15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0" name="Google Shape;220;p15"/>
          <p:cNvGrpSpPr/>
          <p:nvPr/>
        </p:nvGrpSpPr>
        <p:grpSpPr>
          <a:xfrm rot="10800000" flipH="1">
            <a:off x="302382" y="6272727"/>
            <a:ext cx="695391" cy="463668"/>
            <a:chOff x="5142237" y="3822849"/>
            <a:chExt cx="338116" cy="225432"/>
          </a:xfrm>
        </p:grpSpPr>
        <p:sp>
          <p:nvSpPr>
            <p:cNvPr id="221" name="Google Shape;221;p15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5" name="Google Shape;225;p15"/>
          <p:cNvGrpSpPr/>
          <p:nvPr/>
        </p:nvGrpSpPr>
        <p:grpSpPr>
          <a:xfrm flipH="1">
            <a:off x="-203190" y="5480239"/>
            <a:ext cx="565659" cy="583716"/>
            <a:chOff x="8884746" y="289993"/>
            <a:chExt cx="297924" cy="307435"/>
          </a:xfrm>
        </p:grpSpPr>
        <p:sp>
          <p:nvSpPr>
            <p:cNvPr id="226" name="Google Shape;226;p15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1581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6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6"/>
          <p:cNvSpPr txBox="1">
            <a:spLocks noGrp="1"/>
          </p:cNvSpPr>
          <p:nvPr>
            <p:ph type="title"/>
          </p:nvPr>
        </p:nvSpPr>
        <p:spPr>
          <a:xfrm>
            <a:off x="1503900" y="1856233"/>
            <a:ext cx="3453600" cy="16652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sp>
        <p:nvSpPr>
          <p:cNvPr id="231" name="Google Shape;231;p16"/>
          <p:cNvSpPr txBox="1">
            <a:spLocks noGrp="1"/>
          </p:cNvSpPr>
          <p:nvPr>
            <p:ph type="body" idx="1"/>
          </p:nvPr>
        </p:nvSpPr>
        <p:spPr>
          <a:xfrm>
            <a:off x="1503900" y="3521433"/>
            <a:ext cx="3453600" cy="13696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marL="609507" lvl="0" indent="-42326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1219020" lvl="1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828528" lvl="2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2438038" lvl="3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3047544" lvl="4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3657051" lvl="5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4266560" lvl="6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4876069" lvl="7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5485582" lvl="8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grpSp>
        <p:nvGrpSpPr>
          <p:cNvPr id="232" name="Google Shape;232;p16"/>
          <p:cNvGrpSpPr/>
          <p:nvPr/>
        </p:nvGrpSpPr>
        <p:grpSpPr>
          <a:xfrm>
            <a:off x="10972955" y="397280"/>
            <a:ext cx="1219044" cy="1113285"/>
            <a:chOff x="7077268" y="354300"/>
            <a:chExt cx="642053" cy="586351"/>
          </a:xfrm>
        </p:grpSpPr>
        <p:sp>
          <p:nvSpPr>
            <p:cNvPr id="233" name="Google Shape;233;p16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5" name="Google Shape;235;p16"/>
          <p:cNvGrpSpPr/>
          <p:nvPr/>
        </p:nvGrpSpPr>
        <p:grpSpPr>
          <a:xfrm>
            <a:off x="9828980" y="363979"/>
            <a:ext cx="565659" cy="583716"/>
            <a:chOff x="8884746" y="289993"/>
            <a:chExt cx="297924" cy="307435"/>
          </a:xfrm>
        </p:grpSpPr>
        <p:sp>
          <p:nvSpPr>
            <p:cNvPr id="236" name="Google Shape;236;p16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8" name="Google Shape;238;p16"/>
          <p:cNvGrpSpPr/>
          <p:nvPr/>
        </p:nvGrpSpPr>
        <p:grpSpPr>
          <a:xfrm>
            <a:off x="10778129" y="-12"/>
            <a:ext cx="389675" cy="325984"/>
            <a:chOff x="2737973" y="2879366"/>
            <a:chExt cx="255670" cy="213863"/>
          </a:xfrm>
        </p:grpSpPr>
        <p:sp>
          <p:nvSpPr>
            <p:cNvPr id="239" name="Google Shape;239;p16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3" name="Google Shape;243;p16"/>
          <p:cNvGrpSpPr/>
          <p:nvPr/>
        </p:nvGrpSpPr>
        <p:grpSpPr>
          <a:xfrm flipH="1">
            <a:off x="812355" y="5744720"/>
            <a:ext cx="1219044" cy="1113285"/>
            <a:chOff x="7077268" y="354300"/>
            <a:chExt cx="642053" cy="586351"/>
          </a:xfrm>
        </p:grpSpPr>
        <p:sp>
          <p:nvSpPr>
            <p:cNvPr id="244" name="Google Shape;244;p16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6" name="Google Shape;246;p16"/>
          <p:cNvGrpSpPr/>
          <p:nvPr/>
        </p:nvGrpSpPr>
        <p:grpSpPr>
          <a:xfrm rot="10800000" flipH="1">
            <a:off x="505582" y="6069527"/>
            <a:ext cx="695391" cy="463668"/>
            <a:chOff x="5142237" y="3822849"/>
            <a:chExt cx="338116" cy="225432"/>
          </a:xfrm>
        </p:grpSpPr>
        <p:sp>
          <p:nvSpPr>
            <p:cNvPr id="247" name="Google Shape;247;p16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1" name="Google Shape;251;p16"/>
          <p:cNvGrpSpPr/>
          <p:nvPr/>
        </p:nvGrpSpPr>
        <p:grpSpPr>
          <a:xfrm flipH="1">
            <a:off x="13" y="5277039"/>
            <a:ext cx="565659" cy="583716"/>
            <a:chOff x="8884746" y="289993"/>
            <a:chExt cx="297924" cy="307435"/>
          </a:xfrm>
        </p:grpSpPr>
        <p:sp>
          <p:nvSpPr>
            <p:cNvPr id="252" name="Google Shape;252;p16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2452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17"/>
          <p:cNvPicPr preferRelativeResize="0"/>
          <p:nvPr/>
        </p:nvPicPr>
        <p:blipFill rotWithShape="1">
          <a:blip r:embed="rId2">
            <a:alphaModFix amt="50000"/>
          </a:blip>
          <a:srcRect b="15590"/>
          <a:stretch/>
        </p:blipFill>
        <p:spPr>
          <a:xfrm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7"/>
          <p:cNvSpPr txBox="1">
            <a:spLocks noGrp="1"/>
          </p:cNvSpPr>
          <p:nvPr>
            <p:ph type="title"/>
          </p:nvPr>
        </p:nvSpPr>
        <p:spPr>
          <a:xfrm>
            <a:off x="6634920" y="1856233"/>
            <a:ext cx="3453600" cy="16652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sp>
        <p:nvSpPr>
          <p:cNvPr id="257" name="Google Shape;257;p17"/>
          <p:cNvSpPr txBox="1">
            <a:spLocks noGrp="1"/>
          </p:cNvSpPr>
          <p:nvPr>
            <p:ph type="body" idx="1"/>
          </p:nvPr>
        </p:nvSpPr>
        <p:spPr>
          <a:xfrm>
            <a:off x="6634920" y="3521433"/>
            <a:ext cx="3453600" cy="13696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marL="609507" lvl="0" indent="-42326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1219020" lvl="1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828528" lvl="2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2438038" lvl="3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3047544" lvl="4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3657051" lvl="5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4266560" lvl="6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4876069" lvl="7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5485582" lvl="8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grpSp>
        <p:nvGrpSpPr>
          <p:cNvPr id="258" name="Google Shape;258;p17"/>
          <p:cNvGrpSpPr/>
          <p:nvPr/>
        </p:nvGrpSpPr>
        <p:grpSpPr>
          <a:xfrm>
            <a:off x="10160615" y="5744728"/>
            <a:ext cx="1219044" cy="1113285"/>
            <a:chOff x="7077268" y="354300"/>
            <a:chExt cx="642053" cy="586351"/>
          </a:xfrm>
        </p:grpSpPr>
        <p:sp>
          <p:nvSpPr>
            <p:cNvPr id="259" name="Google Shape;259;p17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" name="Google Shape;260;p17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1" name="Google Shape;261;p17"/>
          <p:cNvGrpSpPr/>
          <p:nvPr/>
        </p:nvGrpSpPr>
        <p:grpSpPr>
          <a:xfrm rot="10800000">
            <a:off x="10991051" y="6069531"/>
            <a:ext cx="695391" cy="463668"/>
            <a:chOff x="5142237" y="3822849"/>
            <a:chExt cx="338116" cy="225432"/>
          </a:xfrm>
        </p:grpSpPr>
        <p:sp>
          <p:nvSpPr>
            <p:cNvPr id="262" name="Google Shape;262;p17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" name="Google Shape;263;p17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" name="Google Shape;264;p17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5" name="Google Shape;265;p17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6" name="Google Shape;266;p17"/>
          <p:cNvGrpSpPr/>
          <p:nvPr/>
        </p:nvGrpSpPr>
        <p:grpSpPr>
          <a:xfrm>
            <a:off x="11626341" y="5277047"/>
            <a:ext cx="565659" cy="583716"/>
            <a:chOff x="8884746" y="289993"/>
            <a:chExt cx="297924" cy="307435"/>
          </a:xfrm>
        </p:grpSpPr>
        <p:sp>
          <p:nvSpPr>
            <p:cNvPr id="267" name="Google Shape;267;p17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8" name="Google Shape;268;p17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7931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8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8"/>
          <p:cNvSpPr txBox="1">
            <a:spLocks noGrp="1"/>
          </p:cNvSpPr>
          <p:nvPr>
            <p:ph type="title"/>
          </p:nvPr>
        </p:nvSpPr>
        <p:spPr>
          <a:xfrm>
            <a:off x="2105600" y="1856233"/>
            <a:ext cx="3453600" cy="16652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sp>
        <p:nvSpPr>
          <p:cNvPr id="272" name="Google Shape;272;p18"/>
          <p:cNvSpPr txBox="1">
            <a:spLocks noGrp="1"/>
          </p:cNvSpPr>
          <p:nvPr>
            <p:ph type="body" idx="1"/>
          </p:nvPr>
        </p:nvSpPr>
        <p:spPr>
          <a:xfrm>
            <a:off x="2105600" y="3521433"/>
            <a:ext cx="3453600" cy="13696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marL="609507" lvl="0" indent="-42326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1219020" lvl="1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828528" lvl="2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2438038" lvl="3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3047544" lvl="4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3657051" lvl="5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4266560" lvl="6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4876069" lvl="7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5485582" lvl="8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grpSp>
        <p:nvGrpSpPr>
          <p:cNvPr id="273" name="Google Shape;273;p18"/>
          <p:cNvGrpSpPr/>
          <p:nvPr/>
        </p:nvGrpSpPr>
        <p:grpSpPr>
          <a:xfrm>
            <a:off x="1015555" y="12"/>
            <a:ext cx="1219044" cy="1113285"/>
            <a:chOff x="7077268" y="354300"/>
            <a:chExt cx="642053" cy="586351"/>
          </a:xfrm>
        </p:grpSpPr>
        <p:sp>
          <p:nvSpPr>
            <p:cNvPr id="274" name="Google Shape;274;p18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76" name="Google Shape;276;p18"/>
          <p:cNvGrpSpPr/>
          <p:nvPr/>
        </p:nvGrpSpPr>
        <p:grpSpPr>
          <a:xfrm>
            <a:off x="605785" y="413527"/>
            <a:ext cx="695391" cy="463668"/>
            <a:chOff x="5142237" y="3822849"/>
            <a:chExt cx="338116" cy="225432"/>
          </a:xfrm>
        </p:grpSpPr>
        <p:sp>
          <p:nvSpPr>
            <p:cNvPr id="277" name="Google Shape;277;p18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9" name="Google Shape;279;p18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80;p18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1" name="Google Shape;281;p18"/>
          <p:cNvGrpSpPr/>
          <p:nvPr/>
        </p:nvGrpSpPr>
        <p:grpSpPr>
          <a:xfrm>
            <a:off x="13" y="997263"/>
            <a:ext cx="565659" cy="583716"/>
            <a:chOff x="8884746" y="289993"/>
            <a:chExt cx="297924" cy="307435"/>
          </a:xfrm>
        </p:grpSpPr>
        <p:sp>
          <p:nvSpPr>
            <p:cNvPr id="282" name="Google Shape;282;p18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83;p18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7895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20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0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9pPr>
          </a:lstStyle>
          <a:p>
            <a:endParaRPr/>
          </a:p>
        </p:txBody>
      </p:sp>
      <p:sp>
        <p:nvSpPr>
          <p:cNvPr id="291" name="Google Shape;291;p20"/>
          <p:cNvSpPr txBox="1">
            <a:spLocks noGrp="1"/>
          </p:cNvSpPr>
          <p:nvPr>
            <p:ph type="subTitle" idx="1"/>
          </p:nvPr>
        </p:nvSpPr>
        <p:spPr>
          <a:xfrm>
            <a:off x="2240197" y="3555600"/>
            <a:ext cx="3364000" cy="13616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0"/>
          <p:cNvSpPr txBox="1">
            <a:spLocks noGrp="1"/>
          </p:cNvSpPr>
          <p:nvPr>
            <p:ph type="subTitle" idx="2"/>
          </p:nvPr>
        </p:nvSpPr>
        <p:spPr>
          <a:xfrm>
            <a:off x="2240197" y="3036000"/>
            <a:ext cx="33640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3" name="Google Shape;293;p20"/>
          <p:cNvSpPr txBox="1">
            <a:spLocks noGrp="1"/>
          </p:cNvSpPr>
          <p:nvPr>
            <p:ph type="subTitle" idx="3"/>
          </p:nvPr>
        </p:nvSpPr>
        <p:spPr>
          <a:xfrm>
            <a:off x="6587803" y="3555600"/>
            <a:ext cx="3364000" cy="13616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20"/>
          <p:cNvSpPr txBox="1">
            <a:spLocks noGrp="1"/>
          </p:cNvSpPr>
          <p:nvPr>
            <p:ph type="subTitle" idx="4"/>
          </p:nvPr>
        </p:nvSpPr>
        <p:spPr>
          <a:xfrm>
            <a:off x="6587803" y="3036000"/>
            <a:ext cx="33640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95" name="Google Shape;295;p20"/>
          <p:cNvGrpSpPr/>
          <p:nvPr/>
        </p:nvGrpSpPr>
        <p:grpSpPr>
          <a:xfrm>
            <a:off x="10160615" y="5744728"/>
            <a:ext cx="1219044" cy="1113285"/>
            <a:chOff x="7077268" y="354300"/>
            <a:chExt cx="642053" cy="586351"/>
          </a:xfrm>
        </p:grpSpPr>
        <p:sp>
          <p:nvSpPr>
            <p:cNvPr id="296" name="Google Shape;296;p20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" name="Google Shape;297;p20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8" name="Google Shape;298;p20"/>
          <p:cNvGrpSpPr/>
          <p:nvPr/>
        </p:nvGrpSpPr>
        <p:grpSpPr>
          <a:xfrm rot="10800000">
            <a:off x="10991051" y="6069531"/>
            <a:ext cx="695391" cy="463668"/>
            <a:chOff x="5142237" y="3822849"/>
            <a:chExt cx="338116" cy="225432"/>
          </a:xfrm>
        </p:grpSpPr>
        <p:sp>
          <p:nvSpPr>
            <p:cNvPr id="299" name="Google Shape;299;p20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" name="Google Shape;300;p20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" name="Google Shape;301;p20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" name="Google Shape;302;p20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3" name="Google Shape;303;p20"/>
          <p:cNvGrpSpPr/>
          <p:nvPr/>
        </p:nvGrpSpPr>
        <p:grpSpPr>
          <a:xfrm>
            <a:off x="11626341" y="5277047"/>
            <a:ext cx="565659" cy="583716"/>
            <a:chOff x="8884746" y="289993"/>
            <a:chExt cx="297924" cy="307435"/>
          </a:xfrm>
        </p:grpSpPr>
        <p:sp>
          <p:nvSpPr>
            <p:cNvPr id="304" name="Google Shape;304;p20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305;p20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6" name="Google Shape;306;p20"/>
          <p:cNvGrpSpPr/>
          <p:nvPr/>
        </p:nvGrpSpPr>
        <p:grpSpPr>
          <a:xfrm flipH="1">
            <a:off x="-13" y="5298888"/>
            <a:ext cx="1219044" cy="1113285"/>
            <a:chOff x="7077268" y="354300"/>
            <a:chExt cx="642053" cy="586351"/>
          </a:xfrm>
        </p:grpSpPr>
        <p:sp>
          <p:nvSpPr>
            <p:cNvPr id="307" name="Google Shape;307;p20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9" name="Google Shape;309;p20"/>
          <p:cNvGrpSpPr/>
          <p:nvPr/>
        </p:nvGrpSpPr>
        <p:grpSpPr>
          <a:xfrm flipH="1">
            <a:off x="1546277" y="6274271"/>
            <a:ext cx="565659" cy="583716"/>
            <a:chOff x="8884746" y="289993"/>
            <a:chExt cx="297924" cy="307435"/>
          </a:xfrm>
        </p:grpSpPr>
        <p:sp>
          <p:nvSpPr>
            <p:cNvPr id="310" name="Google Shape;310;p20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311;p20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2" name="Google Shape;312;p20"/>
          <p:cNvGrpSpPr/>
          <p:nvPr/>
        </p:nvGrpSpPr>
        <p:grpSpPr>
          <a:xfrm rot="9410602">
            <a:off x="1133190" y="5937358"/>
            <a:ext cx="385985" cy="301473"/>
            <a:chOff x="2606590" y="1465894"/>
            <a:chExt cx="196854" cy="153738"/>
          </a:xfrm>
        </p:grpSpPr>
        <p:sp>
          <p:nvSpPr>
            <p:cNvPr id="313" name="Google Shape;313;p20"/>
            <p:cNvSpPr/>
            <p:nvPr/>
          </p:nvSpPr>
          <p:spPr>
            <a:xfrm>
              <a:off x="2726225" y="1542370"/>
              <a:ext cx="77218" cy="77262"/>
            </a:xfrm>
            <a:custGeom>
              <a:avLst/>
              <a:gdLst/>
              <a:ahLst/>
              <a:cxnLst/>
              <a:rect l="l" t="t" r="r" b="b"/>
              <a:pathLst>
                <a:path w="5261" h="5264" extrusionOk="0">
                  <a:moveTo>
                    <a:pt x="2631" y="1"/>
                  </a:moveTo>
                  <a:cubicBezTo>
                    <a:pt x="1177" y="1"/>
                    <a:pt x="0" y="1179"/>
                    <a:pt x="0" y="2632"/>
                  </a:cubicBezTo>
                  <a:cubicBezTo>
                    <a:pt x="0" y="4087"/>
                    <a:pt x="1177" y="5263"/>
                    <a:pt x="2631" y="5263"/>
                  </a:cubicBezTo>
                  <a:cubicBezTo>
                    <a:pt x="4084" y="5263"/>
                    <a:pt x="5260" y="4087"/>
                    <a:pt x="5260" y="2632"/>
                  </a:cubicBezTo>
                  <a:cubicBezTo>
                    <a:pt x="5260" y="1179"/>
                    <a:pt x="4084" y="1"/>
                    <a:pt x="2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" name="Google Shape;314;p20"/>
            <p:cNvSpPr/>
            <p:nvPr/>
          </p:nvSpPr>
          <p:spPr>
            <a:xfrm>
              <a:off x="2606590" y="1555860"/>
              <a:ext cx="44532" cy="44546"/>
            </a:xfrm>
            <a:custGeom>
              <a:avLst/>
              <a:gdLst/>
              <a:ahLst/>
              <a:cxnLst/>
              <a:rect l="l" t="t" r="r" b="b"/>
              <a:pathLst>
                <a:path w="3034" h="3035" extrusionOk="0">
                  <a:moveTo>
                    <a:pt x="1517" y="1"/>
                  </a:moveTo>
                  <a:cubicBezTo>
                    <a:pt x="679" y="1"/>
                    <a:pt x="0" y="679"/>
                    <a:pt x="0" y="1518"/>
                  </a:cubicBezTo>
                  <a:cubicBezTo>
                    <a:pt x="0" y="2356"/>
                    <a:pt x="679" y="3034"/>
                    <a:pt x="1517" y="3034"/>
                  </a:cubicBezTo>
                  <a:cubicBezTo>
                    <a:pt x="2355" y="3034"/>
                    <a:pt x="3034" y="2356"/>
                    <a:pt x="3034" y="1518"/>
                  </a:cubicBezTo>
                  <a:cubicBezTo>
                    <a:pt x="3034" y="679"/>
                    <a:pt x="2355" y="1"/>
                    <a:pt x="1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" name="Google Shape;315;p20"/>
            <p:cNvSpPr/>
            <p:nvPr/>
          </p:nvSpPr>
          <p:spPr>
            <a:xfrm>
              <a:off x="2753687" y="1465894"/>
              <a:ext cx="22280" cy="22280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60" y="0"/>
                  </a:moveTo>
                  <a:cubicBezTo>
                    <a:pt x="341" y="0"/>
                    <a:pt x="1" y="339"/>
                    <a:pt x="1" y="758"/>
                  </a:cubicBezTo>
                  <a:cubicBezTo>
                    <a:pt x="1" y="1177"/>
                    <a:pt x="341" y="1517"/>
                    <a:pt x="760" y="1517"/>
                  </a:cubicBezTo>
                  <a:cubicBezTo>
                    <a:pt x="1177" y="1517"/>
                    <a:pt x="1518" y="1177"/>
                    <a:pt x="1518" y="758"/>
                  </a:cubicBezTo>
                  <a:cubicBezTo>
                    <a:pt x="1518" y="339"/>
                    <a:pt x="1177" y="0"/>
                    <a:pt x="7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9007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21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1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9pPr>
          </a:lstStyle>
          <a:p>
            <a:endParaRPr/>
          </a:p>
        </p:txBody>
      </p:sp>
      <p:sp>
        <p:nvSpPr>
          <p:cNvPr id="319" name="Google Shape;319;p21"/>
          <p:cNvSpPr txBox="1">
            <a:spLocks noGrp="1"/>
          </p:cNvSpPr>
          <p:nvPr>
            <p:ph type="subTitle" idx="1"/>
          </p:nvPr>
        </p:nvSpPr>
        <p:spPr>
          <a:xfrm>
            <a:off x="1229448" y="3555600"/>
            <a:ext cx="2732800" cy="11040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21"/>
          <p:cNvSpPr txBox="1">
            <a:spLocks noGrp="1"/>
          </p:cNvSpPr>
          <p:nvPr>
            <p:ph type="subTitle" idx="2"/>
          </p:nvPr>
        </p:nvSpPr>
        <p:spPr>
          <a:xfrm>
            <a:off x="1229448" y="3036000"/>
            <a:ext cx="2732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1" name="Google Shape;321;p21"/>
          <p:cNvSpPr txBox="1">
            <a:spLocks noGrp="1"/>
          </p:cNvSpPr>
          <p:nvPr>
            <p:ph type="subTitle" idx="3"/>
          </p:nvPr>
        </p:nvSpPr>
        <p:spPr>
          <a:xfrm>
            <a:off x="4729599" y="3555600"/>
            <a:ext cx="2732800" cy="11040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21"/>
          <p:cNvSpPr txBox="1">
            <a:spLocks noGrp="1"/>
          </p:cNvSpPr>
          <p:nvPr>
            <p:ph type="subTitle" idx="4"/>
          </p:nvPr>
        </p:nvSpPr>
        <p:spPr>
          <a:xfrm>
            <a:off x="4729601" y="3036000"/>
            <a:ext cx="2732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3" name="Google Shape;323;p21"/>
          <p:cNvSpPr txBox="1">
            <a:spLocks noGrp="1"/>
          </p:cNvSpPr>
          <p:nvPr>
            <p:ph type="subTitle" idx="5"/>
          </p:nvPr>
        </p:nvSpPr>
        <p:spPr>
          <a:xfrm>
            <a:off x="8229749" y="3555600"/>
            <a:ext cx="2732800" cy="11040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21"/>
          <p:cNvSpPr txBox="1">
            <a:spLocks noGrp="1"/>
          </p:cNvSpPr>
          <p:nvPr>
            <p:ph type="subTitle" idx="6"/>
          </p:nvPr>
        </p:nvSpPr>
        <p:spPr>
          <a:xfrm>
            <a:off x="8229752" y="3036000"/>
            <a:ext cx="2732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25" name="Google Shape;325;p21"/>
          <p:cNvGrpSpPr/>
          <p:nvPr/>
        </p:nvGrpSpPr>
        <p:grpSpPr>
          <a:xfrm>
            <a:off x="10160615" y="5744728"/>
            <a:ext cx="1219044" cy="1113285"/>
            <a:chOff x="7077268" y="354300"/>
            <a:chExt cx="642053" cy="586351"/>
          </a:xfrm>
        </p:grpSpPr>
        <p:sp>
          <p:nvSpPr>
            <p:cNvPr id="326" name="Google Shape;326;p21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327;p21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28" name="Google Shape;328;p21"/>
          <p:cNvGrpSpPr/>
          <p:nvPr/>
        </p:nvGrpSpPr>
        <p:grpSpPr>
          <a:xfrm rot="10800000">
            <a:off x="10991051" y="6069531"/>
            <a:ext cx="695391" cy="463668"/>
            <a:chOff x="5142237" y="3822849"/>
            <a:chExt cx="338116" cy="225432"/>
          </a:xfrm>
        </p:grpSpPr>
        <p:sp>
          <p:nvSpPr>
            <p:cNvPr id="329" name="Google Shape;329;p21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" name="Google Shape;330;p21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" name="Google Shape;331;p21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" name="Google Shape;332;p21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33" name="Google Shape;333;p21"/>
          <p:cNvGrpSpPr/>
          <p:nvPr/>
        </p:nvGrpSpPr>
        <p:grpSpPr>
          <a:xfrm>
            <a:off x="11626341" y="5277047"/>
            <a:ext cx="565659" cy="583716"/>
            <a:chOff x="8884746" y="289993"/>
            <a:chExt cx="297924" cy="307435"/>
          </a:xfrm>
        </p:grpSpPr>
        <p:sp>
          <p:nvSpPr>
            <p:cNvPr id="334" name="Google Shape;334;p21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" name="Google Shape;335;p21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36" name="Google Shape;336;p21"/>
          <p:cNvGrpSpPr/>
          <p:nvPr/>
        </p:nvGrpSpPr>
        <p:grpSpPr>
          <a:xfrm flipH="1">
            <a:off x="-13" y="5298888"/>
            <a:ext cx="1219044" cy="1113285"/>
            <a:chOff x="7077268" y="354300"/>
            <a:chExt cx="642053" cy="586351"/>
          </a:xfrm>
        </p:grpSpPr>
        <p:sp>
          <p:nvSpPr>
            <p:cNvPr id="337" name="Google Shape;337;p21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" name="Google Shape;338;p21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39" name="Google Shape;339;p21"/>
          <p:cNvGrpSpPr/>
          <p:nvPr/>
        </p:nvGrpSpPr>
        <p:grpSpPr>
          <a:xfrm flipH="1">
            <a:off x="1546277" y="6274271"/>
            <a:ext cx="565659" cy="583716"/>
            <a:chOff x="8884746" y="289993"/>
            <a:chExt cx="297924" cy="307435"/>
          </a:xfrm>
        </p:grpSpPr>
        <p:sp>
          <p:nvSpPr>
            <p:cNvPr id="340" name="Google Shape;340;p21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" name="Google Shape;341;p21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42" name="Google Shape;342;p21"/>
          <p:cNvGrpSpPr/>
          <p:nvPr/>
        </p:nvGrpSpPr>
        <p:grpSpPr>
          <a:xfrm rot="9410602">
            <a:off x="1133190" y="5937358"/>
            <a:ext cx="385985" cy="301473"/>
            <a:chOff x="2606590" y="1465894"/>
            <a:chExt cx="196854" cy="153738"/>
          </a:xfrm>
        </p:grpSpPr>
        <p:sp>
          <p:nvSpPr>
            <p:cNvPr id="343" name="Google Shape;343;p21"/>
            <p:cNvSpPr/>
            <p:nvPr/>
          </p:nvSpPr>
          <p:spPr>
            <a:xfrm>
              <a:off x="2726225" y="1542370"/>
              <a:ext cx="77218" cy="77262"/>
            </a:xfrm>
            <a:custGeom>
              <a:avLst/>
              <a:gdLst/>
              <a:ahLst/>
              <a:cxnLst/>
              <a:rect l="l" t="t" r="r" b="b"/>
              <a:pathLst>
                <a:path w="5261" h="5264" extrusionOk="0">
                  <a:moveTo>
                    <a:pt x="2631" y="1"/>
                  </a:moveTo>
                  <a:cubicBezTo>
                    <a:pt x="1177" y="1"/>
                    <a:pt x="0" y="1179"/>
                    <a:pt x="0" y="2632"/>
                  </a:cubicBezTo>
                  <a:cubicBezTo>
                    <a:pt x="0" y="4087"/>
                    <a:pt x="1177" y="5263"/>
                    <a:pt x="2631" y="5263"/>
                  </a:cubicBezTo>
                  <a:cubicBezTo>
                    <a:pt x="4084" y="5263"/>
                    <a:pt x="5260" y="4087"/>
                    <a:pt x="5260" y="2632"/>
                  </a:cubicBezTo>
                  <a:cubicBezTo>
                    <a:pt x="5260" y="1179"/>
                    <a:pt x="4084" y="1"/>
                    <a:pt x="2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" name="Google Shape;344;p21"/>
            <p:cNvSpPr/>
            <p:nvPr/>
          </p:nvSpPr>
          <p:spPr>
            <a:xfrm>
              <a:off x="2606590" y="1555860"/>
              <a:ext cx="44532" cy="44546"/>
            </a:xfrm>
            <a:custGeom>
              <a:avLst/>
              <a:gdLst/>
              <a:ahLst/>
              <a:cxnLst/>
              <a:rect l="l" t="t" r="r" b="b"/>
              <a:pathLst>
                <a:path w="3034" h="3035" extrusionOk="0">
                  <a:moveTo>
                    <a:pt x="1517" y="1"/>
                  </a:moveTo>
                  <a:cubicBezTo>
                    <a:pt x="679" y="1"/>
                    <a:pt x="0" y="679"/>
                    <a:pt x="0" y="1518"/>
                  </a:cubicBezTo>
                  <a:cubicBezTo>
                    <a:pt x="0" y="2356"/>
                    <a:pt x="679" y="3034"/>
                    <a:pt x="1517" y="3034"/>
                  </a:cubicBezTo>
                  <a:cubicBezTo>
                    <a:pt x="2355" y="3034"/>
                    <a:pt x="3034" y="2356"/>
                    <a:pt x="3034" y="1518"/>
                  </a:cubicBezTo>
                  <a:cubicBezTo>
                    <a:pt x="3034" y="679"/>
                    <a:pt x="2355" y="1"/>
                    <a:pt x="1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" name="Google Shape;345;p21"/>
            <p:cNvSpPr/>
            <p:nvPr/>
          </p:nvSpPr>
          <p:spPr>
            <a:xfrm>
              <a:off x="2753687" y="1465894"/>
              <a:ext cx="22280" cy="22280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60" y="0"/>
                  </a:moveTo>
                  <a:cubicBezTo>
                    <a:pt x="341" y="0"/>
                    <a:pt x="1" y="339"/>
                    <a:pt x="1" y="758"/>
                  </a:cubicBezTo>
                  <a:cubicBezTo>
                    <a:pt x="1" y="1177"/>
                    <a:pt x="341" y="1517"/>
                    <a:pt x="760" y="1517"/>
                  </a:cubicBezTo>
                  <a:cubicBezTo>
                    <a:pt x="1177" y="1517"/>
                    <a:pt x="1518" y="1177"/>
                    <a:pt x="1518" y="758"/>
                  </a:cubicBezTo>
                  <a:cubicBezTo>
                    <a:pt x="1518" y="339"/>
                    <a:pt x="1177" y="0"/>
                    <a:pt x="7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236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22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22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9pPr>
          </a:lstStyle>
          <a:p>
            <a:endParaRPr/>
          </a:p>
        </p:txBody>
      </p:sp>
      <p:sp>
        <p:nvSpPr>
          <p:cNvPr id="349" name="Google Shape;349;p22"/>
          <p:cNvSpPr txBox="1">
            <a:spLocks noGrp="1"/>
          </p:cNvSpPr>
          <p:nvPr>
            <p:ph type="subTitle" idx="1"/>
          </p:nvPr>
        </p:nvSpPr>
        <p:spPr>
          <a:xfrm>
            <a:off x="1196649" y="5347067"/>
            <a:ext cx="2888000" cy="7976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22"/>
          <p:cNvSpPr txBox="1">
            <a:spLocks noGrp="1"/>
          </p:cNvSpPr>
          <p:nvPr>
            <p:ph type="subTitle" idx="2"/>
          </p:nvPr>
        </p:nvSpPr>
        <p:spPr>
          <a:xfrm>
            <a:off x="1196664" y="4827467"/>
            <a:ext cx="28880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1" name="Google Shape;351;p22"/>
          <p:cNvSpPr txBox="1">
            <a:spLocks noGrp="1"/>
          </p:cNvSpPr>
          <p:nvPr>
            <p:ph type="subTitle" idx="3"/>
          </p:nvPr>
        </p:nvSpPr>
        <p:spPr>
          <a:xfrm>
            <a:off x="4642487" y="5347067"/>
            <a:ext cx="2888000" cy="7976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22"/>
          <p:cNvSpPr txBox="1">
            <a:spLocks noGrp="1"/>
          </p:cNvSpPr>
          <p:nvPr>
            <p:ph type="subTitle" idx="4"/>
          </p:nvPr>
        </p:nvSpPr>
        <p:spPr>
          <a:xfrm>
            <a:off x="4642499" y="4827467"/>
            <a:ext cx="28880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3" name="Google Shape;353;p22"/>
          <p:cNvSpPr txBox="1">
            <a:spLocks noGrp="1"/>
          </p:cNvSpPr>
          <p:nvPr>
            <p:ph type="subTitle" idx="5"/>
          </p:nvPr>
        </p:nvSpPr>
        <p:spPr>
          <a:xfrm>
            <a:off x="8107343" y="5347067"/>
            <a:ext cx="2888000" cy="7976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22"/>
          <p:cNvSpPr txBox="1">
            <a:spLocks noGrp="1"/>
          </p:cNvSpPr>
          <p:nvPr>
            <p:ph type="subTitle" idx="6"/>
          </p:nvPr>
        </p:nvSpPr>
        <p:spPr>
          <a:xfrm>
            <a:off x="8107351" y="4827467"/>
            <a:ext cx="28880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55" name="Google Shape;355;p22"/>
          <p:cNvGrpSpPr/>
          <p:nvPr/>
        </p:nvGrpSpPr>
        <p:grpSpPr>
          <a:xfrm>
            <a:off x="11238523" y="397280"/>
            <a:ext cx="1219044" cy="1113285"/>
            <a:chOff x="7077268" y="354300"/>
            <a:chExt cx="642053" cy="586351"/>
          </a:xfrm>
        </p:grpSpPr>
        <p:sp>
          <p:nvSpPr>
            <p:cNvPr id="356" name="Google Shape;356;p22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" name="Google Shape;357;p22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58" name="Google Shape;358;p22"/>
          <p:cNvGrpSpPr/>
          <p:nvPr/>
        </p:nvGrpSpPr>
        <p:grpSpPr>
          <a:xfrm>
            <a:off x="10094548" y="363979"/>
            <a:ext cx="565659" cy="583716"/>
            <a:chOff x="8884746" y="289993"/>
            <a:chExt cx="297924" cy="307435"/>
          </a:xfrm>
        </p:grpSpPr>
        <p:sp>
          <p:nvSpPr>
            <p:cNvPr id="359" name="Google Shape;359;p22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" name="Google Shape;360;p22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1" name="Google Shape;361;p22"/>
          <p:cNvGrpSpPr/>
          <p:nvPr/>
        </p:nvGrpSpPr>
        <p:grpSpPr>
          <a:xfrm>
            <a:off x="11043697" y="-12"/>
            <a:ext cx="389675" cy="325984"/>
            <a:chOff x="2737973" y="2879366"/>
            <a:chExt cx="255670" cy="213863"/>
          </a:xfrm>
        </p:grpSpPr>
        <p:sp>
          <p:nvSpPr>
            <p:cNvPr id="362" name="Google Shape;362;p22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" name="Google Shape;363;p22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" name="Google Shape;364;p22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" name="Google Shape;365;p22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6" name="Google Shape;366;p22"/>
          <p:cNvGrpSpPr/>
          <p:nvPr/>
        </p:nvGrpSpPr>
        <p:grpSpPr>
          <a:xfrm>
            <a:off x="1015555" y="-49556"/>
            <a:ext cx="1219044" cy="1113285"/>
            <a:chOff x="7077268" y="354300"/>
            <a:chExt cx="642053" cy="586351"/>
          </a:xfrm>
        </p:grpSpPr>
        <p:sp>
          <p:nvSpPr>
            <p:cNvPr id="367" name="Google Shape;367;p22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" name="Google Shape;368;p22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9" name="Google Shape;369;p22"/>
          <p:cNvGrpSpPr/>
          <p:nvPr/>
        </p:nvGrpSpPr>
        <p:grpSpPr>
          <a:xfrm>
            <a:off x="605785" y="363959"/>
            <a:ext cx="695391" cy="463668"/>
            <a:chOff x="5142237" y="3822849"/>
            <a:chExt cx="338116" cy="225432"/>
          </a:xfrm>
        </p:grpSpPr>
        <p:sp>
          <p:nvSpPr>
            <p:cNvPr id="370" name="Google Shape;370;p22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" name="Google Shape;371;p22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" name="Google Shape;372;p22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22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74" name="Google Shape;374;p22"/>
          <p:cNvGrpSpPr/>
          <p:nvPr/>
        </p:nvGrpSpPr>
        <p:grpSpPr>
          <a:xfrm>
            <a:off x="13" y="947699"/>
            <a:ext cx="565659" cy="583716"/>
            <a:chOff x="8884746" y="289993"/>
            <a:chExt cx="297924" cy="307435"/>
          </a:xfrm>
        </p:grpSpPr>
        <p:sp>
          <p:nvSpPr>
            <p:cNvPr id="375" name="Google Shape;375;p22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" name="Google Shape;376;p22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0471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612800" y="3038400"/>
            <a:ext cx="4108800" cy="1155600"/>
          </a:xfrm>
          <a:prstGeom prst="rect">
            <a:avLst/>
          </a:prstGeom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6612800" y="1646000"/>
            <a:ext cx="4108800" cy="1392400"/>
          </a:xfrm>
          <a:prstGeom prst="rect">
            <a:avLst/>
          </a:prstGeom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6612800" y="4092400"/>
            <a:ext cx="4108800" cy="913600"/>
          </a:xfrm>
          <a:prstGeom prst="rect">
            <a:avLst/>
          </a:prstGeom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" name="Google Shape;17;p3"/>
          <p:cNvGrpSpPr/>
          <p:nvPr/>
        </p:nvGrpSpPr>
        <p:grpSpPr>
          <a:xfrm>
            <a:off x="10160615" y="5744728"/>
            <a:ext cx="1219044" cy="1113285"/>
            <a:chOff x="7077268" y="354300"/>
            <a:chExt cx="642053" cy="586351"/>
          </a:xfrm>
        </p:grpSpPr>
        <p:sp>
          <p:nvSpPr>
            <p:cNvPr id="18" name="Google Shape;18;p3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" name="Google Shape;20;p3"/>
          <p:cNvGrpSpPr/>
          <p:nvPr/>
        </p:nvGrpSpPr>
        <p:grpSpPr>
          <a:xfrm rot="10800000">
            <a:off x="10991051" y="6069531"/>
            <a:ext cx="695391" cy="463668"/>
            <a:chOff x="5142237" y="3822849"/>
            <a:chExt cx="338116" cy="225432"/>
          </a:xfrm>
        </p:grpSpPr>
        <p:sp>
          <p:nvSpPr>
            <p:cNvPr id="21" name="Google Shape;21;p3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" name="Google Shape;25;p3"/>
          <p:cNvGrpSpPr/>
          <p:nvPr/>
        </p:nvGrpSpPr>
        <p:grpSpPr>
          <a:xfrm>
            <a:off x="11626341" y="5277047"/>
            <a:ext cx="565659" cy="583716"/>
            <a:chOff x="8884746" y="289993"/>
            <a:chExt cx="297924" cy="307435"/>
          </a:xfrm>
        </p:grpSpPr>
        <p:sp>
          <p:nvSpPr>
            <p:cNvPr id="26" name="Google Shape;26;p3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>
            <a:off x="1015555" y="12"/>
            <a:ext cx="1219044" cy="1113285"/>
            <a:chOff x="7077268" y="354300"/>
            <a:chExt cx="642053" cy="586351"/>
          </a:xfrm>
        </p:grpSpPr>
        <p:sp>
          <p:nvSpPr>
            <p:cNvPr id="29" name="Google Shape;29;p3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05785" y="413527"/>
            <a:ext cx="695391" cy="463668"/>
            <a:chOff x="5142237" y="3822849"/>
            <a:chExt cx="338116" cy="225432"/>
          </a:xfrm>
        </p:grpSpPr>
        <p:sp>
          <p:nvSpPr>
            <p:cNvPr id="32" name="Google Shape;32;p3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" name="Google Shape;36;p3"/>
          <p:cNvGrpSpPr/>
          <p:nvPr/>
        </p:nvGrpSpPr>
        <p:grpSpPr>
          <a:xfrm>
            <a:off x="13" y="997263"/>
            <a:ext cx="565659" cy="583716"/>
            <a:chOff x="8884746" y="289993"/>
            <a:chExt cx="297924" cy="307435"/>
          </a:xfrm>
        </p:grpSpPr>
        <p:sp>
          <p:nvSpPr>
            <p:cNvPr id="37" name="Google Shape;37;p3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555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23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23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9pPr>
          </a:lstStyle>
          <a:p>
            <a:endParaRPr/>
          </a:p>
        </p:txBody>
      </p:sp>
      <p:sp>
        <p:nvSpPr>
          <p:cNvPr id="380" name="Google Shape;380;p23"/>
          <p:cNvSpPr txBox="1">
            <a:spLocks noGrp="1"/>
          </p:cNvSpPr>
          <p:nvPr>
            <p:ph type="subTitle" idx="1"/>
          </p:nvPr>
        </p:nvSpPr>
        <p:spPr>
          <a:xfrm>
            <a:off x="1859325" y="2625000"/>
            <a:ext cx="38268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23"/>
          <p:cNvSpPr txBox="1">
            <a:spLocks noGrp="1"/>
          </p:cNvSpPr>
          <p:nvPr>
            <p:ph type="subTitle" idx="2"/>
          </p:nvPr>
        </p:nvSpPr>
        <p:spPr>
          <a:xfrm>
            <a:off x="1859325" y="2105400"/>
            <a:ext cx="3826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2" name="Google Shape;382;p23"/>
          <p:cNvSpPr txBox="1">
            <a:spLocks noGrp="1"/>
          </p:cNvSpPr>
          <p:nvPr>
            <p:ph type="subTitle" idx="3"/>
          </p:nvPr>
        </p:nvSpPr>
        <p:spPr>
          <a:xfrm>
            <a:off x="6505869" y="2625000"/>
            <a:ext cx="38268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23"/>
          <p:cNvSpPr txBox="1">
            <a:spLocks noGrp="1"/>
          </p:cNvSpPr>
          <p:nvPr>
            <p:ph type="subTitle" idx="4"/>
          </p:nvPr>
        </p:nvSpPr>
        <p:spPr>
          <a:xfrm>
            <a:off x="6505875" y="2105400"/>
            <a:ext cx="3826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4" name="Google Shape;384;p23"/>
          <p:cNvSpPr txBox="1">
            <a:spLocks noGrp="1"/>
          </p:cNvSpPr>
          <p:nvPr>
            <p:ph type="subTitle" idx="5"/>
          </p:nvPr>
        </p:nvSpPr>
        <p:spPr>
          <a:xfrm>
            <a:off x="1859325" y="4506200"/>
            <a:ext cx="38268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23"/>
          <p:cNvSpPr txBox="1">
            <a:spLocks noGrp="1"/>
          </p:cNvSpPr>
          <p:nvPr>
            <p:ph type="subTitle" idx="6"/>
          </p:nvPr>
        </p:nvSpPr>
        <p:spPr>
          <a:xfrm>
            <a:off x="1859325" y="3986600"/>
            <a:ext cx="3826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6" name="Google Shape;386;p23"/>
          <p:cNvSpPr txBox="1">
            <a:spLocks noGrp="1"/>
          </p:cNvSpPr>
          <p:nvPr>
            <p:ph type="subTitle" idx="7"/>
          </p:nvPr>
        </p:nvSpPr>
        <p:spPr>
          <a:xfrm>
            <a:off x="6505869" y="4506200"/>
            <a:ext cx="38268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23"/>
          <p:cNvSpPr txBox="1">
            <a:spLocks noGrp="1"/>
          </p:cNvSpPr>
          <p:nvPr>
            <p:ph type="subTitle" idx="8"/>
          </p:nvPr>
        </p:nvSpPr>
        <p:spPr>
          <a:xfrm>
            <a:off x="6505875" y="3986600"/>
            <a:ext cx="3826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88" name="Google Shape;388;p23"/>
          <p:cNvGrpSpPr/>
          <p:nvPr/>
        </p:nvGrpSpPr>
        <p:grpSpPr>
          <a:xfrm>
            <a:off x="10160615" y="5744728"/>
            <a:ext cx="1219044" cy="1113285"/>
            <a:chOff x="7077268" y="354300"/>
            <a:chExt cx="642053" cy="586351"/>
          </a:xfrm>
        </p:grpSpPr>
        <p:sp>
          <p:nvSpPr>
            <p:cNvPr id="389" name="Google Shape;389;p23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" name="Google Shape;390;p23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91" name="Google Shape;391;p23"/>
          <p:cNvGrpSpPr/>
          <p:nvPr/>
        </p:nvGrpSpPr>
        <p:grpSpPr>
          <a:xfrm rot="10800000">
            <a:off x="10991051" y="6069531"/>
            <a:ext cx="695391" cy="463668"/>
            <a:chOff x="5142237" y="3822849"/>
            <a:chExt cx="338116" cy="225432"/>
          </a:xfrm>
        </p:grpSpPr>
        <p:sp>
          <p:nvSpPr>
            <p:cNvPr id="392" name="Google Shape;392;p23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" name="Google Shape;393;p23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" name="Google Shape;394;p23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" name="Google Shape;395;p23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96" name="Google Shape;396;p23"/>
          <p:cNvGrpSpPr/>
          <p:nvPr/>
        </p:nvGrpSpPr>
        <p:grpSpPr>
          <a:xfrm>
            <a:off x="11626341" y="5277047"/>
            <a:ext cx="565659" cy="583716"/>
            <a:chOff x="8884746" y="289993"/>
            <a:chExt cx="297924" cy="307435"/>
          </a:xfrm>
        </p:grpSpPr>
        <p:sp>
          <p:nvSpPr>
            <p:cNvPr id="397" name="Google Shape;397;p23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" name="Google Shape;398;p23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99" name="Google Shape;399;p23"/>
          <p:cNvGrpSpPr/>
          <p:nvPr/>
        </p:nvGrpSpPr>
        <p:grpSpPr>
          <a:xfrm flipH="1">
            <a:off x="812355" y="5744720"/>
            <a:ext cx="1219044" cy="1113285"/>
            <a:chOff x="7077268" y="354300"/>
            <a:chExt cx="642053" cy="586351"/>
          </a:xfrm>
        </p:grpSpPr>
        <p:sp>
          <p:nvSpPr>
            <p:cNvPr id="400" name="Google Shape;400;p23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" name="Google Shape;401;p23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02" name="Google Shape;402;p23"/>
          <p:cNvGrpSpPr/>
          <p:nvPr/>
        </p:nvGrpSpPr>
        <p:grpSpPr>
          <a:xfrm rot="10800000" flipH="1">
            <a:off x="505582" y="6069527"/>
            <a:ext cx="695391" cy="463668"/>
            <a:chOff x="5142237" y="3822849"/>
            <a:chExt cx="338116" cy="225432"/>
          </a:xfrm>
        </p:grpSpPr>
        <p:sp>
          <p:nvSpPr>
            <p:cNvPr id="403" name="Google Shape;403;p23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" name="Google Shape;404;p23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" name="Google Shape;405;p23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" name="Google Shape;406;p23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07" name="Google Shape;407;p23"/>
          <p:cNvGrpSpPr/>
          <p:nvPr/>
        </p:nvGrpSpPr>
        <p:grpSpPr>
          <a:xfrm flipH="1">
            <a:off x="13" y="5277039"/>
            <a:ext cx="565659" cy="583716"/>
            <a:chOff x="8884746" y="289993"/>
            <a:chExt cx="297924" cy="307435"/>
          </a:xfrm>
        </p:grpSpPr>
        <p:sp>
          <p:nvSpPr>
            <p:cNvPr id="408" name="Google Shape;408;p23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" name="Google Shape;409;p23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1002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24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24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9pPr>
          </a:lstStyle>
          <a:p>
            <a:endParaRPr/>
          </a:p>
        </p:txBody>
      </p:sp>
      <p:sp>
        <p:nvSpPr>
          <p:cNvPr id="413" name="Google Shape;413;p24"/>
          <p:cNvSpPr txBox="1">
            <a:spLocks noGrp="1"/>
          </p:cNvSpPr>
          <p:nvPr>
            <p:ph type="subTitle" idx="1"/>
          </p:nvPr>
        </p:nvSpPr>
        <p:spPr>
          <a:xfrm>
            <a:off x="1364791" y="2625000"/>
            <a:ext cx="27364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24"/>
          <p:cNvSpPr txBox="1">
            <a:spLocks noGrp="1"/>
          </p:cNvSpPr>
          <p:nvPr>
            <p:ph type="subTitle" idx="2"/>
          </p:nvPr>
        </p:nvSpPr>
        <p:spPr>
          <a:xfrm>
            <a:off x="1364791" y="2105400"/>
            <a:ext cx="27364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5" name="Google Shape;415;p24"/>
          <p:cNvSpPr txBox="1">
            <a:spLocks noGrp="1"/>
          </p:cNvSpPr>
          <p:nvPr>
            <p:ph type="subTitle" idx="3"/>
          </p:nvPr>
        </p:nvSpPr>
        <p:spPr>
          <a:xfrm>
            <a:off x="4727797" y="2625000"/>
            <a:ext cx="27364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4"/>
          </p:nvPr>
        </p:nvSpPr>
        <p:spPr>
          <a:xfrm>
            <a:off x="4727803" y="2105400"/>
            <a:ext cx="27364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5"/>
          </p:nvPr>
        </p:nvSpPr>
        <p:spPr>
          <a:xfrm>
            <a:off x="1364791" y="4506200"/>
            <a:ext cx="27364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6"/>
          </p:nvPr>
        </p:nvSpPr>
        <p:spPr>
          <a:xfrm>
            <a:off x="1364791" y="3986600"/>
            <a:ext cx="27364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7"/>
          </p:nvPr>
        </p:nvSpPr>
        <p:spPr>
          <a:xfrm>
            <a:off x="4727797" y="4506200"/>
            <a:ext cx="27364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8"/>
          </p:nvPr>
        </p:nvSpPr>
        <p:spPr>
          <a:xfrm>
            <a:off x="4727803" y="3986600"/>
            <a:ext cx="27364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 txBox="1">
            <a:spLocks noGrp="1"/>
          </p:cNvSpPr>
          <p:nvPr>
            <p:ph type="subTitle" idx="9"/>
          </p:nvPr>
        </p:nvSpPr>
        <p:spPr>
          <a:xfrm>
            <a:off x="8090805" y="2625000"/>
            <a:ext cx="27364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24"/>
          <p:cNvSpPr txBox="1">
            <a:spLocks noGrp="1"/>
          </p:cNvSpPr>
          <p:nvPr>
            <p:ph type="subTitle" idx="13"/>
          </p:nvPr>
        </p:nvSpPr>
        <p:spPr>
          <a:xfrm>
            <a:off x="8090809" y="2105400"/>
            <a:ext cx="27364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3" name="Google Shape;423;p24"/>
          <p:cNvSpPr txBox="1">
            <a:spLocks noGrp="1"/>
          </p:cNvSpPr>
          <p:nvPr>
            <p:ph type="subTitle" idx="14"/>
          </p:nvPr>
        </p:nvSpPr>
        <p:spPr>
          <a:xfrm>
            <a:off x="8090805" y="4506200"/>
            <a:ext cx="27364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24"/>
          <p:cNvSpPr txBox="1">
            <a:spLocks noGrp="1"/>
          </p:cNvSpPr>
          <p:nvPr>
            <p:ph type="subTitle" idx="15"/>
          </p:nvPr>
        </p:nvSpPr>
        <p:spPr>
          <a:xfrm>
            <a:off x="8090809" y="3986600"/>
            <a:ext cx="27364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425" name="Google Shape;425;p24"/>
          <p:cNvGrpSpPr/>
          <p:nvPr/>
        </p:nvGrpSpPr>
        <p:grpSpPr>
          <a:xfrm>
            <a:off x="10972955" y="397280"/>
            <a:ext cx="1219044" cy="1113285"/>
            <a:chOff x="7077268" y="354300"/>
            <a:chExt cx="642053" cy="586351"/>
          </a:xfrm>
        </p:grpSpPr>
        <p:sp>
          <p:nvSpPr>
            <p:cNvPr id="426" name="Google Shape;426;p24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8" name="Google Shape;428;p24"/>
          <p:cNvGrpSpPr/>
          <p:nvPr/>
        </p:nvGrpSpPr>
        <p:grpSpPr>
          <a:xfrm>
            <a:off x="9828980" y="363979"/>
            <a:ext cx="565659" cy="583716"/>
            <a:chOff x="8884746" y="289993"/>
            <a:chExt cx="297924" cy="307435"/>
          </a:xfrm>
        </p:grpSpPr>
        <p:sp>
          <p:nvSpPr>
            <p:cNvPr id="429" name="Google Shape;429;p24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31" name="Google Shape;431;p24"/>
          <p:cNvGrpSpPr/>
          <p:nvPr/>
        </p:nvGrpSpPr>
        <p:grpSpPr>
          <a:xfrm>
            <a:off x="10778129" y="-12"/>
            <a:ext cx="389675" cy="325984"/>
            <a:chOff x="2737973" y="2879366"/>
            <a:chExt cx="255670" cy="213863"/>
          </a:xfrm>
        </p:grpSpPr>
        <p:sp>
          <p:nvSpPr>
            <p:cNvPr id="432" name="Google Shape;432;p24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36" name="Google Shape;436;p24"/>
          <p:cNvGrpSpPr/>
          <p:nvPr/>
        </p:nvGrpSpPr>
        <p:grpSpPr>
          <a:xfrm flipH="1">
            <a:off x="812355" y="5744720"/>
            <a:ext cx="1219044" cy="1113285"/>
            <a:chOff x="7077268" y="354300"/>
            <a:chExt cx="642053" cy="586351"/>
          </a:xfrm>
        </p:grpSpPr>
        <p:sp>
          <p:nvSpPr>
            <p:cNvPr id="437" name="Google Shape;437;p24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39" name="Google Shape;439;p24"/>
          <p:cNvGrpSpPr/>
          <p:nvPr/>
        </p:nvGrpSpPr>
        <p:grpSpPr>
          <a:xfrm rot="10800000" flipH="1">
            <a:off x="505582" y="6069527"/>
            <a:ext cx="695391" cy="463668"/>
            <a:chOff x="5142237" y="3822849"/>
            <a:chExt cx="338116" cy="225432"/>
          </a:xfrm>
        </p:grpSpPr>
        <p:sp>
          <p:nvSpPr>
            <p:cNvPr id="440" name="Google Shape;440;p24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44" name="Google Shape;444;p24"/>
          <p:cNvGrpSpPr/>
          <p:nvPr/>
        </p:nvGrpSpPr>
        <p:grpSpPr>
          <a:xfrm flipH="1">
            <a:off x="13" y="5277039"/>
            <a:ext cx="565659" cy="583716"/>
            <a:chOff x="8884746" y="289993"/>
            <a:chExt cx="297924" cy="307435"/>
          </a:xfrm>
        </p:grpSpPr>
        <p:sp>
          <p:nvSpPr>
            <p:cNvPr id="445" name="Google Shape;445;p24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7258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25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25"/>
          <p:cNvSpPr txBox="1">
            <a:spLocks noGrp="1"/>
          </p:cNvSpPr>
          <p:nvPr>
            <p:ph type="title" hasCustomPrompt="1"/>
          </p:nvPr>
        </p:nvSpPr>
        <p:spPr>
          <a:xfrm>
            <a:off x="953467" y="1102600"/>
            <a:ext cx="5142400" cy="838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9pPr>
          </a:lstStyle>
          <a:p>
            <a:r>
              <a:t>xx%</a:t>
            </a:r>
          </a:p>
        </p:txBody>
      </p:sp>
      <p:sp>
        <p:nvSpPr>
          <p:cNvPr id="450" name="Google Shape;450;p25"/>
          <p:cNvSpPr txBox="1">
            <a:spLocks noGrp="1"/>
          </p:cNvSpPr>
          <p:nvPr>
            <p:ph type="subTitle" idx="1"/>
          </p:nvPr>
        </p:nvSpPr>
        <p:spPr>
          <a:xfrm>
            <a:off x="953467" y="1839700"/>
            <a:ext cx="5142400" cy="5236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25"/>
          <p:cNvSpPr txBox="1">
            <a:spLocks noGrp="1"/>
          </p:cNvSpPr>
          <p:nvPr>
            <p:ph type="title" idx="2" hasCustomPrompt="1"/>
          </p:nvPr>
        </p:nvSpPr>
        <p:spPr>
          <a:xfrm>
            <a:off x="953467" y="2798651"/>
            <a:ext cx="5142400" cy="838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9pPr>
          </a:lstStyle>
          <a:p>
            <a:r>
              <a:t>xx%</a:t>
            </a:r>
          </a:p>
        </p:txBody>
      </p:sp>
      <p:sp>
        <p:nvSpPr>
          <p:cNvPr id="452" name="Google Shape;452;p25"/>
          <p:cNvSpPr txBox="1">
            <a:spLocks noGrp="1"/>
          </p:cNvSpPr>
          <p:nvPr>
            <p:ph type="subTitle" idx="3"/>
          </p:nvPr>
        </p:nvSpPr>
        <p:spPr>
          <a:xfrm>
            <a:off x="953467" y="3535751"/>
            <a:ext cx="5142400" cy="5236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25"/>
          <p:cNvSpPr txBox="1">
            <a:spLocks noGrp="1"/>
          </p:cNvSpPr>
          <p:nvPr>
            <p:ph type="title" idx="4" hasCustomPrompt="1"/>
          </p:nvPr>
        </p:nvSpPr>
        <p:spPr>
          <a:xfrm>
            <a:off x="953467" y="4494717"/>
            <a:ext cx="5142400" cy="838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9pPr>
          </a:lstStyle>
          <a:p>
            <a:r>
              <a:t>xx%</a:t>
            </a:r>
          </a:p>
        </p:txBody>
      </p:sp>
      <p:sp>
        <p:nvSpPr>
          <p:cNvPr id="454" name="Google Shape;454;p25"/>
          <p:cNvSpPr txBox="1">
            <a:spLocks noGrp="1"/>
          </p:cNvSpPr>
          <p:nvPr>
            <p:ph type="subTitle" idx="5"/>
          </p:nvPr>
        </p:nvSpPr>
        <p:spPr>
          <a:xfrm>
            <a:off x="953467" y="5231817"/>
            <a:ext cx="5142400" cy="5236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5" name="Google Shape;455;p25"/>
          <p:cNvGrpSpPr/>
          <p:nvPr/>
        </p:nvGrpSpPr>
        <p:grpSpPr>
          <a:xfrm>
            <a:off x="10972955" y="397280"/>
            <a:ext cx="1219044" cy="1113285"/>
            <a:chOff x="7077268" y="354300"/>
            <a:chExt cx="642053" cy="586351"/>
          </a:xfrm>
        </p:grpSpPr>
        <p:sp>
          <p:nvSpPr>
            <p:cNvPr id="456" name="Google Shape;456;p25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" name="Google Shape;457;p25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58" name="Google Shape;458;p25"/>
          <p:cNvGrpSpPr/>
          <p:nvPr/>
        </p:nvGrpSpPr>
        <p:grpSpPr>
          <a:xfrm>
            <a:off x="9828980" y="363979"/>
            <a:ext cx="565659" cy="583716"/>
            <a:chOff x="8884746" y="289993"/>
            <a:chExt cx="297924" cy="307435"/>
          </a:xfrm>
        </p:grpSpPr>
        <p:sp>
          <p:nvSpPr>
            <p:cNvPr id="459" name="Google Shape;459;p25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" name="Google Shape;460;p25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61" name="Google Shape;461;p25"/>
          <p:cNvGrpSpPr/>
          <p:nvPr/>
        </p:nvGrpSpPr>
        <p:grpSpPr>
          <a:xfrm>
            <a:off x="10778129" y="-12"/>
            <a:ext cx="389675" cy="325984"/>
            <a:chOff x="2737973" y="2879366"/>
            <a:chExt cx="255670" cy="213863"/>
          </a:xfrm>
        </p:grpSpPr>
        <p:sp>
          <p:nvSpPr>
            <p:cNvPr id="462" name="Google Shape;462;p25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" name="Google Shape;463;p25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" name="Google Shape;464;p25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" name="Google Shape;465;p25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3679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26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26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9pPr>
          </a:lstStyle>
          <a:p>
            <a:endParaRPr/>
          </a:p>
        </p:txBody>
      </p:sp>
      <p:sp>
        <p:nvSpPr>
          <p:cNvPr id="469" name="Google Shape;469;p26"/>
          <p:cNvSpPr txBox="1">
            <a:spLocks noGrp="1"/>
          </p:cNvSpPr>
          <p:nvPr>
            <p:ph type="title" idx="2" hasCustomPrompt="1"/>
          </p:nvPr>
        </p:nvSpPr>
        <p:spPr>
          <a:xfrm>
            <a:off x="2998667" y="2666300"/>
            <a:ext cx="2592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70" name="Google Shape;470;p26"/>
          <p:cNvSpPr txBox="1">
            <a:spLocks noGrp="1"/>
          </p:cNvSpPr>
          <p:nvPr>
            <p:ph type="subTitle" idx="1"/>
          </p:nvPr>
        </p:nvSpPr>
        <p:spPr>
          <a:xfrm>
            <a:off x="2998667" y="3705633"/>
            <a:ext cx="2592800" cy="80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26"/>
          <p:cNvSpPr txBox="1">
            <a:spLocks noGrp="1"/>
          </p:cNvSpPr>
          <p:nvPr>
            <p:ph type="subTitle" idx="3"/>
          </p:nvPr>
        </p:nvSpPr>
        <p:spPr>
          <a:xfrm>
            <a:off x="2998667" y="3186033"/>
            <a:ext cx="2592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72" name="Google Shape;472;p26"/>
          <p:cNvSpPr txBox="1">
            <a:spLocks noGrp="1"/>
          </p:cNvSpPr>
          <p:nvPr>
            <p:ph type="title" idx="4" hasCustomPrompt="1"/>
          </p:nvPr>
        </p:nvSpPr>
        <p:spPr>
          <a:xfrm>
            <a:off x="8645867" y="2666300"/>
            <a:ext cx="2592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73" name="Google Shape;473;p26"/>
          <p:cNvSpPr txBox="1">
            <a:spLocks noGrp="1"/>
          </p:cNvSpPr>
          <p:nvPr>
            <p:ph type="subTitle" idx="5"/>
          </p:nvPr>
        </p:nvSpPr>
        <p:spPr>
          <a:xfrm>
            <a:off x="8645867" y="3705633"/>
            <a:ext cx="2592800" cy="80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26"/>
          <p:cNvSpPr txBox="1">
            <a:spLocks noGrp="1"/>
          </p:cNvSpPr>
          <p:nvPr>
            <p:ph type="subTitle" idx="6"/>
          </p:nvPr>
        </p:nvSpPr>
        <p:spPr>
          <a:xfrm>
            <a:off x="8645867" y="3186033"/>
            <a:ext cx="2592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475" name="Google Shape;475;p26"/>
          <p:cNvGrpSpPr/>
          <p:nvPr/>
        </p:nvGrpSpPr>
        <p:grpSpPr>
          <a:xfrm>
            <a:off x="10160615" y="5744728"/>
            <a:ext cx="1219044" cy="1113285"/>
            <a:chOff x="7077268" y="354300"/>
            <a:chExt cx="642053" cy="586351"/>
          </a:xfrm>
        </p:grpSpPr>
        <p:sp>
          <p:nvSpPr>
            <p:cNvPr id="476" name="Google Shape;476;p26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" name="Google Shape;477;p26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8" name="Google Shape;478;p26"/>
          <p:cNvGrpSpPr/>
          <p:nvPr/>
        </p:nvGrpSpPr>
        <p:grpSpPr>
          <a:xfrm rot="10800000">
            <a:off x="10991051" y="6069531"/>
            <a:ext cx="695391" cy="463668"/>
            <a:chOff x="5142237" y="3822849"/>
            <a:chExt cx="338116" cy="225432"/>
          </a:xfrm>
        </p:grpSpPr>
        <p:sp>
          <p:nvSpPr>
            <p:cNvPr id="479" name="Google Shape;479;p26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" name="Google Shape;480;p26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" name="Google Shape;481;p26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" name="Google Shape;482;p26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83" name="Google Shape;483;p26"/>
          <p:cNvGrpSpPr/>
          <p:nvPr/>
        </p:nvGrpSpPr>
        <p:grpSpPr>
          <a:xfrm>
            <a:off x="11626341" y="5277047"/>
            <a:ext cx="565659" cy="583716"/>
            <a:chOff x="8884746" y="289993"/>
            <a:chExt cx="297924" cy="307435"/>
          </a:xfrm>
        </p:grpSpPr>
        <p:sp>
          <p:nvSpPr>
            <p:cNvPr id="484" name="Google Shape;484;p26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" name="Google Shape;485;p26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86" name="Google Shape;486;p26"/>
          <p:cNvGrpSpPr/>
          <p:nvPr/>
        </p:nvGrpSpPr>
        <p:grpSpPr>
          <a:xfrm flipH="1">
            <a:off x="-13" y="5298888"/>
            <a:ext cx="1219044" cy="1113285"/>
            <a:chOff x="7077268" y="354300"/>
            <a:chExt cx="642053" cy="586351"/>
          </a:xfrm>
        </p:grpSpPr>
        <p:sp>
          <p:nvSpPr>
            <p:cNvPr id="487" name="Google Shape;487;p26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26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89" name="Google Shape;489;p26"/>
          <p:cNvGrpSpPr/>
          <p:nvPr/>
        </p:nvGrpSpPr>
        <p:grpSpPr>
          <a:xfrm flipH="1">
            <a:off x="1546277" y="6274271"/>
            <a:ext cx="565659" cy="583716"/>
            <a:chOff x="8884746" y="289993"/>
            <a:chExt cx="297924" cy="307435"/>
          </a:xfrm>
        </p:grpSpPr>
        <p:sp>
          <p:nvSpPr>
            <p:cNvPr id="490" name="Google Shape;490;p26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" name="Google Shape;491;p26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2" name="Google Shape;492;p26"/>
          <p:cNvGrpSpPr/>
          <p:nvPr/>
        </p:nvGrpSpPr>
        <p:grpSpPr>
          <a:xfrm rot="9410602">
            <a:off x="1133190" y="5937358"/>
            <a:ext cx="385985" cy="301473"/>
            <a:chOff x="2606590" y="1465894"/>
            <a:chExt cx="196854" cy="153738"/>
          </a:xfrm>
        </p:grpSpPr>
        <p:sp>
          <p:nvSpPr>
            <p:cNvPr id="493" name="Google Shape;493;p26"/>
            <p:cNvSpPr/>
            <p:nvPr/>
          </p:nvSpPr>
          <p:spPr>
            <a:xfrm>
              <a:off x="2726225" y="1542370"/>
              <a:ext cx="77218" cy="77262"/>
            </a:xfrm>
            <a:custGeom>
              <a:avLst/>
              <a:gdLst/>
              <a:ahLst/>
              <a:cxnLst/>
              <a:rect l="l" t="t" r="r" b="b"/>
              <a:pathLst>
                <a:path w="5261" h="5264" extrusionOk="0">
                  <a:moveTo>
                    <a:pt x="2631" y="1"/>
                  </a:moveTo>
                  <a:cubicBezTo>
                    <a:pt x="1177" y="1"/>
                    <a:pt x="0" y="1179"/>
                    <a:pt x="0" y="2632"/>
                  </a:cubicBezTo>
                  <a:cubicBezTo>
                    <a:pt x="0" y="4087"/>
                    <a:pt x="1177" y="5263"/>
                    <a:pt x="2631" y="5263"/>
                  </a:cubicBezTo>
                  <a:cubicBezTo>
                    <a:pt x="4084" y="5263"/>
                    <a:pt x="5260" y="4087"/>
                    <a:pt x="5260" y="2632"/>
                  </a:cubicBezTo>
                  <a:cubicBezTo>
                    <a:pt x="5260" y="1179"/>
                    <a:pt x="4084" y="1"/>
                    <a:pt x="2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" name="Google Shape;494;p26"/>
            <p:cNvSpPr/>
            <p:nvPr/>
          </p:nvSpPr>
          <p:spPr>
            <a:xfrm>
              <a:off x="2606590" y="1555860"/>
              <a:ext cx="44532" cy="44546"/>
            </a:xfrm>
            <a:custGeom>
              <a:avLst/>
              <a:gdLst/>
              <a:ahLst/>
              <a:cxnLst/>
              <a:rect l="l" t="t" r="r" b="b"/>
              <a:pathLst>
                <a:path w="3034" h="3035" extrusionOk="0">
                  <a:moveTo>
                    <a:pt x="1517" y="1"/>
                  </a:moveTo>
                  <a:cubicBezTo>
                    <a:pt x="679" y="1"/>
                    <a:pt x="0" y="679"/>
                    <a:pt x="0" y="1518"/>
                  </a:cubicBezTo>
                  <a:cubicBezTo>
                    <a:pt x="0" y="2356"/>
                    <a:pt x="679" y="3034"/>
                    <a:pt x="1517" y="3034"/>
                  </a:cubicBezTo>
                  <a:cubicBezTo>
                    <a:pt x="2355" y="3034"/>
                    <a:pt x="3034" y="2356"/>
                    <a:pt x="3034" y="1518"/>
                  </a:cubicBezTo>
                  <a:cubicBezTo>
                    <a:pt x="3034" y="679"/>
                    <a:pt x="2355" y="1"/>
                    <a:pt x="1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26"/>
            <p:cNvSpPr/>
            <p:nvPr/>
          </p:nvSpPr>
          <p:spPr>
            <a:xfrm>
              <a:off x="2753687" y="1465894"/>
              <a:ext cx="22280" cy="22280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60" y="0"/>
                  </a:moveTo>
                  <a:cubicBezTo>
                    <a:pt x="341" y="0"/>
                    <a:pt x="1" y="339"/>
                    <a:pt x="1" y="758"/>
                  </a:cubicBezTo>
                  <a:cubicBezTo>
                    <a:pt x="1" y="1177"/>
                    <a:pt x="341" y="1517"/>
                    <a:pt x="760" y="1517"/>
                  </a:cubicBezTo>
                  <a:cubicBezTo>
                    <a:pt x="1177" y="1517"/>
                    <a:pt x="1518" y="1177"/>
                    <a:pt x="1518" y="758"/>
                  </a:cubicBezTo>
                  <a:cubicBezTo>
                    <a:pt x="1518" y="339"/>
                    <a:pt x="1177" y="0"/>
                    <a:pt x="7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23103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27"/>
          <p:cNvPicPr preferRelativeResize="0"/>
          <p:nvPr/>
        </p:nvPicPr>
        <p:blipFill rotWithShape="1">
          <a:blip r:embed="rId2">
            <a:alphaModFix amt="50000"/>
          </a:blip>
          <a:srcRect b="15590"/>
          <a:stretch/>
        </p:blipFill>
        <p:spPr>
          <a:xfrm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27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grpSp>
        <p:nvGrpSpPr>
          <p:cNvPr id="499" name="Google Shape;499;p27"/>
          <p:cNvGrpSpPr/>
          <p:nvPr/>
        </p:nvGrpSpPr>
        <p:grpSpPr>
          <a:xfrm>
            <a:off x="10363815" y="5947928"/>
            <a:ext cx="1219044" cy="1113285"/>
            <a:chOff x="7077268" y="354300"/>
            <a:chExt cx="642053" cy="586351"/>
          </a:xfrm>
        </p:grpSpPr>
        <p:sp>
          <p:nvSpPr>
            <p:cNvPr id="500" name="Google Shape;500;p27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" name="Google Shape;501;p27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02" name="Google Shape;502;p27"/>
          <p:cNvGrpSpPr/>
          <p:nvPr/>
        </p:nvGrpSpPr>
        <p:grpSpPr>
          <a:xfrm rot="10800000">
            <a:off x="11194251" y="6272731"/>
            <a:ext cx="695391" cy="463668"/>
            <a:chOff x="5142237" y="3822849"/>
            <a:chExt cx="338116" cy="225432"/>
          </a:xfrm>
        </p:grpSpPr>
        <p:sp>
          <p:nvSpPr>
            <p:cNvPr id="503" name="Google Shape;503;p27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" name="Google Shape;504;p27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" name="Google Shape;505;p27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" name="Google Shape;506;p27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07" name="Google Shape;507;p27"/>
          <p:cNvGrpSpPr/>
          <p:nvPr/>
        </p:nvGrpSpPr>
        <p:grpSpPr>
          <a:xfrm>
            <a:off x="11829541" y="5480247"/>
            <a:ext cx="565659" cy="583716"/>
            <a:chOff x="8884746" y="289993"/>
            <a:chExt cx="297924" cy="307435"/>
          </a:xfrm>
        </p:grpSpPr>
        <p:sp>
          <p:nvSpPr>
            <p:cNvPr id="508" name="Google Shape;508;p27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" name="Google Shape;509;p27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21435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p28"/>
          <p:cNvPicPr preferRelativeResize="0"/>
          <p:nvPr/>
        </p:nvPicPr>
        <p:blipFill rotWithShape="1">
          <a:blip r:embed="rId2">
            <a:alphaModFix amt="50000"/>
          </a:blip>
          <a:srcRect t="15590"/>
          <a:stretch/>
        </p:blipFill>
        <p:spPr>
          <a:xfrm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28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grpSp>
        <p:nvGrpSpPr>
          <p:cNvPr id="513" name="Google Shape;513;p28"/>
          <p:cNvGrpSpPr/>
          <p:nvPr/>
        </p:nvGrpSpPr>
        <p:grpSpPr>
          <a:xfrm>
            <a:off x="913955" y="-406389"/>
            <a:ext cx="1219044" cy="1113285"/>
            <a:chOff x="7077268" y="354300"/>
            <a:chExt cx="642053" cy="586351"/>
          </a:xfrm>
        </p:grpSpPr>
        <p:sp>
          <p:nvSpPr>
            <p:cNvPr id="514" name="Google Shape;514;p28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" name="Google Shape;515;p28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16" name="Google Shape;516;p28"/>
          <p:cNvGrpSpPr/>
          <p:nvPr/>
        </p:nvGrpSpPr>
        <p:grpSpPr>
          <a:xfrm>
            <a:off x="504185" y="7127"/>
            <a:ext cx="695391" cy="463668"/>
            <a:chOff x="5142237" y="3822849"/>
            <a:chExt cx="338116" cy="225432"/>
          </a:xfrm>
        </p:grpSpPr>
        <p:sp>
          <p:nvSpPr>
            <p:cNvPr id="517" name="Google Shape;517;p28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" name="Google Shape;518;p28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" name="Google Shape;519;p28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" name="Google Shape;520;p28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21" name="Google Shape;521;p28"/>
          <p:cNvGrpSpPr/>
          <p:nvPr/>
        </p:nvGrpSpPr>
        <p:grpSpPr>
          <a:xfrm>
            <a:off x="-101587" y="590863"/>
            <a:ext cx="565659" cy="583716"/>
            <a:chOff x="8884746" y="289993"/>
            <a:chExt cx="297924" cy="307435"/>
          </a:xfrm>
        </p:grpSpPr>
        <p:sp>
          <p:nvSpPr>
            <p:cNvPr id="522" name="Google Shape;522;p28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" name="Google Shape;523;p28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90867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p29"/>
          <p:cNvPicPr preferRelativeResize="0"/>
          <p:nvPr/>
        </p:nvPicPr>
        <p:blipFill rotWithShape="1">
          <a:blip r:embed="rId2">
            <a:alphaModFix amt="50000"/>
          </a:blip>
          <a:srcRect t="15590"/>
          <a:stretch/>
        </p:blipFill>
        <p:spPr>
          <a:xfrm rot="10800000"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29"/>
          <p:cNvSpPr txBox="1">
            <a:spLocks noGrp="1"/>
          </p:cNvSpPr>
          <p:nvPr>
            <p:ph type="ctrTitle"/>
          </p:nvPr>
        </p:nvSpPr>
        <p:spPr>
          <a:xfrm>
            <a:off x="1311200" y="795500"/>
            <a:ext cx="4424400" cy="1354000"/>
          </a:xfrm>
          <a:prstGeom prst="rect">
            <a:avLst/>
          </a:prstGeom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7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527" name="Google Shape;527;p29"/>
          <p:cNvSpPr txBox="1">
            <a:spLocks noGrp="1"/>
          </p:cNvSpPr>
          <p:nvPr>
            <p:ph type="subTitle" idx="1"/>
          </p:nvPr>
        </p:nvSpPr>
        <p:spPr>
          <a:xfrm>
            <a:off x="1311200" y="2047900"/>
            <a:ext cx="4424400" cy="1735200"/>
          </a:xfrm>
          <a:prstGeom prst="rect">
            <a:avLst/>
          </a:prstGeom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528" name="Google Shape;528;p29"/>
          <p:cNvGrpSpPr/>
          <p:nvPr/>
        </p:nvGrpSpPr>
        <p:grpSpPr>
          <a:xfrm>
            <a:off x="10160615" y="5744728"/>
            <a:ext cx="1219044" cy="1113285"/>
            <a:chOff x="7077268" y="354300"/>
            <a:chExt cx="642053" cy="586351"/>
          </a:xfrm>
        </p:grpSpPr>
        <p:sp>
          <p:nvSpPr>
            <p:cNvPr id="529" name="Google Shape;529;p29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" name="Google Shape;530;p29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31" name="Google Shape;531;p29"/>
          <p:cNvGrpSpPr/>
          <p:nvPr/>
        </p:nvGrpSpPr>
        <p:grpSpPr>
          <a:xfrm rot="10800000">
            <a:off x="10991051" y="6069531"/>
            <a:ext cx="695391" cy="463668"/>
            <a:chOff x="5142237" y="3822849"/>
            <a:chExt cx="338116" cy="225432"/>
          </a:xfrm>
        </p:grpSpPr>
        <p:sp>
          <p:nvSpPr>
            <p:cNvPr id="532" name="Google Shape;532;p29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" name="Google Shape;533;p29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" name="Google Shape;534;p29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" name="Google Shape;535;p29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36" name="Google Shape;536;p29"/>
          <p:cNvGrpSpPr/>
          <p:nvPr/>
        </p:nvGrpSpPr>
        <p:grpSpPr>
          <a:xfrm>
            <a:off x="11626341" y="5277047"/>
            <a:ext cx="565659" cy="583716"/>
            <a:chOff x="8884746" y="289993"/>
            <a:chExt cx="297924" cy="307435"/>
          </a:xfrm>
        </p:grpSpPr>
        <p:sp>
          <p:nvSpPr>
            <p:cNvPr id="537" name="Google Shape;537;p29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" name="Google Shape;538;p29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39" name="Google Shape;539;p29"/>
          <p:cNvSpPr txBox="1"/>
          <p:nvPr/>
        </p:nvSpPr>
        <p:spPr>
          <a:xfrm>
            <a:off x="1311200" y="4605367"/>
            <a:ext cx="44244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algn="ctr" defTabSz="914286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300" kern="0">
                <a:solidFill>
                  <a:srgbClr val="2B2B2B"/>
                </a:solidFill>
                <a:latin typeface="Mukta"/>
                <a:ea typeface="Mukta"/>
                <a:cs typeface="Mukta"/>
                <a:sym typeface="Mukta"/>
              </a:rPr>
              <a:t>CREDITS: This presentation template was created by </a:t>
            </a:r>
            <a:r>
              <a:rPr lang="en" sz="1300" b="1" kern="0">
                <a:solidFill>
                  <a:srgbClr val="2B2B2B"/>
                </a:solidFill>
                <a:uFill>
                  <a:noFill/>
                </a:uFill>
                <a:latin typeface="Mukta"/>
                <a:ea typeface="Mukta"/>
                <a:cs typeface="Mukta"/>
                <a:sym typeface="Mukt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00" kern="0">
                <a:solidFill>
                  <a:srgbClr val="2B2B2B"/>
                </a:solidFill>
                <a:latin typeface="Mukta"/>
                <a:ea typeface="Mukta"/>
                <a:cs typeface="Mukta"/>
                <a:sym typeface="Mukta"/>
              </a:rPr>
              <a:t>, and includes icons by </a:t>
            </a:r>
            <a:r>
              <a:rPr lang="en" sz="1300" b="1" kern="0">
                <a:solidFill>
                  <a:srgbClr val="2B2B2B"/>
                </a:solidFill>
                <a:uFill>
                  <a:noFill/>
                </a:uFill>
                <a:latin typeface="Mukta"/>
                <a:ea typeface="Mukta"/>
                <a:cs typeface="Mukta"/>
                <a:sym typeface="Mukt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00" kern="0">
                <a:solidFill>
                  <a:srgbClr val="2B2B2B"/>
                </a:solidFill>
                <a:latin typeface="Mukta"/>
                <a:ea typeface="Mukta"/>
                <a:cs typeface="Mukta"/>
                <a:sym typeface="Mukta"/>
              </a:rPr>
              <a:t>, infographics &amp; images by </a:t>
            </a:r>
            <a:r>
              <a:rPr lang="en" sz="1300" b="1" kern="0">
                <a:solidFill>
                  <a:srgbClr val="2B2B2B"/>
                </a:solidFill>
                <a:uFill>
                  <a:noFill/>
                </a:uFill>
                <a:latin typeface="Mukta"/>
                <a:ea typeface="Mukta"/>
                <a:cs typeface="Mukta"/>
                <a:sym typeface="Mukt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300" b="1" kern="0">
                <a:solidFill>
                  <a:srgbClr val="2B2B2B"/>
                </a:solidFill>
                <a:latin typeface="Mukta"/>
                <a:ea typeface="Mukta"/>
                <a:cs typeface="Mukta"/>
                <a:sym typeface="Mukta"/>
              </a:rPr>
              <a:t> </a:t>
            </a:r>
            <a:r>
              <a:rPr lang="en" sz="1300" kern="0">
                <a:solidFill>
                  <a:srgbClr val="2B2B2B"/>
                </a:solidFill>
                <a:latin typeface="Mukta"/>
                <a:ea typeface="Mukta"/>
                <a:cs typeface="Mukta"/>
                <a:sym typeface="Mukta"/>
              </a:rPr>
              <a:t>and illustrations by </a:t>
            </a:r>
            <a:r>
              <a:rPr lang="en" sz="1300" b="1" kern="0">
                <a:solidFill>
                  <a:srgbClr val="2B2B2B"/>
                </a:solidFill>
                <a:uFill>
                  <a:noFill/>
                </a:uFill>
                <a:latin typeface="Mukta"/>
                <a:ea typeface="Mukta"/>
                <a:cs typeface="Mukta"/>
                <a:sym typeface="Mukt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Storyset</a:t>
            </a:r>
            <a:endParaRPr sz="1300" b="1" kern="0">
              <a:solidFill>
                <a:srgbClr val="2B2B2B"/>
              </a:solidFill>
              <a:latin typeface="Mukta"/>
              <a:ea typeface="Mukta"/>
              <a:cs typeface="Mukta"/>
              <a:sym typeface="Mukta"/>
            </a:endParaRPr>
          </a:p>
        </p:txBody>
      </p:sp>
    </p:spTree>
    <p:extLst>
      <p:ext uri="{BB962C8B-B14F-4D97-AF65-F5344CB8AC3E}">
        <p14:creationId xmlns:p14="http://schemas.microsoft.com/office/powerpoint/2010/main" val="9543140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30"/>
          <p:cNvPicPr preferRelativeResize="0"/>
          <p:nvPr/>
        </p:nvPicPr>
        <p:blipFill rotWithShape="1">
          <a:blip r:embed="rId2">
            <a:alphaModFix amt="50000"/>
          </a:blip>
          <a:srcRect t="15590"/>
          <a:stretch/>
        </p:blipFill>
        <p:spPr>
          <a:xfrm rot="10800000"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2" name="Google Shape;542;p30"/>
          <p:cNvGrpSpPr/>
          <p:nvPr/>
        </p:nvGrpSpPr>
        <p:grpSpPr>
          <a:xfrm>
            <a:off x="10250227" y="1888643"/>
            <a:ext cx="1362436" cy="1244316"/>
            <a:chOff x="7077268" y="354300"/>
            <a:chExt cx="642053" cy="586351"/>
          </a:xfrm>
        </p:grpSpPr>
        <p:sp>
          <p:nvSpPr>
            <p:cNvPr id="543" name="Google Shape;543;p30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4" name="Google Shape;544;p30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5" name="Google Shape;545;p30"/>
          <p:cNvGrpSpPr/>
          <p:nvPr/>
        </p:nvGrpSpPr>
        <p:grpSpPr>
          <a:xfrm>
            <a:off x="10781063" y="54667"/>
            <a:ext cx="553236" cy="462800"/>
            <a:chOff x="2737973" y="2879366"/>
            <a:chExt cx="255670" cy="213863"/>
          </a:xfrm>
        </p:grpSpPr>
        <p:sp>
          <p:nvSpPr>
            <p:cNvPr id="546" name="Google Shape;546;p30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7" name="Google Shape;547;p30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8" name="Google Shape;548;p30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9" name="Google Shape;549;p30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50" name="Google Shape;550;p30"/>
          <p:cNvGrpSpPr/>
          <p:nvPr/>
        </p:nvGrpSpPr>
        <p:grpSpPr>
          <a:xfrm rot="4499985">
            <a:off x="-867027" y="2948594"/>
            <a:ext cx="2666875" cy="2435511"/>
            <a:chOff x="7077268" y="354300"/>
            <a:chExt cx="642053" cy="586351"/>
          </a:xfrm>
        </p:grpSpPr>
        <p:sp>
          <p:nvSpPr>
            <p:cNvPr id="551" name="Google Shape;551;p30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2" name="Google Shape;552;p30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53" name="Google Shape;553;p30"/>
          <p:cNvGrpSpPr/>
          <p:nvPr/>
        </p:nvGrpSpPr>
        <p:grpSpPr>
          <a:xfrm flipH="1">
            <a:off x="1881564" y="4803593"/>
            <a:ext cx="777184" cy="801995"/>
            <a:chOff x="8884746" y="289993"/>
            <a:chExt cx="297924" cy="307435"/>
          </a:xfrm>
        </p:grpSpPr>
        <p:sp>
          <p:nvSpPr>
            <p:cNvPr id="554" name="Google Shape;554;p30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56" name="Google Shape;556;p30"/>
          <p:cNvGrpSpPr/>
          <p:nvPr/>
        </p:nvGrpSpPr>
        <p:grpSpPr>
          <a:xfrm rot="-5400000">
            <a:off x="9014829" y="-931709"/>
            <a:ext cx="2666915" cy="2435548"/>
            <a:chOff x="7077268" y="354300"/>
            <a:chExt cx="642053" cy="586351"/>
          </a:xfrm>
        </p:grpSpPr>
        <p:sp>
          <p:nvSpPr>
            <p:cNvPr id="557" name="Google Shape;557;p30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59" name="Google Shape;559;p30"/>
          <p:cNvGrpSpPr/>
          <p:nvPr/>
        </p:nvGrpSpPr>
        <p:grpSpPr>
          <a:xfrm>
            <a:off x="11738913" y="1004727"/>
            <a:ext cx="856551" cy="883896"/>
            <a:chOff x="8884746" y="289993"/>
            <a:chExt cx="297924" cy="307435"/>
          </a:xfrm>
        </p:grpSpPr>
        <p:sp>
          <p:nvSpPr>
            <p:cNvPr id="560" name="Google Shape;560;p30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1" name="Google Shape;561;p30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62" name="Google Shape;562;p30"/>
          <p:cNvGrpSpPr/>
          <p:nvPr/>
        </p:nvGrpSpPr>
        <p:grpSpPr>
          <a:xfrm flipH="1">
            <a:off x="1296307" y="6144656"/>
            <a:ext cx="1362436" cy="1244237"/>
            <a:chOff x="7077268" y="354300"/>
            <a:chExt cx="642053" cy="586351"/>
          </a:xfrm>
        </p:grpSpPr>
        <p:sp>
          <p:nvSpPr>
            <p:cNvPr id="563" name="Google Shape;563;p30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4" name="Google Shape;564;p30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65" name="Google Shape;565;p30"/>
          <p:cNvGrpSpPr/>
          <p:nvPr/>
        </p:nvGrpSpPr>
        <p:grpSpPr>
          <a:xfrm rot="-1799953" flipH="1">
            <a:off x="497718" y="5912315"/>
            <a:ext cx="695363" cy="463660"/>
            <a:chOff x="5142237" y="3822849"/>
            <a:chExt cx="338116" cy="225432"/>
          </a:xfrm>
        </p:grpSpPr>
        <p:sp>
          <p:nvSpPr>
            <p:cNvPr id="566" name="Google Shape;566;p30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7" name="Google Shape;567;p30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8" name="Google Shape;568;p30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9" name="Google Shape;569;p30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10557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Google Shape;571;p31"/>
          <p:cNvPicPr preferRelativeResize="0"/>
          <p:nvPr/>
        </p:nvPicPr>
        <p:blipFill rotWithShape="1">
          <a:blip r:embed="rId2">
            <a:alphaModFix amt="50000"/>
          </a:blip>
          <a:srcRect t="15590"/>
          <a:stretch/>
        </p:blipFill>
        <p:spPr>
          <a:xfrm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2" name="Google Shape;572;p31"/>
          <p:cNvGrpSpPr/>
          <p:nvPr/>
        </p:nvGrpSpPr>
        <p:grpSpPr>
          <a:xfrm>
            <a:off x="11393227" y="4231011"/>
            <a:ext cx="1362436" cy="1244316"/>
            <a:chOff x="7077268" y="354300"/>
            <a:chExt cx="642053" cy="586351"/>
          </a:xfrm>
        </p:grpSpPr>
        <p:sp>
          <p:nvSpPr>
            <p:cNvPr id="573" name="Google Shape;573;p31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75" name="Google Shape;575;p31"/>
          <p:cNvGrpSpPr/>
          <p:nvPr/>
        </p:nvGrpSpPr>
        <p:grpSpPr>
          <a:xfrm flipH="1">
            <a:off x="953464" y="-10"/>
            <a:ext cx="777184" cy="801995"/>
            <a:chOff x="8884746" y="289993"/>
            <a:chExt cx="297924" cy="307435"/>
          </a:xfrm>
        </p:grpSpPr>
        <p:sp>
          <p:nvSpPr>
            <p:cNvPr id="576" name="Google Shape;576;p31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7" name="Google Shape;577;p31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78" name="Google Shape;578;p31"/>
          <p:cNvGrpSpPr/>
          <p:nvPr/>
        </p:nvGrpSpPr>
        <p:grpSpPr>
          <a:xfrm>
            <a:off x="10608227" y="6192667"/>
            <a:ext cx="553236" cy="462800"/>
            <a:chOff x="2737973" y="2879366"/>
            <a:chExt cx="255670" cy="213863"/>
          </a:xfrm>
        </p:grpSpPr>
        <p:sp>
          <p:nvSpPr>
            <p:cNvPr id="579" name="Google Shape;579;p31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0" name="Google Shape;580;p31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1" name="Google Shape;581;p31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2" name="Google Shape;582;p31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83" name="Google Shape;583;p31"/>
          <p:cNvGrpSpPr/>
          <p:nvPr/>
        </p:nvGrpSpPr>
        <p:grpSpPr>
          <a:xfrm rot="4499985">
            <a:off x="-1095627" y="1098761"/>
            <a:ext cx="2666875" cy="2435511"/>
            <a:chOff x="7077268" y="354300"/>
            <a:chExt cx="642053" cy="586351"/>
          </a:xfrm>
        </p:grpSpPr>
        <p:sp>
          <p:nvSpPr>
            <p:cNvPr id="584" name="Google Shape;584;p31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5" name="Google Shape;585;p31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86" name="Google Shape;586;p31"/>
          <p:cNvGrpSpPr/>
          <p:nvPr/>
        </p:nvGrpSpPr>
        <p:grpSpPr>
          <a:xfrm rot="-5400000">
            <a:off x="8841993" y="5206291"/>
            <a:ext cx="2666915" cy="2435548"/>
            <a:chOff x="7077268" y="354300"/>
            <a:chExt cx="642053" cy="586351"/>
          </a:xfrm>
        </p:grpSpPr>
        <p:sp>
          <p:nvSpPr>
            <p:cNvPr id="587" name="Google Shape;587;p31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8" name="Google Shape;588;p31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89" name="Google Shape;589;p31"/>
          <p:cNvGrpSpPr/>
          <p:nvPr/>
        </p:nvGrpSpPr>
        <p:grpSpPr>
          <a:xfrm flipH="1">
            <a:off x="10432797" y="3581393"/>
            <a:ext cx="777184" cy="801995"/>
            <a:chOff x="8884746" y="289993"/>
            <a:chExt cx="297924" cy="307435"/>
          </a:xfrm>
        </p:grpSpPr>
        <p:sp>
          <p:nvSpPr>
            <p:cNvPr id="590" name="Google Shape;590;p31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1" name="Google Shape;591;p31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2" name="Google Shape;592;p31"/>
          <p:cNvGrpSpPr/>
          <p:nvPr/>
        </p:nvGrpSpPr>
        <p:grpSpPr>
          <a:xfrm>
            <a:off x="1759191" y="703243"/>
            <a:ext cx="1362436" cy="1244316"/>
            <a:chOff x="7077268" y="354300"/>
            <a:chExt cx="642053" cy="586351"/>
          </a:xfrm>
        </p:grpSpPr>
        <p:sp>
          <p:nvSpPr>
            <p:cNvPr id="593" name="Google Shape;593;p31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4" name="Google Shape;594;p31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5" name="Google Shape;595;p31"/>
          <p:cNvGrpSpPr/>
          <p:nvPr/>
        </p:nvGrpSpPr>
        <p:grpSpPr>
          <a:xfrm rot="-1799953" flipH="1">
            <a:off x="497718" y="1093579"/>
            <a:ext cx="695363" cy="463660"/>
            <a:chOff x="5142237" y="3822849"/>
            <a:chExt cx="338116" cy="225432"/>
          </a:xfrm>
        </p:grpSpPr>
        <p:sp>
          <p:nvSpPr>
            <p:cNvPr id="596" name="Google Shape;596;p31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7" name="Google Shape;597;p31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31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31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19962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4138" y="6470704"/>
            <a:ext cx="2154143" cy="274320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1361DA46-306C-483E-9A4E-E0CA238937CE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2933" y="6470704"/>
            <a:ext cx="5901459" cy="274320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F9D36C46-2B8A-4A4B-87E4-83ED8AA65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8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4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953467" y="1329600"/>
            <a:ext cx="4411600" cy="3104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953467" y="4434400"/>
            <a:ext cx="4411600" cy="10940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marL="609507" lvl="0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1219020" lvl="1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828528" lvl="2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2438038" lvl="3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3047544" lvl="4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3657051" lvl="5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4266560" lvl="6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4876069" lvl="7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5485582" lvl="8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>
            <a:spLocks noGrp="1"/>
          </p:cNvSpPr>
          <p:nvPr>
            <p:ph type="pic" idx="2"/>
          </p:nvPr>
        </p:nvSpPr>
        <p:spPr>
          <a:xfrm>
            <a:off x="6095867" y="713333"/>
            <a:ext cx="5142400" cy="54312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44" name="Google Shape;44;p4"/>
          <p:cNvGrpSpPr/>
          <p:nvPr/>
        </p:nvGrpSpPr>
        <p:grpSpPr>
          <a:xfrm>
            <a:off x="1015555" y="12"/>
            <a:ext cx="1219044" cy="1113285"/>
            <a:chOff x="7077268" y="354300"/>
            <a:chExt cx="642053" cy="586351"/>
          </a:xfrm>
        </p:grpSpPr>
        <p:sp>
          <p:nvSpPr>
            <p:cNvPr id="45" name="Google Shape;45;p4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" name="Google Shape;47;p4"/>
          <p:cNvGrpSpPr/>
          <p:nvPr/>
        </p:nvGrpSpPr>
        <p:grpSpPr>
          <a:xfrm>
            <a:off x="605785" y="413527"/>
            <a:ext cx="695391" cy="463668"/>
            <a:chOff x="5142237" y="3822849"/>
            <a:chExt cx="338116" cy="225432"/>
          </a:xfrm>
        </p:grpSpPr>
        <p:sp>
          <p:nvSpPr>
            <p:cNvPr id="48" name="Google Shape;48;p4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2" name="Google Shape;52;p4"/>
          <p:cNvGrpSpPr/>
          <p:nvPr/>
        </p:nvGrpSpPr>
        <p:grpSpPr>
          <a:xfrm>
            <a:off x="13" y="997263"/>
            <a:ext cx="565659" cy="583716"/>
            <a:chOff x="8884746" y="289993"/>
            <a:chExt cx="297924" cy="307435"/>
          </a:xfrm>
        </p:grpSpPr>
        <p:sp>
          <p:nvSpPr>
            <p:cNvPr id="53" name="Google Shape;53;p4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61438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096000" y="1449000"/>
            <a:ext cx="5142400" cy="31580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000"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096000" y="4606800"/>
            <a:ext cx="5142400" cy="5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48067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612800" y="3038400"/>
            <a:ext cx="4108800" cy="11556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6612800" y="1646000"/>
            <a:ext cx="4108800" cy="139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6612800" y="4092400"/>
            <a:ext cx="4108800" cy="91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" name="Google Shape;17;p3"/>
          <p:cNvGrpSpPr/>
          <p:nvPr/>
        </p:nvGrpSpPr>
        <p:grpSpPr>
          <a:xfrm>
            <a:off x="10160615" y="5744739"/>
            <a:ext cx="1219044" cy="1113285"/>
            <a:chOff x="7077268" y="354300"/>
            <a:chExt cx="642053" cy="586351"/>
          </a:xfrm>
        </p:grpSpPr>
        <p:sp>
          <p:nvSpPr>
            <p:cNvPr id="18" name="Google Shape;18;p3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" name="Google Shape;20;p3"/>
          <p:cNvGrpSpPr/>
          <p:nvPr/>
        </p:nvGrpSpPr>
        <p:grpSpPr>
          <a:xfrm rot="10800000">
            <a:off x="10991053" y="6069531"/>
            <a:ext cx="695391" cy="463668"/>
            <a:chOff x="5142237" y="3822849"/>
            <a:chExt cx="338116" cy="225432"/>
          </a:xfrm>
        </p:grpSpPr>
        <p:sp>
          <p:nvSpPr>
            <p:cNvPr id="21" name="Google Shape;21;p3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" name="Google Shape;25;p3"/>
          <p:cNvGrpSpPr/>
          <p:nvPr/>
        </p:nvGrpSpPr>
        <p:grpSpPr>
          <a:xfrm>
            <a:off x="11626341" y="5277045"/>
            <a:ext cx="565659" cy="583716"/>
            <a:chOff x="8884746" y="289993"/>
            <a:chExt cx="297924" cy="307435"/>
          </a:xfrm>
        </p:grpSpPr>
        <p:sp>
          <p:nvSpPr>
            <p:cNvPr id="26" name="Google Shape;26;p3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>
            <a:off x="1015555" y="23"/>
            <a:ext cx="1219044" cy="1113285"/>
            <a:chOff x="7077268" y="354300"/>
            <a:chExt cx="642053" cy="586351"/>
          </a:xfrm>
        </p:grpSpPr>
        <p:sp>
          <p:nvSpPr>
            <p:cNvPr id="29" name="Google Shape;29;p3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05786" y="413525"/>
            <a:ext cx="695391" cy="463668"/>
            <a:chOff x="5142237" y="3822849"/>
            <a:chExt cx="338116" cy="225432"/>
          </a:xfrm>
        </p:grpSpPr>
        <p:sp>
          <p:nvSpPr>
            <p:cNvPr id="32" name="Google Shape;32;p3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" name="Google Shape;36;p3"/>
          <p:cNvGrpSpPr/>
          <p:nvPr/>
        </p:nvGrpSpPr>
        <p:grpSpPr>
          <a:xfrm>
            <a:off x="13" y="997263"/>
            <a:ext cx="565659" cy="583716"/>
            <a:chOff x="8884746" y="289993"/>
            <a:chExt cx="297924" cy="307435"/>
          </a:xfrm>
        </p:grpSpPr>
        <p:sp>
          <p:nvSpPr>
            <p:cNvPr id="37" name="Google Shape;37;p3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44795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4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953467" y="1329600"/>
            <a:ext cx="4411600" cy="3104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953467" y="4434400"/>
            <a:ext cx="4411600" cy="10940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>
            <a:spLocks noGrp="1"/>
          </p:cNvSpPr>
          <p:nvPr>
            <p:ph type="pic" idx="2"/>
          </p:nvPr>
        </p:nvSpPr>
        <p:spPr>
          <a:xfrm>
            <a:off x="6095867" y="713333"/>
            <a:ext cx="5142400" cy="54312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44" name="Google Shape;44;p4"/>
          <p:cNvGrpSpPr/>
          <p:nvPr/>
        </p:nvGrpSpPr>
        <p:grpSpPr>
          <a:xfrm>
            <a:off x="1015555" y="23"/>
            <a:ext cx="1219044" cy="1113285"/>
            <a:chOff x="7077268" y="354300"/>
            <a:chExt cx="642053" cy="586351"/>
          </a:xfrm>
        </p:grpSpPr>
        <p:sp>
          <p:nvSpPr>
            <p:cNvPr id="45" name="Google Shape;45;p4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" name="Google Shape;47;p4"/>
          <p:cNvGrpSpPr/>
          <p:nvPr/>
        </p:nvGrpSpPr>
        <p:grpSpPr>
          <a:xfrm>
            <a:off x="605786" y="413525"/>
            <a:ext cx="695391" cy="463668"/>
            <a:chOff x="5142237" y="3822849"/>
            <a:chExt cx="338116" cy="225432"/>
          </a:xfrm>
        </p:grpSpPr>
        <p:sp>
          <p:nvSpPr>
            <p:cNvPr id="48" name="Google Shape;48;p4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2" name="Google Shape;52;p4"/>
          <p:cNvGrpSpPr/>
          <p:nvPr/>
        </p:nvGrpSpPr>
        <p:grpSpPr>
          <a:xfrm>
            <a:off x="13" y="997263"/>
            <a:ext cx="565659" cy="583716"/>
            <a:chOff x="8884746" y="289993"/>
            <a:chExt cx="297924" cy="307435"/>
          </a:xfrm>
        </p:grpSpPr>
        <p:sp>
          <p:nvSpPr>
            <p:cNvPr id="53" name="Google Shape;53;p4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4073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5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body" idx="1"/>
          </p:nvPr>
        </p:nvSpPr>
        <p:spPr>
          <a:xfrm>
            <a:off x="1353983" y="2239000"/>
            <a:ext cx="4589600" cy="3044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2"/>
          </p:nvPr>
        </p:nvSpPr>
        <p:spPr>
          <a:xfrm>
            <a:off x="6248417" y="2239000"/>
            <a:ext cx="4589600" cy="3044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grpSp>
        <p:nvGrpSpPr>
          <p:cNvPr id="60" name="Google Shape;60;p5"/>
          <p:cNvGrpSpPr/>
          <p:nvPr/>
        </p:nvGrpSpPr>
        <p:grpSpPr>
          <a:xfrm>
            <a:off x="11238523" y="397278"/>
            <a:ext cx="1219044" cy="1113285"/>
            <a:chOff x="7077268" y="354300"/>
            <a:chExt cx="642053" cy="586351"/>
          </a:xfrm>
        </p:grpSpPr>
        <p:sp>
          <p:nvSpPr>
            <p:cNvPr id="61" name="Google Shape;61;p5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3" name="Google Shape;63;p5"/>
          <p:cNvGrpSpPr/>
          <p:nvPr/>
        </p:nvGrpSpPr>
        <p:grpSpPr>
          <a:xfrm>
            <a:off x="10094548" y="363979"/>
            <a:ext cx="565659" cy="583716"/>
            <a:chOff x="8884746" y="289993"/>
            <a:chExt cx="297924" cy="307435"/>
          </a:xfrm>
        </p:grpSpPr>
        <p:sp>
          <p:nvSpPr>
            <p:cNvPr id="64" name="Google Shape;64;p5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6" name="Google Shape;66;p5"/>
          <p:cNvGrpSpPr/>
          <p:nvPr/>
        </p:nvGrpSpPr>
        <p:grpSpPr>
          <a:xfrm>
            <a:off x="11043697" y="-12"/>
            <a:ext cx="389675" cy="325984"/>
            <a:chOff x="2737973" y="2879366"/>
            <a:chExt cx="255670" cy="213863"/>
          </a:xfrm>
        </p:grpSpPr>
        <p:sp>
          <p:nvSpPr>
            <p:cNvPr id="67" name="Google Shape;67;p5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87298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6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6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grpSp>
        <p:nvGrpSpPr>
          <p:cNvPr id="74" name="Google Shape;74;p6"/>
          <p:cNvGrpSpPr/>
          <p:nvPr/>
        </p:nvGrpSpPr>
        <p:grpSpPr>
          <a:xfrm flipH="1">
            <a:off x="609155" y="5947932"/>
            <a:ext cx="1219044" cy="1113285"/>
            <a:chOff x="7077268" y="354300"/>
            <a:chExt cx="642053" cy="586351"/>
          </a:xfrm>
        </p:grpSpPr>
        <p:sp>
          <p:nvSpPr>
            <p:cNvPr id="75" name="Google Shape;75;p6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7" name="Google Shape;77;p6"/>
          <p:cNvGrpSpPr/>
          <p:nvPr/>
        </p:nvGrpSpPr>
        <p:grpSpPr>
          <a:xfrm rot="10800000" flipH="1">
            <a:off x="302383" y="6272725"/>
            <a:ext cx="695391" cy="463668"/>
            <a:chOff x="5142237" y="3822849"/>
            <a:chExt cx="338116" cy="225432"/>
          </a:xfrm>
        </p:grpSpPr>
        <p:sp>
          <p:nvSpPr>
            <p:cNvPr id="78" name="Google Shape;78;p6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Google Shape;79;p6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6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2" name="Google Shape;82;p6"/>
          <p:cNvGrpSpPr/>
          <p:nvPr/>
        </p:nvGrpSpPr>
        <p:grpSpPr>
          <a:xfrm flipH="1">
            <a:off x="-203190" y="5480238"/>
            <a:ext cx="565659" cy="583716"/>
            <a:chOff x="8884746" y="289993"/>
            <a:chExt cx="297924" cy="307435"/>
          </a:xfrm>
        </p:grpSpPr>
        <p:sp>
          <p:nvSpPr>
            <p:cNvPr id="83" name="Google Shape;83;p6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67750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 txBox="1">
            <a:spLocks noGrp="1"/>
          </p:cNvSpPr>
          <p:nvPr>
            <p:ph type="title"/>
          </p:nvPr>
        </p:nvSpPr>
        <p:spPr>
          <a:xfrm>
            <a:off x="6610933" y="713333"/>
            <a:ext cx="46276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1"/>
          </p:nvPr>
        </p:nvSpPr>
        <p:spPr>
          <a:xfrm>
            <a:off x="6610933" y="1691867"/>
            <a:ext cx="4627600" cy="3044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89" name="Google Shape;89;p7"/>
          <p:cNvSpPr>
            <a:spLocks noGrp="1"/>
          </p:cNvSpPr>
          <p:nvPr>
            <p:ph type="pic" idx="2"/>
          </p:nvPr>
        </p:nvSpPr>
        <p:spPr>
          <a:xfrm>
            <a:off x="953467" y="713333"/>
            <a:ext cx="5142800" cy="54312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90" name="Google Shape;90;p7"/>
          <p:cNvGrpSpPr/>
          <p:nvPr/>
        </p:nvGrpSpPr>
        <p:grpSpPr>
          <a:xfrm>
            <a:off x="10160615" y="5744739"/>
            <a:ext cx="1219044" cy="1113285"/>
            <a:chOff x="7077268" y="354300"/>
            <a:chExt cx="642053" cy="586351"/>
          </a:xfrm>
        </p:grpSpPr>
        <p:sp>
          <p:nvSpPr>
            <p:cNvPr id="91" name="Google Shape;91;p7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7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3" name="Google Shape;93;p7"/>
          <p:cNvGrpSpPr/>
          <p:nvPr/>
        </p:nvGrpSpPr>
        <p:grpSpPr>
          <a:xfrm rot="10800000">
            <a:off x="10991053" y="6069531"/>
            <a:ext cx="695391" cy="463668"/>
            <a:chOff x="5142237" y="3822849"/>
            <a:chExt cx="338116" cy="225432"/>
          </a:xfrm>
        </p:grpSpPr>
        <p:sp>
          <p:nvSpPr>
            <p:cNvPr id="94" name="Google Shape;94;p7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7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8" name="Google Shape;98;p7"/>
          <p:cNvGrpSpPr/>
          <p:nvPr/>
        </p:nvGrpSpPr>
        <p:grpSpPr>
          <a:xfrm>
            <a:off x="11626341" y="5277045"/>
            <a:ext cx="565659" cy="583716"/>
            <a:chOff x="8884746" y="289993"/>
            <a:chExt cx="297924" cy="307435"/>
          </a:xfrm>
        </p:grpSpPr>
        <p:sp>
          <p:nvSpPr>
            <p:cNvPr id="99" name="Google Shape;99;p7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" name="Google Shape;100;p7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99518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8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8"/>
          <p:cNvSpPr txBox="1">
            <a:spLocks noGrp="1"/>
          </p:cNvSpPr>
          <p:nvPr>
            <p:ph type="title"/>
          </p:nvPr>
        </p:nvSpPr>
        <p:spPr>
          <a:xfrm>
            <a:off x="953467" y="1845200"/>
            <a:ext cx="5142400" cy="3167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grpSp>
        <p:nvGrpSpPr>
          <p:cNvPr id="104" name="Google Shape;104;p8"/>
          <p:cNvGrpSpPr/>
          <p:nvPr/>
        </p:nvGrpSpPr>
        <p:grpSpPr>
          <a:xfrm>
            <a:off x="10160615" y="5744739"/>
            <a:ext cx="1219044" cy="1113285"/>
            <a:chOff x="7077268" y="354300"/>
            <a:chExt cx="642053" cy="586351"/>
          </a:xfrm>
        </p:grpSpPr>
        <p:sp>
          <p:nvSpPr>
            <p:cNvPr id="105" name="Google Shape;105;p8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7" name="Google Shape;107;p8"/>
          <p:cNvGrpSpPr/>
          <p:nvPr/>
        </p:nvGrpSpPr>
        <p:grpSpPr>
          <a:xfrm rot="10800000">
            <a:off x="10991053" y="6069531"/>
            <a:ext cx="695391" cy="463668"/>
            <a:chOff x="5142237" y="3822849"/>
            <a:chExt cx="338116" cy="225432"/>
          </a:xfrm>
        </p:grpSpPr>
        <p:sp>
          <p:nvSpPr>
            <p:cNvPr id="108" name="Google Shape;108;p8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2" name="Google Shape;112;p8"/>
          <p:cNvGrpSpPr/>
          <p:nvPr/>
        </p:nvGrpSpPr>
        <p:grpSpPr>
          <a:xfrm>
            <a:off x="11626341" y="5277045"/>
            <a:ext cx="565659" cy="583716"/>
            <a:chOff x="8884746" y="289993"/>
            <a:chExt cx="297924" cy="307435"/>
          </a:xfrm>
        </p:grpSpPr>
        <p:sp>
          <p:nvSpPr>
            <p:cNvPr id="113" name="Google Shape;113;p8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90504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9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9"/>
          <p:cNvSpPr txBox="1">
            <a:spLocks noGrp="1"/>
          </p:cNvSpPr>
          <p:nvPr>
            <p:ph type="title"/>
          </p:nvPr>
        </p:nvSpPr>
        <p:spPr>
          <a:xfrm>
            <a:off x="3226200" y="2054400"/>
            <a:ext cx="5739600" cy="11596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8" name="Google Shape;118;p9"/>
          <p:cNvSpPr txBox="1">
            <a:spLocks noGrp="1"/>
          </p:cNvSpPr>
          <p:nvPr>
            <p:ph type="subTitle" idx="1"/>
          </p:nvPr>
        </p:nvSpPr>
        <p:spPr>
          <a:xfrm>
            <a:off x="3226200" y="3214000"/>
            <a:ext cx="5739600" cy="1589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9" name="Google Shape;119;p9"/>
          <p:cNvGrpSpPr/>
          <p:nvPr/>
        </p:nvGrpSpPr>
        <p:grpSpPr>
          <a:xfrm>
            <a:off x="11738914" y="1004727"/>
            <a:ext cx="856551" cy="883896"/>
            <a:chOff x="8884746" y="289993"/>
            <a:chExt cx="297924" cy="307435"/>
          </a:xfrm>
        </p:grpSpPr>
        <p:sp>
          <p:nvSpPr>
            <p:cNvPr id="120" name="Google Shape;120;p9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9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2" name="Google Shape;122;p9"/>
          <p:cNvGrpSpPr/>
          <p:nvPr/>
        </p:nvGrpSpPr>
        <p:grpSpPr>
          <a:xfrm flipH="1">
            <a:off x="1296307" y="6144666"/>
            <a:ext cx="1362436" cy="1244237"/>
            <a:chOff x="7077268" y="354300"/>
            <a:chExt cx="642053" cy="586351"/>
          </a:xfrm>
        </p:grpSpPr>
        <p:sp>
          <p:nvSpPr>
            <p:cNvPr id="123" name="Google Shape;123;p9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9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5" name="Google Shape;125;p9"/>
          <p:cNvGrpSpPr/>
          <p:nvPr/>
        </p:nvGrpSpPr>
        <p:grpSpPr>
          <a:xfrm rot="-1799953" flipH="1">
            <a:off x="497718" y="5912313"/>
            <a:ext cx="695363" cy="463660"/>
            <a:chOff x="5142237" y="3822849"/>
            <a:chExt cx="338116" cy="225432"/>
          </a:xfrm>
        </p:grpSpPr>
        <p:sp>
          <p:nvSpPr>
            <p:cNvPr id="126" name="Google Shape;126;p9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127;p9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9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6169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0"/>
          <p:cNvSpPr txBox="1">
            <a:spLocks noGrp="1"/>
          </p:cNvSpPr>
          <p:nvPr>
            <p:ph type="title"/>
          </p:nvPr>
        </p:nvSpPr>
        <p:spPr>
          <a:xfrm>
            <a:off x="6739200" y="1592400"/>
            <a:ext cx="3856000" cy="3673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3" name="Google Shape;133;p10"/>
          <p:cNvGrpSpPr/>
          <p:nvPr/>
        </p:nvGrpSpPr>
        <p:grpSpPr>
          <a:xfrm>
            <a:off x="11238523" y="397278"/>
            <a:ext cx="1219044" cy="1113285"/>
            <a:chOff x="7077268" y="354300"/>
            <a:chExt cx="642053" cy="586351"/>
          </a:xfrm>
        </p:grpSpPr>
        <p:sp>
          <p:nvSpPr>
            <p:cNvPr id="134" name="Google Shape;134;p10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35;p10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6" name="Google Shape;136;p10"/>
          <p:cNvGrpSpPr/>
          <p:nvPr/>
        </p:nvGrpSpPr>
        <p:grpSpPr>
          <a:xfrm>
            <a:off x="10094548" y="363979"/>
            <a:ext cx="565659" cy="583716"/>
            <a:chOff x="8884746" y="289993"/>
            <a:chExt cx="297924" cy="307435"/>
          </a:xfrm>
        </p:grpSpPr>
        <p:sp>
          <p:nvSpPr>
            <p:cNvPr id="137" name="Google Shape;137;p10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10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" name="Google Shape;139;p10"/>
          <p:cNvGrpSpPr/>
          <p:nvPr/>
        </p:nvGrpSpPr>
        <p:grpSpPr>
          <a:xfrm>
            <a:off x="11043697" y="-12"/>
            <a:ext cx="389675" cy="325984"/>
            <a:chOff x="2737973" y="2879366"/>
            <a:chExt cx="255670" cy="213863"/>
          </a:xfrm>
        </p:grpSpPr>
        <p:sp>
          <p:nvSpPr>
            <p:cNvPr id="140" name="Google Shape;140;p10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10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10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10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0829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1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1"/>
          <p:cNvSpPr txBox="1">
            <a:spLocks noGrp="1"/>
          </p:cNvSpPr>
          <p:nvPr>
            <p:ph type="title" hasCustomPrompt="1"/>
          </p:nvPr>
        </p:nvSpPr>
        <p:spPr>
          <a:xfrm>
            <a:off x="2354200" y="2046600"/>
            <a:ext cx="7483600" cy="1954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47" name="Google Shape;147;p11"/>
          <p:cNvSpPr txBox="1">
            <a:spLocks noGrp="1"/>
          </p:cNvSpPr>
          <p:nvPr>
            <p:ph type="subTitle" idx="1"/>
          </p:nvPr>
        </p:nvSpPr>
        <p:spPr>
          <a:xfrm>
            <a:off x="2354200" y="3899533"/>
            <a:ext cx="7483600" cy="572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grpSp>
        <p:nvGrpSpPr>
          <p:cNvPr id="148" name="Google Shape;148;p11"/>
          <p:cNvGrpSpPr/>
          <p:nvPr/>
        </p:nvGrpSpPr>
        <p:grpSpPr>
          <a:xfrm>
            <a:off x="11393227" y="4231010"/>
            <a:ext cx="1362436" cy="1244316"/>
            <a:chOff x="7077268" y="354300"/>
            <a:chExt cx="642053" cy="586351"/>
          </a:xfrm>
        </p:grpSpPr>
        <p:sp>
          <p:nvSpPr>
            <p:cNvPr id="149" name="Google Shape;149;p11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11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1" name="Google Shape;151;p11"/>
          <p:cNvGrpSpPr/>
          <p:nvPr/>
        </p:nvGrpSpPr>
        <p:grpSpPr>
          <a:xfrm flipH="1">
            <a:off x="953464" y="-10"/>
            <a:ext cx="777184" cy="801995"/>
            <a:chOff x="8884746" y="289993"/>
            <a:chExt cx="297924" cy="307435"/>
          </a:xfrm>
        </p:grpSpPr>
        <p:sp>
          <p:nvSpPr>
            <p:cNvPr id="152" name="Google Shape;152;p11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11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50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5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body" idx="1"/>
          </p:nvPr>
        </p:nvSpPr>
        <p:spPr>
          <a:xfrm>
            <a:off x="1353983" y="2239000"/>
            <a:ext cx="4589600" cy="3044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marL="609507" lvl="0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1219020" lvl="1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828528" lvl="2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2438038" lvl="3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3047544" lvl="4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3657051" lvl="5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4266560" lvl="6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4876069" lvl="7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5485582" lvl="8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2"/>
          </p:nvPr>
        </p:nvSpPr>
        <p:spPr>
          <a:xfrm>
            <a:off x="6248417" y="2239000"/>
            <a:ext cx="4589600" cy="3044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marL="609507" lvl="0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1219020" lvl="1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828528" lvl="2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2438038" lvl="3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3047544" lvl="4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3657051" lvl="5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4266560" lvl="6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4876069" lvl="7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5485582" lvl="8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grpSp>
        <p:nvGrpSpPr>
          <p:cNvPr id="60" name="Google Shape;60;p5"/>
          <p:cNvGrpSpPr/>
          <p:nvPr/>
        </p:nvGrpSpPr>
        <p:grpSpPr>
          <a:xfrm>
            <a:off x="11238523" y="397280"/>
            <a:ext cx="1219044" cy="1113285"/>
            <a:chOff x="7077268" y="354300"/>
            <a:chExt cx="642053" cy="586351"/>
          </a:xfrm>
        </p:grpSpPr>
        <p:sp>
          <p:nvSpPr>
            <p:cNvPr id="61" name="Google Shape;61;p5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3" name="Google Shape;63;p5"/>
          <p:cNvGrpSpPr/>
          <p:nvPr/>
        </p:nvGrpSpPr>
        <p:grpSpPr>
          <a:xfrm>
            <a:off x="10094548" y="363979"/>
            <a:ext cx="565659" cy="583716"/>
            <a:chOff x="8884746" y="289993"/>
            <a:chExt cx="297924" cy="307435"/>
          </a:xfrm>
        </p:grpSpPr>
        <p:sp>
          <p:nvSpPr>
            <p:cNvPr id="64" name="Google Shape;64;p5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6" name="Google Shape;66;p5"/>
          <p:cNvGrpSpPr/>
          <p:nvPr/>
        </p:nvGrpSpPr>
        <p:grpSpPr>
          <a:xfrm>
            <a:off x="11043697" y="-12"/>
            <a:ext cx="389675" cy="325984"/>
            <a:chOff x="2737973" y="2879366"/>
            <a:chExt cx="255670" cy="213863"/>
          </a:xfrm>
        </p:grpSpPr>
        <p:sp>
          <p:nvSpPr>
            <p:cNvPr id="67" name="Google Shape;67;p5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68278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01552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3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3"/>
          <p:cNvSpPr txBox="1">
            <a:spLocks noGrp="1"/>
          </p:cNvSpPr>
          <p:nvPr>
            <p:ph type="title" hasCustomPrompt="1"/>
          </p:nvPr>
        </p:nvSpPr>
        <p:spPr>
          <a:xfrm>
            <a:off x="953467" y="1793733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58" name="Google Shape;158;p13"/>
          <p:cNvSpPr txBox="1">
            <a:spLocks noGrp="1"/>
          </p:cNvSpPr>
          <p:nvPr>
            <p:ph type="subTitle" idx="1"/>
          </p:nvPr>
        </p:nvSpPr>
        <p:spPr>
          <a:xfrm>
            <a:off x="953467" y="2833067"/>
            <a:ext cx="3115200" cy="80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3"/>
          <p:cNvSpPr txBox="1">
            <a:spLocks noGrp="1"/>
          </p:cNvSpPr>
          <p:nvPr>
            <p:ph type="subTitle" idx="2"/>
          </p:nvPr>
        </p:nvSpPr>
        <p:spPr>
          <a:xfrm>
            <a:off x="953467" y="2313467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title" idx="3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9pPr>
          </a:lstStyle>
          <a:p>
            <a:endParaRPr/>
          </a:p>
        </p:txBody>
      </p:sp>
      <p:sp>
        <p:nvSpPr>
          <p:cNvPr id="161" name="Google Shape;161;p13"/>
          <p:cNvSpPr txBox="1">
            <a:spLocks noGrp="1"/>
          </p:cNvSpPr>
          <p:nvPr>
            <p:ph type="title" idx="4" hasCustomPrompt="1"/>
          </p:nvPr>
        </p:nvSpPr>
        <p:spPr>
          <a:xfrm>
            <a:off x="4538467" y="1793733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62" name="Google Shape;162;p13"/>
          <p:cNvSpPr txBox="1">
            <a:spLocks noGrp="1"/>
          </p:cNvSpPr>
          <p:nvPr>
            <p:ph type="subTitle" idx="5"/>
          </p:nvPr>
        </p:nvSpPr>
        <p:spPr>
          <a:xfrm>
            <a:off x="4538467" y="2833067"/>
            <a:ext cx="3115200" cy="80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3"/>
          <p:cNvSpPr txBox="1">
            <a:spLocks noGrp="1"/>
          </p:cNvSpPr>
          <p:nvPr>
            <p:ph type="subTitle" idx="6"/>
          </p:nvPr>
        </p:nvSpPr>
        <p:spPr>
          <a:xfrm>
            <a:off x="4538467" y="2313467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4" name="Google Shape;164;p13"/>
          <p:cNvSpPr txBox="1">
            <a:spLocks noGrp="1"/>
          </p:cNvSpPr>
          <p:nvPr>
            <p:ph type="title" idx="7" hasCustomPrompt="1"/>
          </p:nvPr>
        </p:nvSpPr>
        <p:spPr>
          <a:xfrm>
            <a:off x="953467" y="3839067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65" name="Google Shape;165;p13"/>
          <p:cNvSpPr txBox="1">
            <a:spLocks noGrp="1"/>
          </p:cNvSpPr>
          <p:nvPr>
            <p:ph type="subTitle" idx="8"/>
          </p:nvPr>
        </p:nvSpPr>
        <p:spPr>
          <a:xfrm>
            <a:off x="953467" y="4878400"/>
            <a:ext cx="3115200" cy="80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3"/>
          <p:cNvSpPr txBox="1">
            <a:spLocks noGrp="1"/>
          </p:cNvSpPr>
          <p:nvPr>
            <p:ph type="subTitle" idx="9"/>
          </p:nvPr>
        </p:nvSpPr>
        <p:spPr>
          <a:xfrm>
            <a:off x="953467" y="4358800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7" name="Google Shape;167;p13"/>
          <p:cNvSpPr txBox="1">
            <a:spLocks noGrp="1"/>
          </p:cNvSpPr>
          <p:nvPr>
            <p:ph type="title" idx="13" hasCustomPrompt="1"/>
          </p:nvPr>
        </p:nvSpPr>
        <p:spPr>
          <a:xfrm>
            <a:off x="4538467" y="3725800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4"/>
          </p:nvPr>
        </p:nvSpPr>
        <p:spPr>
          <a:xfrm>
            <a:off x="4538467" y="4878400"/>
            <a:ext cx="3115200" cy="80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15"/>
          </p:nvPr>
        </p:nvSpPr>
        <p:spPr>
          <a:xfrm>
            <a:off x="4538467" y="4358800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title" idx="16" hasCustomPrompt="1"/>
          </p:nvPr>
        </p:nvSpPr>
        <p:spPr>
          <a:xfrm>
            <a:off x="8123467" y="1793733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17"/>
          </p:nvPr>
        </p:nvSpPr>
        <p:spPr>
          <a:xfrm>
            <a:off x="8123467" y="2833067"/>
            <a:ext cx="3115200" cy="80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18"/>
          </p:nvPr>
        </p:nvSpPr>
        <p:spPr>
          <a:xfrm>
            <a:off x="8123467" y="2313467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title" idx="19" hasCustomPrompt="1"/>
          </p:nvPr>
        </p:nvSpPr>
        <p:spPr>
          <a:xfrm>
            <a:off x="8123467" y="3839067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20"/>
          </p:nvPr>
        </p:nvSpPr>
        <p:spPr>
          <a:xfrm>
            <a:off x="8123467" y="4878400"/>
            <a:ext cx="3115200" cy="80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21"/>
          </p:nvPr>
        </p:nvSpPr>
        <p:spPr>
          <a:xfrm>
            <a:off x="8123467" y="4358800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76" name="Google Shape;176;p13"/>
          <p:cNvGrpSpPr/>
          <p:nvPr/>
        </p:nvGrpSpPr>
        <p:grpSpPr>
          <a:xfrm>
            <a:off x="11238523" y="397278"/>
            <a:ext cx="1219044" cy="1113285"/>
            <a:chOff x="7077268" y="354300"/>
            <a:chExt cx="642053" cy="586351"/>
          </a:xfrm>
        </p:grpSpPr>
        <p:sp>
          <p:nvSpPr>
            <p:cNvPr id="177" name="Google Shape;177;p13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9" name="Google Shape;179;p13"/>
          <p:cNvGrpSpPr/>
          <p:nvPr/>
        </p:nvGrpSpPr>
        <p:grpSpPr>
          <a:xfrm>
            <a:off x="10094548" y="363979"/>
            <a:ext cx="565659" cy="583716"/>
            <a:chOff x="8884746" y="289993"/>
            <a:chExt cx="297924" cy="307435"/>
          </a:xfrm>
        </p:grpSpPr>
        <p:sp>
          <p:nvSpPr>
            <p:cNvPr id="180" name="Google Shape;180;p13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2" name="Google Shape;182;p13"/>
          <p:cNvGrpSpPr/>
          <p:nvPr/>
        </p:nvGrpSpPr>
        <p:grpSpPr>
          <a:xfrm>
            <a:off x="11043697" y="-12"/>
            <a:ext cx="389675" cy="325984"/>
            <a:chOff x="2737973" y="2879366"/>
            <a:chExt cx="255670" cy="213863"/>
          </a:xfrm>
        </p:grpSpPr>
        <p:sp>
          <p:nvSpPr>
            <p:cNvPr id="183" name="Google Shape;183;p13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13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13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7" name="Google Shape;187;p13"/>
          <p:cNvGrpSpPr/>
          <p:nvPr/>
        </p:nvGrpSpPr>
        <p:grpSpPr>
          <a:xfrm>
            <a:off x="1015555" y="-49556"/>
            <a:ext cx="1219044" cy="1113285"/>
            <a:chOff x="7077268" y="354300"/>
            <a:chExt cx="642053" cy="586351"/>
          </a:xfrm>
        </p:grpSpPr>
        <p:sp>
          <p:nvSpPr>
            <p:cNvPr id="188" name="Google Shape;188;p13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13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0" name="Google Shape;190;p13"/>
          <p:cNvGrpSpPr/>
          <p:nvPr/>
        </p:nvGrpSpPr>
        <p:grpSpPr>
          <a:xfrm>
            <a:off x="605786" y="363958"/>
            <a:ext cx="695391" cy="463668"/>
            <a:chOff x="5142237" y="3822849"/>
            <a:chExt cx="338116" cy="225432"/>
          </a:xfrm>
        </p:grpSpPr>
        <p:sp>
          <p:nvSpPr>
            <p:cNvPr id="191" name="Google Shape;191;p13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192;p13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" name="Google Shape;193;p13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13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5" name="Google Shape;195;p13"/>
          <p:cNvGrpSpPr/>
          <p:nvPr/>
        </p:nvGrpSpPr>
        <p:grpSpPr>
          <a:xfrm>
            <a:off x="13" y="947697"/>
            <a:ext cx="565659" cy="583716"/>
            <a:chOff x="8884746" y="289993"/>
            <a:chExt cx="297924" cy="307435"/>
          </a:xfrm>
        </p:grpSpPr>
        <p:sp>
          <p:nvSpPr>
            <p:cNvPr id="196" name="Google Shape;196;p13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60649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14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4"/>
          <p:cNvSpPr txBox="1">
            <a:spLocks noGrp="1"/>
          </p:cNvSpPr>
          <p:nvPr>
            <p:ph type="subTitle" idx="1"/>
          </p:nvPr>
        </p:nvSpPr>
        <p:spPr>
          <a:xfrm>
            <a:off x="6096000" y="1431533"/>
            <a:ext cx="5142400" cy="32724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  <p:sp>
        <p:nvSpPr>
          <p:cNvPr id="201" name="Google Shape;201;p14"/>
          <p:cNvSpPr txBox="1">
            <a:spLocks noGrp="1"/>
          </p:cNvSpPr>
          <p:nvPr>
            <p:ph type="subTitle" idx="2"/>
          </p:nvPr>
        </p:nvSpPr>
        <p:spPr>
          <a:xfrm>
            <a:off x="6096000" y="4703667"/>
            <a:ext cx="51424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02" name="Google Shape;202;p14"/>
          <p:cNvGrpSpPr/>
          <p:nvPr/>
        </p:nvGrpSpPr>
        <p:grpSpPr>
          <a:xfrm>
            <a:off x="1815949" y="13"/>
            <a:ext cx="565659" cy="583716"/>
            <a:chOff x="8884746" y="289993"/>
            <a:chExt cx="297924" cy="307435"/>
          </a:xfrm>
        </p:grpSpPr>
        <p:sp>
          <p:nvSpPr>
            <p:cNvPr id="203" name="Google Shape;203;p14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5" name="Google Shape;205;p14"/>
          <p:cNvGrpSpPr/>
          <p:nvPr/>
        </p:nvGrpSpPr>
        <p:grpSpPr>
          <a:xfrm>
            <a:off x="-10" y="510123"/>
            <a:ext cx="1219044" cy="1113285"/>
            <a:chOff x="7077268" y="354300"/>
            <a:chExt cx="642053" cy="586351"/>
          </a:xfrm>
        </p:grpSpPr>
        <p:sp>
          <p:nvSpPr>
            <p:cNvPr id="206" name="Google Shape;206;p14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8" name="Google Shape;208;p14"/>
          <p:cNvGrpSpPr/>
          <p:nvPr/>
        </p:nvGrpSpPr>
        <p:grpSpPr>
          <a:xfrm rot="10799777">
            <a:off x="1174607" y="316397"/>
            <a:ext cx="695391" cy="463668"/>
            <a:chOff x="5142237" y="3822849"/>
            <a:chExt cx="338116" cy="225432"/>
          </a:xfrm>
        </p:grpSpPr>
        <p:sp>
          <p:nvSpPr>
            <p:cNvPr id="209" name="Google Shape;209;p14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2917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15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5"/>
          <p:cNvSpPr txBox="1">
            <a:spLocks noGrp="1"/>
          </p:cNvSpPr>
          <p:nvPr>
            <p:ph type="title"/>
          </p:nvPr>
        </p:nvSpPr>
        <p:spPr>
          <a:xfrm>
            <a:off x="953467" y="1791000"/>
            <a:ext cx="5142400" cy="21992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128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sp>
        <p:nvSpPr>
          <p:cNvPr id="216" name="Google Shape;216;p15"/>
          <p:cNvSpPr txBox="1">
            <a:spLocks noGrp="1"/>
          </p:cNvSpPr>
          <p:nvPr>
            <p:ph type="body" idx="1"/>
          </p:nvPr>
        </p:nvSpPr>
        <p:spPr>
          <a:xfrm>
            <a:off x="953467" y="3786933"/>
            <a:ext cx="5142400" cy="8236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grpSp>
        <p:nvGrpSpPr>
          <p:cNvPr id="217" name="Google Shape;217;p15"/>
          <p:cNvGrpSpPr/>
          <p:nvPr/>
        </p:nvGrpSpPr>
        <p:grpSpPr>
          <a:xfrm flipH="1">
            <a:off x="609155" y="5947932"/>
            <a:ext cx="1219044" cy="1113285"/>
            <a:chOff x="7077268" y="354300"/>
            <a:chExt cx="642053" cy="586351"/>
          </a:xfrm>
        </p:grpSpPr>
        <p:sp>
          <p:nvSpPr>
            <p:cNvPr id="218" name="Google Shape;218;p15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0" name="Google Shape;220;p15"/>
          <p:cNvGrpSpPr/>
          <p:nvPr/>
        </p:nvGrpSpPr>
        <p:grpSpPr>
          <a:xfrm rot="10800000" flipH="1">
            <a:off x="302383" y="6272725"/>
            <a:ext cx="695391" cy="463668"/>
            <a:chOff x="5142237" y="3822849"/>
            <a:chExt cx="338116" cy="225432"/>
          </a:xfrm>
        </p:grpSpPr>
        <p:sp>
          <p:nvSpPr>
            <p:cNvPr id="221" name="Google Shape;221;p15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5" name="Google Shape;225;p15"/>
          <p:cNvGrpSpPr/>
          <p:nvPr/>
        </p:nvGrpSpPr>
        <p:grpSpPr>
          <a:xfrm flipH="1">
            <a:off x="-203190" y="5480238"/>
            <a:ext cx="565659" cy="583716"/>
            <a:chOff x="8884746" y="289993"/>
            <a:chExt cx="297924" cy="307435"/>
          </a:xfrm>
        </p:grpSpPr>
        <p:sp>
          <p:nvSpPr>
            <p:cNvPr id="226" name="Google Shape;226;p15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02526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6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6"/>
          <p:cNvSpPr txBox="1">
            <a:spLocks noGrp="1"/>
          </p:cNvSpPr>
          <p:nvPr>
            <p:ph type="title"/>
          </p:nvPr>
        </p:nvSpPr>
        <p:spPr>
          <a:xfrm>
            <a:off x="1503900" y="1856233"/>
            <a:ext cx="3453600" cy="16652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sp>
        <p:nvSpPr>
          <p:cNvPr id="231" name="Google Shape;231;p16"/>
          <p:cNvSpPr txBox="1">
            <a:spLocks noGrp="1"/>
          </p:cNvSpPr>
          <p:nvPr>
            <p:ph type="body" idx="1"/>
          </p:nvPr>
        </p:nvSpPr>
        <p:spPr>
          <a:xfrm>
            <a:off x="1503900" y="3521433"/>
            <a:ext cx="3453600" cy="13696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grpSp>
        <p:nvGrpSpPr>
          <p:cNvPr id="232" name="Google Shape;232;p16"/>
          <p:cNvGrpSpPr/>
          <p:nvPr/>
        </p:nvGrpSpPr>
        <p:grpSpPr>
          <a:xfrm>
            <a:off x="10972955" y="397278"/>
            <a:ext cx="1219044" cy="1113285"/>
            <a:chOff x="7077268" y="354300"/>
            <a:chExt cx="642053" cy="586351"/>
          </a:xfrm>
        </p:grpSpPr>
        <p:sp>
          <p:nvSpPr>
            <p:cNvPr id="233" name="Google Shape;233;p16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5" name="Google Shape;235;p16"/>
          <p:cNvGrpSpPr/>
          <p:nvPr/>
        </p:nvGrpSpPr>
        <p:grpSpPr>
          <a:xfrm>
            <a:off x="9828980" y="363979"/>
            <a:ext cx="565659" cy="583716"/>
            <a:chOff x="8884746" y="289993"/>
            <a:chExt cx="297924" cy="307435"/>
          </a:xfrm>
        </p:grpSpPr>
        <p:sp>
          <p:nvSpPr>
            <p:cNvPr id="236" name="Google Shape;236;p16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8" name="Google Shape;238;p16"/>
          <p:cNvGrpSpPr/>
          <p:nvPr/>
        </p:nvGrpSpPr>
        <p:grpSpPr>
          <a:xfrm>
            <a:off x="10778129" y="-12"/>
            <a:ext cx="389675" cy="325984"/>
            <a:chOff x="2737973" y="2879366"/>
            <a:chExt cx="255670" cy="213863"/>
          </a:xfrm>
        </p:grpSpPr>
        <p:sp>
          <p:nvSpPr>
            <p:cNvPr id="239" name="Google Shape;239;p16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3" name="Google Shape;243;p16"/>
          <p:cNvGrpSpPr/>
          <p:nvPr/>
        </p:nvGrpSpPr>
        <p:grpSpPr>
          <a:xfrm flipH="1">
            <a:off x="812355" y="5744732"/>
            <a:ext cx="1219044" cy="1113285"/>
            <a:chOff x="7077268" y="354300"/>
            <a:chExt cx="642053" cy="586351"/>
          </a:xfrm>
        </p:grpSpPr>
        <p:sp>
          <p:nvSpPr>
            <p:cNvPr id="244" name="Google Shape;244;p16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6" name="Google Shape;246;p16"/>
          <p:cNvGrpSpPr/>
          <p:nvPr/>
        </p:nvGrpSpPr>
        <p:grpSpPr>
          <a:xfrm rot="10800000" flipH="1">
            <a:off x="505583" y="6069525"/>
            <a:ext cx="695391" cy="463668"/>
            <a:chOff x="5142237" y="3822849"/>
            <a:chExt cx="338116" cy="225432"/>
          </a:xfrm>
        </p:grpSpPr>
        <p:sp>
          <p:nvSpPr>
            <p:cNvPr id="247" name="Google Shape;247;p16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1" name="Google Shape;251;p16"/>
          <p:cNvGrpSpPr/>
          <p:nvPr/>
        </p:nvGrpSpPr>
        <p:grpSpPr>
          <a:xfrm flipH="1">
            <a:off x="13" y="5277038"/>
            <a:ext cx="565659" cy="583716"/>
            <a:chOff x="8884746" y="289993"/>
            <a:chExt cx="297924" cy="307435"/>
          </a:xfrm>
        </p:grpSpPr>
        <p:sp>
          <p:nvSpPr>
            <p:cNvPr id="252" name="Google Shape;252;p16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22359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17"/>
          <p:cNvPicPr preferRelativeResize="0"/>
          <p:nvPr/>
        </p:nvPicPr>
        <p:blipFill rotWithShape="1">
          <a:blip r:embed="rId2">
            <a:alphaModFix amt="50000"/>
          </a:blip>
          <a:srcRect b="15590"/>
          <a:stretch/>
        </p:blipFill>
        <p:spPr>
          <a:xfrm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7"/>
          <p:cNvSpPr txBox="1">
            <a:spLocks noGrp="1"/>
          </p:cNvSpPr>
          <p:nvPr>
            <p:ph type="title"/>
          </p:nvPr>
        </p:nvSpPr>
        <p:spPr>
          <a:xfrm>
            <a:off x="6634920" y="1856233"/>
            <a:ext cx="3453600" cy="16652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sp>
        <p:nvSpPr>
          <p:cNvPr id="257" name="Google Shape;257;p17"/>
          <p:cNvSpPr txBox="1">
            <a:spLocks noGrp="1"/>
          </p:cNvSpPr>
          <p:nvPr>
            <p:ph type="body" idx="1"/>
          </p:nvPr>
        </p:nvSpPr>
        <p:spPr>
          <a:xfrm>
            <a:off x="6634920" y="3521433"/>
            <a:ext cx="3453600" cy="13696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grpSp>
        <p:nvGrpSpPr>
          <p:cNvPr id="258" name="Google Shape;258;p17"/>
          <p:cNvGrpSpPr/>
          <p:nvPr/>
        </p:nvGrpSpPr>
        <p:grpSpPr>
          <a:xfrm>
            <a:off x="10160615" y="5744739"/>
            <a:ext cx="1219044" cy="1113285"/>
            <a:chOff x="7077268" y="354300"/>
            <a:chExt cx="642053" cy="586351"/>
          </a:xfrm>
        </p:grpSpPr>
        <p:sp>
          <p:nvSpPr>
            <p:cNvPr id="259" name="Google Shape;259;p17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" name="Google Shape;260;p17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1" name="Google Shape;261;p17"/>
          <p:cNvGrpSpPr/>
          <p:nvPr/>
        </p:nvGrpSpPr>
        <p:grpSpPr>
          <a:xfrm rot="10800000">
            <a:off x="10991053" y="6069531"/>
            <a:ext cx="695391" cy="463668"/>
            <a:chOff x="5142237" y="3822849"/>
            <a:chExt cx="338116" cy="225432"/>
          </a:xfrm>
        </p:grpSpPr>
        <p:sp>
          <p:nvSpPr>
            <p:cNvPr id="262" name="Google Shape;262;p17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" name="Google Shape;263;p17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" name="Google Shape;264;p17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5" name="Google Shape;265;p17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6" name="Google Shape;266;p17"/>
          <p:cNvGrpSpPr/>
          <p:nvPr/>
        </p:nvGrpSpPr>
        <p:grpSpPr>
          <a:xfrm>
            <a:off x="11626341" y="5277045"/>
            <a:ext cx="565659" cy="583716"/>
            <a:chOff x="8884746" y="289993"/>
            <a:chExt cx="297924" cy="307435"/>
          </a:xfrm>
        </p:grpSpPr>
        <p:sp>
          <p:nvSpPr>
            <p:cNvPr id="267" name="Google Shape;267;p17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8" name="Google Shape;268;p17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13068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8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8"/>
          <p:cNvSpPr txBox="1">
            <a:spLocks noGrp="1"/>
          </p:cNvSpPr>
          <p:nvPr>
            <p:ph type="title"/>
          </p:nvPr>
        </p:nvSpPr>
        <p:spPr>
          <a:xfrm>
            <a:off x="2105600" y="1856233"/>
            <a:ext cx="3453600" cy="16652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sp>
        <p:nvSpPr>
          <p:cNvPr id="272" name="Google Shape;272;p18"/>
          <p:cNvSpPr txBox="1">
            <a:spLocks noGrp="1"/>
          </p:cNvSpPr>
          <p:nvPr>
            <p:ph type="body" idx="1"/>
          </p:nvPr>
        </p:nvSpPr>
        <p:spPr>
          <a:xfrm>
            <a:off x="2105600" y="3521433"/>
            <a:ext cx="3453600" cy="13696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grpSp>
        <p:nvGrpSpPr>
          <p:cNvPr id="273" name="Google Shape;273;p18"/>
          <p:cNvGrpSpPr/>
          <p:nvPr/>
        </p:nvGrpSpPr>
        <p:grpSpPr>
          <a:xfrm>
            <a:off x="1015555" y="23"/>
            <a:ext cx="1219044" cy="1113285"/>
            <a:chOff x="7077268" y="354300"/>
            <a:chExt cx="642053" cy="586351"/>
          </a:xfrm>
        </p:grpSpPr>
        <p:sp>
          <p:nvSpPr>
            <p:cNvPr id="274" name="Google Shape;274;p18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76" name="Google Shape;276;p18"/>
          <p:cNvGrpSpPr/>
          <p:nvPr/>
        </p:nvGrpSpPr>
        <p:grpSpPr>
          <a:xfrm>
            <a:off x="605786" y="413525"/>
            <a:ext cx="695391" cy="463668"/>
            <a:chOff x="5142237" y="3822849"/>
            <a:chExt cx="338116" cy="225432"/>
          </a:xfrm>
        </p:grpSpPr>
        <p:sp>
          <p:nvSpPr>
            <p:cNvPr id="277" name="Google Shape;277;p18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9" name="Google Shape;279;p18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80;p18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1" name="Google Shape;281;p18"/>
          <p:cNvGrpSpPr/>
          <p:nvPr/>
        </p:nvGrpSpPr>
        <p:grpSpPr>
          <a:xfrm>
            <a:off x="13" y="997263"/>
            <a:ext cx="565659" cy="583716"/>
            <a:chOff x="8884746" y="289993"/>
            <a:chExt cx="297924" cy="307435"/>
          </a:xfrm>
        </p:grpSpPr>
        <p:sp>
          <p:nvSpPr>
            <p:cNvPr id="282" name="Google Shape;282;p18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83;p18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23215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20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0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9pPr>
          </a:lstStyle>
          <a:p>
            <a:endParaRPr/>
          </a:p>
        </p:txBody>
      </p:sp>
      <p:sp>
        <p:nvSpPr>
          <p:cNvPr id="291" name="Google Shape;291;p20"/>
          <p:cNvSpPr txBox="1">
            <a:spLocks noGrp="1"/>
          </p:cNvSpPr>
          <p:nvPr>
            <p:ph type="subTitle" idx="1"/>
          </p:nvPr>
        </p:nvSpPr>
        <p:spPr>
          <a:xfrm>
            <a:off x="2240197" y="3555600"/>
            <a:ext cx="3364000" cy="13616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0"/>
          <p:cNvSpPr txBox="1">
            <a:spLocks noGrp="1"/>
          </p:cNvSpPr>
          <p:nvPr>
            <p:ph type="subTitle" idx="2"/>
          </p:nvPr>
        </p:nvSpPr>
        <p:spPr>
          <a:xfrm>
            <a:off x="2240197" y="3036000"/>
            <a:ext cx="33640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3" name="Google Shape;293;p20"/>
          <p:cNvSpPr txBox="1">
            <a:spLocks noGrp="1"/>
          </p:cNvSpPr>
          <p:nvPr>
            <p:ph type="subTitle" idx="3"/>
          </p:nvPr>
        </p:nvSpPr>
        <p:spPr>
          <a:xfrm>
            <a:off x="6587803" y="3555600"/>
            <a:ext cx="3364000" cy="13616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20"/>
          <p:cNvSpPr txBox="1">
            <a:spLocks noGrp="1"/>
          </p:cNvSpPr>
          <p:nvPr>
            <p:ph type="subTitle" idx="4"/>
          </p:nvPr>
        </p:nvSpPr>
        <p:spPr>
          <a:xfrm>
            <a:off x="6587803" y="3036000"/>
            <a:ext cx="33640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95" name="Google Shape;295;p20"/>
          <p:cNvGrpSpPr/>
          <p:nvPr/>
        </p:nvGrpSpPr>
        <p:grpSpPr>
          <a:xfrm>
            <a:off x="10160615" y="5744739"/>
            <a:ext cx="1219044" cy="1113285"/>
            <a:chOff x="7077268" y="354300"/>
            <a:chExt cx="642053" cy="586351"/>
          </a:xfrm>
        </p:grpSpPr>
        <p:sp>
          <p:nvSpPr>
            <p:cNvPr id="296" name="Google Shape;296;p20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" name="Google Shape;297;p20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8" name="Google Shape;298;p20"/>
          <p:cNvGrpSpPr/>
          <p:nvPr/>
        </p:nvGrpSpPr>
        <p:grpSpPr>
          <a:xfrm rot="10800000">
            <a:off x="10991053" y="6069531"/>
            <a:ext cx="695391" cy="463668"/>
            <a:chOff x="5142237" y="3822849"/>
            <a:chExt cx="338116" cy="225432"/>
          </a:xfrm>
        </p:grpSpPr>
        <p:sp>
          <p:nvSpPr>
            <p:cNvPr id="299" name="Google Shape;299;p20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" name="Google Shape;300;p20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" name="Google Shape;301;p20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" name="Google Shape;302;p20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3" name="Google Shape;303;p20"/>
          <p:cNvGrpSpPr/>
          <p:nvPr/>
        </p:nvGrpSpPr>
        <p:grpSpPr>
          <a:xfrm>
            <a:off x="11626341" y="5277045"/>
            <a:ext cx="565659" cy="583716"/>
            <a:chOff x="8884746" y="289993"/>
            <a:chExt cx="297924" cy="307435"/>
          </a:xfrm>
        </p:grpSpPr>
        <p:sp>
          <p:nvSpPr>
            <p:cNvPr id="304" name="Google Shape;304;p20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305;p20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6" name="Google Shape;306;p20"/>
          <p:cNvGrpSpPr/>
          <p:nvPr/>
        </p:nvGrpSpPr>
        <p:grpSpPr>
          <a:xfrm flipH="1">
            <a:off x="-13" y="5298899"/>
            <a:ext cx="1219044" cy="1113285"/>
            <a:chOff x="7077268" y="354300"/>
            <a:chExt cx="642053" cy="586351"/>
          </a:xfrm>
        </p:grpSpPr>
        <p:sp>
          <p:nvSpPr>
            <p:cNvPr id="307" name="Google Shape;307;p20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9" name="Google Shape;309;p20"/>
          <p:cNvGrpSpPr/>
          <p:nvPr/>
        </p:nvGrpSpPr>
        <p:grpSpPr>
          <a:xfrm flipH="1">
            <a:off x="1546277" y="6274271"/>
            <a:ext cx="565659" cy="583716"/>
            <a:chOff x="8884746" y="289993"/>
            <a:chExt cx="297924" cy="307435"/>
          </a:xfrm>
        </p:grpSpPr>
        <p:sp>
          <p:nvSpPr>
            <p:cNvPr id="310" name="Google Shape;310;p20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311;p20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2" name="Google Shape;312;p20"/>
          <p:cNvGrpSpPr/>
          <p:nvPr/>
        </p:nvGrpSpPr>
        <p:grpSpPr>
          <a:xfrm rot="9410602">
            <a:off x="1133192" y="5937364"/>
            <a:ext cx="385985" cy="301473"/>
            <a:chOff x="2606590" y="1465894"/>
            <a:chExt cx="196854" cy="153738"/>
          </a:xfrm>
        </p:grpSpPr>
        <p:sp>
          <p:nvSpPr>
            <p:cNvPr id="313" name="Google Shape;313;p20"/>
            <p:cNvSpPr/>
            <p:nvPr/>
          </p:nvSpPr>
          <p:spPr>
            <a:xfrm>
              <a:off x="2726225" y="1542370"/>
              <a:ext cx="77218" cy="77262"/>
            </a:xfrm>
            <a:custGeom>
              <a:avLst/>
              <a:gdLst/>
              <a:ahLst/>
              <a:cxnLst/>
              <a:rect l="l" t="t" r="r" b="b"/>
              <a:pathLst>
                <a:path w="5261" h="5264" extrusionOk="0">
                  <a:moveTo>
                    <a:pt x="2631" y="1"/>
                  </a:moveTo>
                  <a:cubicBezTo>
                    <a:pt x="1177" y="1"/>
                    <a:pt x="0" y="1179"/>
                    <a:pt x="0" y="2632"/>
                  </a:cubicBezTo>
                  <a:cubicBezTo>
                    <a:pt x="0" y="4087"/>
                    <a:pt x="1177" y="5263"/>
                    <a:pt x="2631" y="5263"/>
                  </a:cubicBezTo>
                  <a:cubicBezTo>
                    <a:pt x="4084" y="5263"/>
                    <a:pt x="5260" y="4087"/>
                    <a:pt x="5260" y="2632"/>
                  </a:cubicBezTo>
                  <a:cubicBezTo>
                    <a:pt x="5260" y="1179"/>
                    <a:pt x="4084" y="1"/>
                    <a:pt x="2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" name="Google Shape;314;p20"/>
            <p:cNvSpPr/>
            <p:nvPr/>
          </p:nvSpPr>
          <p:spPr>
            <a:xfrm>
              <a:off x="2606590" y="1555860"/>
              <a:ext cx="44532" cy="44546"/>
            </a:xfrm>
            <a:custGeom>
              <a:avLst/>
              <a:gdLst/>
              <a:ahLst/>
              <a:cxnLst/>
              <a:rect l="l" t="t" r="r" b="b"/>
              <a:pathLst>
                <a:path w="3034" h="3035" extrusionOk="0">
                  <a:moveTo>
                    <a:pt x="1517" y="1"/>
                  </a:moveTo>
                  <a:cubicBezTo>
                    <a:pt x="679" y="1"/>
                    <a:pt x="0" y="679"/>
                    <a:pt x="0" y="1518"/>
                  </a:cubicBezTo>
                  <a:cubicBezTo>
                    <a:pt x="0" y="2356"/>
                    <a:pt x="679" y="3034"/>
                    <a:pt x="1517" y="3034"/>
                  </a:cubicBezTo>
                  <a:cubicBezTo>
                    <a:pt x="2355" y="3034"/>
                    <a:pt x="3034" y="2356"/>
                    <a:pt x="3034" y="1518"/>
                  </a:cubicBezTo>
                  <a:cubicBezTo>
                    <a:pt x="3034" y="679"/>
                    <a:pt x="2355" y="1"/>
                    <a:pt x="1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" name="Google Shape;315;p20"/>
            <p:cNvSpPr/>
            <p:nvPr/>
          </p:nvSpPr>
          <p:spPr>
            <a:xfrm>
              <a:off x="2753687" y="1465894"/>
              <a:ext cx="22280" cy="22280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60" y="0"/>
                  </a:moveTo>
                  <a:cubicBezTo>
                    <a:pt x="341" y="0"/>
                    <a:pt x="1" y="339"/>
                    <a:pt x="1" y="758"/>
                  </a:cubicBezTo>
                  <a:cubicBezTo>
                    <a:pt x="1" y="1177"/>
                    <a:pt x="341" y="1517"/>
                    <a:pt x="760" y="1517"/>
                  </a:cubicBezTo>
                  <a:cubicBezTo>
                    <a:pt x="1177" y="1517"/>
                    <a:pt x="1518" y="1177"/>
                    <a:pt x="1518" y="758"/>
                  </a:cubicBezTo>
                  <a:cubicBezTo>
                    <a:pt x="1518" y="339"/>
                    <a:pt x="1177" y="0"/>
                    <a:pt x="7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58616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21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1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9pPr>
          </a:lstStyle>
          <a:p>
            <a:endParaRPr/>
          </a:p>
        </p:txBody>
      </p:sp>
      <p:sp>
        <p:nvSpPr>
          <p:cNvPr id="319" name="Google Shape;319;p21"/>
          <p:cNvSpPr txBox="1">
            <a:spLocks noGrp="1"/>
          </p:cNvSpPr>
          <p:nvPr>
            <p:ph type="subTitle" idx="1"/>
          </p:nvPr>
        </p:nvSpPr>
        <p:spPr>
          <a:xfrm>
            <a:off x="1229448" y="3555600"/>
            <a:ext cx="2732800" cy="11040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21"/>
          <p:cNvSpPr txBox="1">
            <a:spLocks noGrp="1"/>
          </p:cNvSpPr>
          <p:nvPr>
            <p:ph type="subTitle" idx="2"/>
          </p:nvPr>
        </p:nvSpPr>
        <p:spPr>
          <a:xfrm>
            <a:off x="1229448" y="3036000"/>
            <a:ext cx="2732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1" name="Google Shape;321;p21"/>
          <p:cNvSpPr txBox="1">
            <a:spLocks noGrp="1"/>
          </p:cNvSpPr>
          <p:nvPr>
            <p:ph type="subTitle" idx="3"/>
          </p:nvPr>
        </p:nvSpPr>
        <p:spPr>
          <a:xfrm>
            <a:off x="4729599" y="3555600"/>
            <a:ext cx="2732800" cy="11040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21"/>
          <p:cNvSpPr txBox="1">
            <a:spLocks noGrp="1"/>
          </p:cNvSpPr>
          <p:nvPr>
            <p:ph type="subTitle" idx="4"/>
          </p:nvPr>
        </p:nvSpPr>
        <p:spPr>
          <a:xfrm>
            <a:off x="4729601" y="3036000"/>
            <a:ext cx="2732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3" name="Google Shape;323;p21"/>
          <p:cNvSpPr txBox="1">
            <a:spLocks noGrp="1"/>
          </p:cNvSpPr>
          <p:nvPr>
            <p:ph type="subTitle" idx="5"/>
          </p:nvPr>
        </p:nvSpPr>
        <p:spPr>
          <a:xfrm>
            <a:off x="8229749" y="3555600"/>
            <a:ext cx="2732800" cy="11040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21"/>
          <p:cNvSpPr txBox="1">
            <a:spLocks noGrp="1"/>
          </p:cNvSpPr>
          <p:nvPr>
            <p:ph type="subTitle" idx="6"/>
          </p:nvPr>
        </p:nvSpPr>
        <p:spPr>
          <a:xfrm>
            <a:off x="8229752" y="3036000"/>
            <a:ext cx="2732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25" name="Google Shape;325;p21"/>
          <p:cNvGrpSpPr/>
          <p:nvPr/>
        </p:nvGrpSpPr>
        <p:grpSpPr>
          <a:xfrm>
            <a:off x="10160615" y="5744739"/>
            <a:ext cx="1219044" cy="1113285"/>
            <a:chOff x="7077268" y="354300"/>
            <a:chExt cx="642053" cy="586351"/>
          </a:xfrm>
        </p:grpSpPr>
        <p:sp>
          <p:nvSpPr>
            <p:cNvPr id="326" name="Google Shape;326;p21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327;p21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28" name="Google Shape;328;p21"/>
          <p:cNvGrpSpPr/>
          <p:nvPr/>
        </p:nvGrpSpPr>
        <p:grpSpPr>
          <a:xfrm rot="10800000">
            <a:off x="10991053" y="6069531"/>
            <a:ext cx="695391" cy="463668"/>
            <a:chOff x="5142237" y="3822849"/>
            <a:chExt cx="338116" cy="225432"/>
          </a:xfrm>
        </p:grpSpPr>
        <p:sp>
          <p:nvSpPr>
            <p:cNvPr id="329" name="Google Shape;329;p21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" name="Google Shape;330;p21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" name="Google Shape;331;p21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" name="Google Shape;332;p21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33" name="Google Shape;333;p21"/>
          <p:cNvGrpSpPr/>
          <p:nvPr/>
        </p:nvGrpSpPr>
        <p:grpSpPr>
          <a:xfrm>
            <a:off x="11626341" y="5277045"/>
            <a:ext cx="565659" cy="583716"/>
            <a:chOff x="8884746" y="289993"/>
            <a:chExt cx="297924" cy="307435"/>
          </a:xfrm>
        </p:grpSpPr>
        <p:sp>
          <p:nvSpPr>
            <p:cNvPr id="334" name="Google Shape;334;p21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" name="Google Shape;335;p21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36" name="Google Shape;336;p21"/>
          <p:cNvGrpSpPr/>
          <p:nvPr/>
        </p:nvGrpSpPr>
        <p:grpSpPr>
          <a:xfrm flipH="1">
            <a:off x="-13" y="5298899"/>
            <a:ext cx="1219044" cy="1113285"/>
            <a:chOff x="7077268" y="354300"/>
            <a:chExt cx="642053" cy="586351"/>
          </a:xfrm>
        </p:grpSpPr>
        <p:sp>
          <p:nvSpPr>
            <p:cNvPr id="337" name="Google Shape;337;p21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" name="Google Shape;338;p21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39" name="Google Shape;339;p21"/>
          <p:cNvGrpSpPr/>
          <p:nvPr/>
        </p:nvGrpSpPr>
        <p:grpSpPr>
          <a:xfrm flipH="1">
            <a:off x="1546277" y="6274271"/>
            <a:ext cx="565659" cy="583716"/>
            <a:chOff x="8884746" y="289993"/>
            <a:chExt cx="297924" cy="307435"/>
          </a:xfrm>
        </p:grpSpPr>
        <p:sp>
          <p:nvSpPr>
            <p:cNvPr id="340" name="Google Shape;340;p21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" name="Google Shape;341;p21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42" name="Google Shape;342;p21"/>
          <p:cNvGrpSpPr/>
          <p:nvPr/>
        </p:nvGrpSpPr>
        <p:grpSpPr>
          <a:xfrm rot="9410602">
            <a:off x="1133192" y="5937364"/>
            <a:ext cx="385985" cy="301473"/>
            <a:chOff x="2606590" y="1465894"/>
            <a:chExt cx="196854" cy="153738"/>
          </a:xfrm>
        </p:grpSpPr>
        <p:sp>
          <p:nvSpPr>
            <p:cNvPr id="343" name="Google Shape;343;p21"/>
            <p:cNvSpPr/>
            <p:nvPr/>
          </p:nvSpPr>
          <p:spPr>
            <a:xfrm>
              <a:off x="2726225" y="1542370"/>
              <a:ext cx="77218" cy="77262"/>
            </a:xfrm>
            <a:custGeom>
              <a:avLst/>
              <a:gdLst/>
              <a:ahLst/>
              <a:cxnLst/>
              <a:rect l="l" t="t" r="r" b="b"/>
              <a:pathLst>
                <a:path w="5261" h="5264" extrusionOk="0">
                  <a:moveTo>
                    <a:pt x="2631" y="1"/>
                  </a:moveTo>
                  <a:cubicBezTo>
                    <a:pt x="1177" y="1"/>
                    <a:pt x="0" y="1179"/>
                    <a:pt x="0" y="2632"/>
                  </a:cubicBezTo>
                  <a:cubicBezTo>
                    <a:pt x="0" y="4087"/>
                    <a:pt x="1177" y="5263"/>
                    <a:pt x="2631" y="5263"/>
                  </a:cubicBezTo>
                  <a:cubicBezTo>
                    <a:pt x="4084" y="5263"/>
                    <a:pt x="5260" y="4087"/>
                    <a:pt x="5260" y="2632"/>
                  </a:cubicBezTo>
                  <a:cubicBezTo>
                    <a:pt x="5260" y="1179"/>
                    <a:pt x="4084" y="1"/>
                    <a:pt x="2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" name="Google Shape;344;p21"/>
            <p:cNvSpPr/>
            <p:nvPr/>
          </p:nvSpPr>
          <p:spPr>
            <a:xfrm>
              <a:off x="2606590" y="1555860"/>
              <a:ext cx="44532" cy="44546"/>
            </a:xfrm>
            <a:custGeom>
              <a:avLst/>
              <a:gdLst/>
              <a:ahLst/>
              <a:cxnLst/>
              <a:rect l="l" t="t" r="r" b="b"/>
              <a:pathLst>
                <a:path w="3034" h="3035" extrusionOk="0">
                  <a:moveTo>
                    <a:pt x="1517" y="1"/>
                  </a:moveTo>
                  <a:cubicBezTo>
                    <a:pt x="679" y="1"/>
                    <a:pt x="0" y="679"/>
                    <a:pt x="0" y="1518"/>
                  </a:cubicBezTo>
                  <a:cubicBezTo>
                    <a:pt x="0" y="2356"/>
                    <a:pt x="679" y="3034"/>
                    <a:pt x="1517" y="3034"/>
                  </a:cubicBezTo>
                  <a:cubicBezTo>
                    <a:pt x="2355" y="3034"/>
                    <a:pt x="3034" y="2356"/>
                    <a:pt x="3034" y="1518"/>
                  </a:cubicBezTo>
                  <a:cubicBezTo>
                    <a:pt x="3034" y="679"/>
                    <a:pt x="2355" y="1"/>
                    <a:pt x="1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" name="Google Shape;345;p21"/>
            <p:cNvSpPr/>
            <p:nvPr/>
          </p:nvSpPr>
          <p:spPr>
            <a:xfrm>
              <a:off x="2753687" y="1465894"/>
              <a:ext cx="22280" cy="22280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60" y="0"/>
                  </a:moveTo>
                  <a:cubicBezTo>
                    <a:pt x="341" y="0"/>
                    <a:pt x="1" y="339"/>
                    <a:pt x="1" y="758"/>
                  </a:cubicBezTo>
                  <a:cubicBezTo>
                    <a:pt x="1" y="1177"/>
                    <a:pt x="341" y="1517"/>
                    <a:pt x="760" y="1517"/>
                  </a:cubicBezTo>
                  <a:cubicBezTo>
                    <a:pt x="1177" y="1517"/>
                    <a:pt x="1518" y="1177"/>
                    <a:pt x="1518" y="758"/>
                  </a:cubicBezTo>
                  <a:cubicBezTo>
                    <a:pt x="1518" y="339"/>
                    <a:pt x="1177" y="0"/>
                    <a:pt x="7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34813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22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22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9pPr>
          </a:lstStyle>
          <a:p>
            <a:endParaRPr/>
          </a:p>
        </p:txBody>
      </p:sp>
      <p:sp>
        <p:nvSpPr>
          <p:cNvPr id="349" name="Google Shape;349;p22"/>
          <p:cNvSpPr txBox="1">
            <a:spLocks noGrp="1"/>
          </p:cNvSpPr>
          <p:nvPr>
            <p:ph type="subTitle" idx="1"/>
          </p:nvPr>
        </p:nvSpPr>
        <p:spPr>
          <a:xfrm>
            <a:off x="1196649" y="5347067"/>
            <a:ext cx="2888000" cy="7976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22"/>
          <p:cNvSpPr txBox="1">
            <a:spLocks noGrp="1"/>
          </p:cNvSpPr>
          <p:nvPr>
            <p:ph type="subTitle" idx="2"/>
          </p:nvPr>
        </p:nvSpPr>
        <p:spPr>
          <a:xfrm>
            <a:off x="1196664" y="4827467"/>
            <a:ext cx="28880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1" name="Google Shape;351;p22"/>
          <p:cNvSpPr txBox="1">
            <a:spLocks noGrp="1"/>
          </p:cNvSpPr>
          <p:nvPr>
            <p:ph type="subTitle" idx="3"/>
          </p:nvPr>
        </p:nvSpPr>
        <p:spPr>
          <a:xfrm>
            <a:off x="4642487" y="5347067"/>
            <a:ext cx="2888000" cy="7976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22"/>
          <p:cNvSpPr txBox="1">
            <a:spLocks noGrp="1"/>
          </p:cNvSpPr>
          <p:nvPr>
            <p:ph type="subTitle" idx="4"/>
          </p:nvPr>
        </p:nvSpPr>
        <p:spPr>
          <a:xfrm>
            <a:off x="4642499" y="4827467"/>
            <a:ext cx="28880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3" name="Google Shape;353;p22"/>
          <p:cNvSpPr txBox="1">
            <a:spLocks noGrp="1"/>
          </p:cNvSpPr>
          <p:nvPr>
            <p:ph type="subTitle" idx="5"/>
          </p:nvPr>
        </p:nvSpPr>
        <p:spPr>
          <a:xfrm>
            <a:off x="8107343" y="5347067"/>
            <a:ext cx="2888000" cy="7976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22"/>
          <p:cNvSpPr txBox="1">
            <a:spLocks noGrp="1"/>
          </p:cNvSpPr>
          <p:nvPr>
            <p:ph type="subTitle" idx="6"/>
          </p:nvPr>
        </p:nvSpPr>
        <p:spPr>
          <a:xfrm>
            <a:off x="8107351" y="4827467"/>
            <a:ext cx="28880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55" name="Google Shape;355;p22"/>
          <p:cNvGrpSpPr/>
          <p:nvPr/>
        </p:nvGrpSpPr>
        <p:grpSpPr>
          <a:xfrm>
            <a:off x="11238523" y="397278"/>
            <a:ext cx="1219044" cy="1113285"/>
            <a:chOff x="7077268" y="354300"/>
            <a:chExt cx="642053" cy="586351"/>
          </a:xfrm>
        </p:grpSpPr>
        <p:sp>
          <p:nvSpPr>
            <p:cNvPr id="356" name="Google Shape;356;p22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" name="Google Shape;357;p22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58" name="Google Shape;358;p22"/>
          <p:cNvGrpSpPr/>
          <p:nvPr/>
        </p:nvGrpSpPr>
        <p:grpSpPr>
          <a:xfrm>
            <a:off x="10094548" y="363979"/>
            <a:ext cx="565659" cy="583716"/>
            <a:chOff x="8884746" y="289993"/>
            <a:chExt cx="297924" cy="307435"/>
          </a:xfrm>
        </p:grpSpPr>
        <p:sp>
          <p:nvSpPr>
            <p:cNvPr id="359" name="Google Shape;359;p22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" name="Google Shape;360;p22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1" name="Google Shape;361;p22"/>
          <p:cNvGrpSpPr/>
          <p:nvPr/>
        </p:nvGrpSpPr>
        <p:grpSpPr>
          <a:xfrm>
            <a:off x="11043697" y="-12"/>
            <a:ext cx="389675" cy="325984"/>
            <a:chOff x="2737973" y="2879366"/>
            <a:chExt cx="255670" cy="213863"/>
          </a:xfrm>
        </p:grpSpPr>
        <p:sp>
          <p:nvSpPr>
            <p:cNvPr id="362" name="Google Shape;362;p22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" name="Google Shape;363;p22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" name="Google Shape;364;p22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" name="Google Shape;365;p22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6" name="Google Shape;366;p22"/>
          <p:cNvGrpSpPr/>
          <p:nvPr/>
        </p:nvGrpSpPr>
        <p:grpSpPr>
          <a:xfrm>
            <a:off x="1015555" y="-49556"/>
            <a:ext cx="1219044" cy="1113285"/>
            <a:chOff x="7077268" y="354300"/>
            <a:chExt cx="642053" cy="586351"/>
          </a:xfrm>
        </p:grpSpPr>
        <p:sp>
          <p:nvSpPr>
            <p:cNvPr id="367" name="Google Shape;367;p22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" name="Google Shape;368;p22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9" name="Google Shape;369;p22"/>
          <p:cNvGrpSpPr/>
          <p:nvPr/>
        </p:nvGrpSpPr>
        <p:grpSpPr>
          <a:xfrm>
            <a:off x="605786" y="363958"/>
            <a:ext cx="695391" cy="463668"/>
            <a:chOff x="5142237" y="3822849"/>
            <a:chExt cx="338116" cy="225432"/>
          </a:xfrm>
        </p:grpSpPr>
        <p:sp>
          <p:nvSpPr>
            <p:cNvPr id="370" name="Google Shape;370;p22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" name="Google Shape;371;p22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" name="Google Shape;372;p22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22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74" name="Google Shape;374;p22"/>
          <p:cNvGrpSpPr/>
          <p:nvPr/>
        </p:nvGrpSpPr>
        <p:grpSpPr>
          <a:xfrm>
            <a:off x="13" y="947697"/>
            <a:ext cx="565659" cy="583716"/>
            <a:chOff x="8884746" y="289993"/>
            <a:chExt cx="297924" cy="307435"/>
          </a:xfrm>
        </p:grpSpPr>
        <p:sp>
          <p:nvSpPr>
            <p:cNvPr id="375" name="Google Shape;375;p22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" name="Google Shape;376;p22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5131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6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6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grpSp>
        <p:nvGrpSpPr>
          <p:cNvPr id="74" name="Google Shape;74;p6"/>
          <p:cNvGrpSpPr/>
          <p:nvPr/>
        </p:nvGrpSpPr>
        <p:grpSpPr>
          <a:xfrm flipH="1">
            <a:off x="609155" y="5947920"/>
            <a:ext cx="1219044" cy="1113285"/>
            <a:chOff x="7077268" y="354300"/>
            <a:chExt cx="642053" cy="586351"/>
          </a:xfrm>
        </p:grpSpPr>
        <p:sp>
          <p:nvSpPr>
            <p:cNvPr id="75" name="Google Shape;75;p6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7" name="Google Shape;77;p6"/>
          <p:cNvGrpSpPr/>
          <p:nvPr/>
        </p:nvGrpSpPr>
        <p:grpSpPr>
          <a:xfrm rot="10800000" flipH="1">
            <a:off x="302382" y="6272727"/>
            <a:ext cx="695391" cy="463668"/>
            <a:chOff x="5142237" y="3822849"/>
            <a:chExt cx="338116" cy="225432"/>
          </a:xfrm>
        </p:grpSpPr>
        <p:sp>
          <p:nvSpPr>
            <p:cNvPr id="78" name="Google Shape;78;p6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Google Shape;79;p6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6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2" name="Google Shape;82;p6"/>
          <p:cNvGrpSpPr/>
          <p:nvPr/>
        </p:nvGrpSpPr>
        <p:grpSpPr>
          <a:xfrm flipH="1">
            <a:off x="-203190" y="5480239"/>
            <a:ext cx="565659" cy="583716"/>
            <a:chOff x="8884746" y="289993"/>
            <a:chExt cx="297924" cy="307435"/>
          </a:xfrm>
        </p:grpSpPr>
        <p:sp>
          <p:nvSpPr>
            <p:cNvPr id="83" name="Google Shape;83;p6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7829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23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23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9pPr>
          </a:lstStyle>
          <a:p>
            <a:endParaRPr/>
          </a:p>
        </p:txBody>
      </p:sp>
      <p:sp>
        <p:nvSpPr>
          <p:cNvPr id="380" name="Google Shape;380;p23"/>
          <p:cNvSpPr txBox="1">
            <a:spLocks noGrp="1"/>
          </p:cNvSpPr>
          <p:nvPr>
            <p:ph type="subTitle" idx="1"/>
          </p:nvPr>
        </p:nvSpPr>
        <p:spPr>
          <a:xfrm>
            <a:off x="1859325" y="2625000"/>
            <a:ext cx="38268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23"/>
          <p:cNvSpPr txBox="1">
            <a:spLocks noGrp="1"/>
          </p:cNvSpPr>
          <p:nvPr>
            <p:ph type="subTitle" idx="2"/>
          </p:nvPr>
        </p:nvSpPr>
        <p:spPr>
          <a:xfrm>
            <a:off x="1859325" y="2105400"/>
            <a:ext cx="3826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2" name="Google Shape;382;p23"/>
          <p:cNvSpPr txBox="1">
            <a:spLocks noGrp="1"/>
          </p:cNvSpPr>
          <p:nvPr>
            <p:ph type="subTitle" idx="3"/>
          </p:nvPr>
        </p:nvSpPr>
        <p:spPr>
          <a:xfrm>
            <a:off x="6505869" y="2625000"/>
            <a:ext cx="38268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23"/>
          <p:cNvSpPr txBox="1">
            <a:spLocks noGrp="1"/>
          </p:cNvSpPr>
          <p:nvPr>
            <p:ph type="subTitle" idx="4"/>
          </p:nvPr>
        </p:nvSpPr>
        <p:spPr>
          <a:xfrm>
            <a:off x="6505875" y="2105400"/>
            <a:ext cx="3826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4" name="Google Shape;384;p23"/>
          <p:cNvSpPr txBox="1">
            <a:spLocks noGrp="1"/>
          </p:cNvSpPr>
          <p:nvPr>
            <p:ph type="subTitle" idx="5"/>
          </p:nvPr>
        </p:nvSpPr>
        <p:spPr>
          <a:xfrm>
            <a:off x="1859325" y="4506200"/>
            <a:ext cx="38268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23"/>
          <p:cNvSpPr txBox="1">
            <a:spLocks noGrp="1"/>
          </p:cNvSpPr>
          <p:nvPr>
            <p:ph type="subTitle" idx="6"/>
          </p:nvPr>
        </p:nvSpPr>
        <p:spPr>
          <a:xfrm>
            <a:off x="1859325" y="3986600"/>
            <a:ext cx="3826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6" name="Google Shape;386;p23"/>
          <p:cNvSpPr txBox="1">
            <a:spLocks noGrp="1"/>
          </p:cNvSpPr>
          <p:nvPr>
            <p:ph type="subTitle" idx="7"/>
          </p:nvPr>
        </p:nvSpPr>
        <p:spPr>
          <a:xfrm>
            <a:off x="6505869" y="4506200"/>
            <a:ext cx="38268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23"/>
          <p:cNvSpPr txBox="1">
            <a:spLocks noGrp="1"/>
          </p:cNvSpPr>
          <p:nvPr>
            <p:ph type="subTitle" idx="8"/>
          </p:nvPr>
        </p:nvSpPr>
        <p:spPr>
          <a:xfrm>
            <a:off x="6505875" y="3986600"/>
            <a:ext cx="3826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88" name="Google Shape;388;p23"/>
          <p:cNvGrpSpPr/>
          <p:nvPr/>
        </p:nvGrpSpPr>
        <p:grpSpPr>
          <a:xfrm>
            <a:off x="10160615" y="5744739"/>
            <a:ext cx="1219044" cy="1113285"/>
            <a:chOff x="7077268" y="354300"/>
            <a:chExt cx="642053" cy="586351"/>
          </a:xfrm>
        </p:grpSpPr>
        <p:sp>
          <p:nvSpPr>
            <p:cNvPr id="389" name="Google Shape;389;p23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" name="Google Shape;390;p23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91" name="Google Shape;391;p23"/>
          <p:cNvGrpSpPr/>
          <p:nvPr/>
        </p:nvGrpSpPr>
        <p:grpSpPr>
          <a:xfrm rot="10800000">
            <a:off x="10991053" y="6069531"/>
            <a:ext cx="695391" cy="463668"/>
            <a:chOff x="5142237" y="3822849"/>
            <a:chExt cx="338116" cy="225432"/>
          </a:xfrm>
        </p:grpSpPr>
        <p:sp>
          <p:nvSpPr>
            <p:cNvPr id="392" name="Google Shape;392;p23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" name="Google Shape;393;p23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" name="Google Shape;394;p23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" name="Google Shape;395;p23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96" name="Google Shape;396;p23"/>
          <p:cNvGrpSpPr/>
          <p:nvPr/>
        </p:nvGrpSpPr>
        <p:grpSpPr>
          <a:xfrm>
            <a:off x="11626341" y="5277045"/>
            <a:ext cx="565659" cy="583716"/>
            <a:chOff x="8884746" y="289993"/>
            <a:chExt cx="297924" cy="307435"/>
          </a:xfrm>
        </p:grpSpPr>
        <p:sp>
          <p:nvSpPr>
            <p:cNvPr id="397" name="Google Shape;397;p23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" name="Google Shape;398;p23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99" name="Google Shape;399;p23"/>
          <p:cNvGrpSpPr/>
          <p:nvPr/>
        </p:nvGrpSpPr>
        <p:grpSpPr>
          <a:xfrm flipH="1">
            <a:off x="812355" y="5744732"/>
            <a:ext cx="1219044" cy="1113285"/>
            <a:chOff x="7077268" y="354300"/>
            <a:chExt cx="642053" cy="586351"/>
          </a:xfrm>
        </p:grpSpPr>
        <p:sp>
          <p:nvSpPr>
            <p:cNvPr id="400" name="Google Shape;400;p23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" name="Google Shape;401;p23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02" name="Google Shape;402;p23"/>
          <p:cNvGrpSpPr/>
          <p:nvPr/>
        </p:nvGrpSpPr>
        <p:grpSpPr>
          <a:xfrm rot="10800000" flipH="1">
            <a:off x="505583" y="6069525"/>
            <a:ext cx="695391" cy="463668"/>
            <a:chOff x="5142237" y="3822849"/>
            <a:chExt cx="338116" cy="225432"/>
          </a:xfrm>
        </p:grpSpPr>
        <p:sp>
          <p:nvSpPr>
            <p:cNvPr id="403" name="Google Shape;403;p23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" name="Google Shape;404;p23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" name="Google Shape;405;p23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" name="Google Shape;406;p23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07" name="Google Shape;407;p23"/>
          <p:cNvGrpSpPr/>
          <p:nvPr/>
        </p:nvGrpSpPr>
        <p:grpSpPr>
          <a:xfrm flipH="1">
            <a:off x="13" y="5277038"/>
            <a:ext cx="565659" cy="583716"/>
            <a:chOff x="8884746" y="289993"/>
            <a:chExt cx="297924" cy="307435"/>
          </a:xfrm>
        </p:grpSpPr>
        <p:sp>
          <p:nvSpPr>
            <p:cNvPr id="408" name="Google Shape;408;p23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" name="Google Shape;409;p23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90601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24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24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9pPr>
          </a:lstStyle>
          <a:p>
            <a:endParaRPr/>
          </a:p>
        </p:txBody>
      </p:sp>
      <p:sp>
        <p:nvSpPr>
          <p:cNvPr id="413" name="Google Shape;413;p24"/>
          <p:cNvSpPr txBox="1">
            <a:spLocks noGrp="1"/>
          </p:cNvSpPr>
          <p:nvPr>
            <p:ph type="subTitle" idx="1"/>
          </p:nvPr>
        </p:nvSpPr>
        <p:spPr>
          <a:xfrm>
            <a:off x="1364791" y="2625000"/>
            <a:ext cx="27364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24"/>
          <p:cNvSpPr txBox="1">
            <a:spLocks noGrp="1"/>
          </p:cNvSpPr>
          <p:nvPr>
            <p:ph type="subTitle" idx="2"/>
          </p:nvPr>
        </p:nvSpPr>
        <p:spPr>
          <a:xfrm>
            <a:off x="1364791" y="2105400"/>
            <a:ext cx="27364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5" name="Google Shape;415;p24"/>
          <p:cNvSpPr txBox="1">
            <a:spLocks noGrp="1"/>
          </p:cNvSpPr>
          <p:nvPr>
            <p:ph type="subTitle" idx="3"/>
          </p:nvPr>
        </p:nvSpPr>
        <p:spPr>
          <a:xfrm>
            <a:off x="4727797" y="2625000"/>
            <a:ext cx="27364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4"/>
          </p:nvPr>
        </p:nvSpPr>
        <p:spPr>
          <a:xfrm>
            <a:off x="4727803" y="2105400"/>
            <a:ext cx="27364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5"/>
          </p:nvPr>
        </p:nvSpPr>
        <p:spPr>
          <a:xfrm>
            <a:off x="1364791" y="4506200"/>
            <a:ext cx="27364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6"/>
          </p:nvPr>
        </p:nvSpPr>
        <p:spPr>
          <a:xfrm>
            <a:off x="1364791" y="3986600"/>
            <a:ext cx="27364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7"/>
          </p:nvPr>
        </p:nvSpPr>
        <p:spPr>
          <a:xfrm>
            <a:off x="4727797" y="4506200"/>
            <a:ext cx="27364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8"/>
          </p:nvPr>
        </p:nvSpPr>
        <p:spPr>
          <a:xfrm>
            <a:off x="4727803" y="3986600"/>
            <a:ext cx="27364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 txBox="1">
            <a:spLocks noGrp="1"/>
          </p:cNvSpPr>
          <p:nvPr>
            <p:ph type="subTitle" idx="9"/>
          </p:nvPr>
        </p:nvSpPr>
        <p:spPr>
          <a:xfrm>
            <a:off x="8090805" y="2625000"/>
            <a:ext cx="27364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24"/>
          <p:cNvSpPr txBox="1">
            <a:spLocks noGrp="1"/>
          </p:cNvSpPr>
          <p:nvPr>
            <p:ph type="subTitle" idx="13"/>
          </p:nvPr>
        </p:nvSpPr>
        <p:spPr>
          <a:xfrm>
            <a:off x="8090809" y="2105400"/>
            <a:ext cx="27364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3" name="Google Shape;423;p24"/>
          <p:cNvSpPr txBox="1">
            <a:spLocks noGrp="1"/>
          </p:cNvSpPr>
          <p:nvPr>
            <p:ph type="subTitle" idx="14"/>
          </p:nvPr>
        </p:nvSpPr>
        <p:spPr>
          <a:xfrm>
            <a:off x="8090805" y="4506200"/>
            <a:ext cx="27364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24"/>
          <p:cNvSpPr txBox="1">
            <a:spLocks noGrp="1"/>
          </p:cNvSpPr>
          <p:nvPr>
            <p:ph type="subTitle" idx="15"/>
          </p:nvPr>
        </p:nvSpPr>
        <p:spPr>
          <a:xfrm>
            <a:off x="8090809" y="3986600"/>
            <a:ext cx="27364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425" name="Google Shape;425;p24"/>
          <p:cNvGrpSpPr/>
          <p:nvPr/>
        </p:nvGrpSpPr>
        <p:grpSpPr>
          <a:xfrm>
            <a:off x="10972955" y="397278"/>
            <a:ext cx="1219044" cy="1113285"/>
            <a:chOff x="7077268" y="354300"/>
            <a:chExt cx="642053" cy="586351"/>
          </a:xfrm>
        </p:grpSpPr>
        <p:sp>
          <p:nvSpPr>
            <p:cNvPr id="426" name="Google Shape;426;p24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8" name="Google Shape;428;p24"/>
          <p:cNvGrpSpPr/>
          <p:nvPr/>
        </p:nvGrpSpPr>
        <p:grpSpPr>
          <a:xfrm>
            <a:off x="9828980" y="363979"/>
            <a:ext cx="565659" cy="583716"/>
            <a:chOff x="8884746" y="289993"/>
            <a:chExt cx="297924" cy="307435"/>
          </a:xfrm>
        </p:grpSpPr>
        <p:sp>
          <p:nvSpPr>
            <p:cNvPr id="429" name="Google Shape;429;p24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31" name="Google Shape;431;p24"/>
          <p:cNvGrpSpPr/>
          <p:nvPr/>
        </p:nvGrpSpPr>
        <p:grpSpPr>
          <a:xfrm>
            <a:off x="10778129" y="-12"/>
            <a:ext cx="389675" cy="325984"/>
            <a:chOff x="2737973" y="2879366"/>
            <a:chExt cx="255670" cy="213863"/>
          </a:xfrm>
        </p:grpSpPr>
        <p:sp>
          <p:nvSpPr>
            <p:cNvPr id="432" name="Google Shape;432;p24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36" name="Google Shape;436;p24"/>
          <p:cNvGrpSpPr/>
          <p:nvPr/>
        </p:nvGrpSpPr>
        <p:grpSpPr>
          <a:xfrm flipH="1">
            <a:off x="812355" y="5744732"/>
            <a:ext cx="1219044" cy="1113285"/>
            <a:chOff x="7077268" y="354300"/>
            <a:chExt cx="642053" cy="586351"/>
          </a:xfrm>
        </p:grpSpPr>
        <p:sp>
          <p:nvSpPr>
            <p:cNvPr id="437" name="Google Shape;437;p24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39" name="Google Shape;439;p24"/>
          <p:cNvGrpSpPr/>
          <p:nvPr/>
        </p:nvGrpSpPr>
        <p:grpSpPr>
          <a:xfrm rot="10800000" flipH="1">
            <a:off x="505583" y="6069525"/>
            <a:ext cx="695391" cy="463668"/>
            <a:chOff x="5142237" y="3822849"/>
            <a:chExt cx="338116" cy="225432"/>
          </a:xfrm>
        </p:grpSpPr>
        <p:sp>
          <p:nvSpPr>
            <p:cNvPr id="440" name="Google Shape;440;p24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44" name="Google Shape;444;p24"/>
          <p:cNvGrpSpPr/>
          <p:nvPr/>
        </p:nvGrpSpPr>
        <p:grpSpPr>
          <a:xfrm flipH="1">
            <a:off x="13" y="5277038"/>
            <a:ext cx="565659" cy="583716"/>
            <a:chOff x="8884746" y="289993"/>
            <a:chExt cx="297924" cy="307435"/>
          </a:xfrm>
        </p:grpSpPr>
        <p:sp>
          <p:nvSpPr>
            <p:cNvPr id="445" name="Google Shape;445;p24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00516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25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25"/>
          <p:cNvSpPr txBox="1">
            <a:spLocks noGrp="1"/>
          </p:cNvSpPr>
          <p:nvPr>
            <p:ph type="title" hasCustomPrompt="1"/>
          </p:nvPr>
        </p:nvSpPr>
        <p:spPr>
          <a:xfrm>
            <a:off x="953467" y="1102600"/>
            <a:ext cx="5142400" cy="838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9pPr>
          </a:lstStyle>
          <a:p>
            <a:r>
              <a:t>xx%</a:t>
            </a:r>
          </a:p>
        </p:txBody>
      </p:sp>
      <p:sp>
        <p:nvSpPr>
          <p:cNvPr id="450" name="Google Shape;450;p25"/>
          <p:cNvSpPr txBox="1">
            <a:spLocks noGrp="1"/>
          </p:cNvSpPr>
          <p:nvPr>
            <p:ph type="subTitle" idx="1"/>
          </p:nvPr>
        </p:nvSpPr>
        <p:spPr>
          <a:xfrm>
            <a:off x="953467" y="1839700"/>
            <a:ext cx="5142400" cy="5236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25"/>
          <p:cNvSpPr txBox="1">
            <a:spLocks noGrp="1"/>
          </p:cNvSpPr>
          <p:nvPr>
            <p:ph type="title" idx="2" hasCustomPrompt="1"/>
          </p:nvPr>
        </p:nvSpPr>
        <p:spPr>
          <a:xfrm>
            <a:off x="953467" y="2798651"/>
            <a:ext cx="5142400" cy="838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9pPr>
          </a:lstStyle>
          <a:p>
            <a:r>
              <a:t>xx%</a:t>
            </a:r>
          </a:p>
        </p:txBody>
      </p:sp>
      <p:sp>
        <p:nvSpPr>
          <p:cNvPr id="452" name="Google Shape;452;p25"/>
          <p:cNvSpPr txBox="1">
            <a:spLocks noGrp="1"/>
          </p:cNvSpPr>
          <p:nvPr>
            <p:ph type="subTitle" idx="3"/>
          </p:nvPr>
        </p:nvSpPr>
        <p:spPr>
          <a:xfrm>
            <a:off x="953467" y="3535751"/>
            <a:ext cx="5142400" cy="5236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25"/>
          <p:cNvSpPr txBox="1">
            <a:spLocks noGrp="1"/>
          </p:cNvSpPr>
          <p:nvPr>
            <p:ph type="title" idx="4" hasCustomPrompt="1"/>
          </p:nvPr>
        </p:nvSpPr>
        <p:spPr>
          <a:xfrm>
            <a:off x="953467" y="4494717"/>
            <a:ext cx="5142400" cy="838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9pPr>
          </a:lstStyle>
          <a:p>
            <a:r>
              <a:t>xx%</a:t>
            </a:r>
          </a:p>
        </p:txBody>
      </p:sp>
      <p:sp>
        <p:nvSpPr>
          <p:cNvPr id="454" name="Google Shape;454;p25"/>
          <p:cNvSpPr txBox="1">
            <a:spLocks noGrp="1"/>
          </p:cNvSpPr>
          <p:nvPr>
            <p:ph type="subTitle" idx="5"/>
          </p:nvPr>
        </p:nvSpPr>
        <p:spPr>
          <a:xfrm>
            <a:off x="953467" y="5231817"/>
            <a:ext cx="5142400" cy="5236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5" name="Google Shape;455;p25"/>
          <p:cNvGrpSpPr/>
          <p:nvPr/>
        </p:nvGrpSpPr>
        <p:grpSpPr>
          <a:xfrm>
            <a:off x="10972955" y="397278"/>
            <a:ext cx="1219044" cy="1113285"/>
            <a:chOff x="7077268" y="354300"/>
            <a:chExt cx="642053" cy="586351"/>
          </a:xfrm>
        </p:grpSpPr>
        <p:sp>
          <p:nvSpPr>
            <p:cNvPr id="456" name="Google Shape;456;p25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" name="Google Shape;457;p25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58" name="Google Shape;458;p25"/>
          <p:cNvGrpSpPr/>
          <p:nvPr/>
        </p:nvGrpSpPr>
        <p:grpSpPr>
          <a:xfrm>
            <a:off x="9828980" y="363979"/>
            <a:ext cx="565659" cy="583716"/>
            <a:chOff x="8884746" y="289993"/>
            <a:chExt cx="297924" cy="307435"/>
          </a:xfrm>
        </p:grpSpPr>
        <p:sp>
          <p:nvSpPr>
            <p:cNvPr id="459" name="Google Shape;459;p25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" name="Google Shape;460;p25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61" name="Google Shape;461;p25"/>
          <p:cNvGrpSpPr/>
          <p:nvPr/>
        </p:nvGrpSpPr>
        <p:grpSpPr>
          <a:xfrm>
            <a:off x="10778129" y="-12"/>
            <a:ext cx="389675" cy="325984"/>
            <a:chOff x="2737973" y="2879366"/>
            <a:chExt cx="255670" cy="213863"/>
          </a:xfrm>
        </p:grpSpPr>
        <p:sp>
          <p:nvSpPr>
            <p:cNvPr id="462" name="Google Shape;462;p25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" name="Google Shape;463;p25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" name="Google Shape;464;p25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" name="Google Shape;465;p25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42656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26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26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9pPr>
          </a:lstStyle>
          <a:p>
            <a:endParaRPr/>
          </a:p>
        </p:txBody>
      </p:sp>
      <p:sp>
        <p:nvSpPr>
          <p:cNvPr id="469" name="Google Shape;469;p26"/>
          <p:cNvSpPr txBox="1">
            <a:spLocks noGrp="1"/>
          </p:cNvSpPr>
          <p:nvPr>
            <p:ph type="title" idx="2" hasCustomPrompt="1"/>
          </p:nvPr>
        </p:nvSpPr>
        <p:spPr>
          <a:xfrm>
            <a:off x="2998667" y="2666300"/>
            <a:ext cx="2592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70" name="Google Shape;470;p26"/>
          <p:cNvSpPr txBox="1">
            <a:spLocks noGrp="1"/>
          </p:cNvSpPr>
          <p:nvPr>
            <p:ph type="subTitle" idx="1"/>
          </p:nvPr>
        </p:nvSpPr>
        <p:spPr>
          <a:xfrm>
            <a:off x="2998667" y="3705633"/>
            <a:ext cx="2592800" cy="80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26"/>
          <p:cNvSpPr txBox="1">
            <a:spLocks noGrp="1"/>
          </p:cNvSpPr>
          <p:nvPr>
            <p:ph type="subTitle" idx="3"/>
          </p:nvPr>
        </p:nvSpPr>
        <p:spPr>
          <a:xfrm>
            <a:off x="2998667" y="3186033"/>
            <a:ext cx="2592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72" name="Google Shape;472;p26"/>
          <p:cNvSpPr txBox="1">
            <a:spLocks noGrp="1"/>
          </p:cNvSpPr>
          <p:nvPr>
            <p:ph type="title" idx="4" hasCustomPrompt="1"/>
          </p:nvPr>
        </p:nvSpPr>
        <p:spPr>
          <a:xfrm>
            <a:off x="8645867" y="2666300"/>
            <a:ext cx="2592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73" name="Google Shape;473;p26"/>
          <p:cNvSpPr txBox="1">
            <a:spLocks noGrp="1"/>
          </p:cNvSpPr>
          <p:nvPr>
            <p:ph type="subTitle" idx="5"/>
          </p:nvPr>
        </p:nvSpPr>
        <p:spPr>
          <a:xfrm>
            <a:off x="8645867" y="3705633"/>
            <a:ext cx="2592800" cy="80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26"/>
          <p:cNvSpPr txBox="1">
            <a:spLocks noGrp="1"/>
          </p:cNvSpPr>
          <p:nvPr>
            <p:ph type="subTitle" idx="6"/>
          </p:nvPr>
        </p:nvSpPr>
        <p:spPr>
          <a:xfrm>
            <a:off x="8645867" y="3186033"/>
            <a:ext cx="2592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475" name="Google Shape;475;p26"/>
          <p:cNvGrpSpPr/>
          <p:nvPr/>
        </p:nvGrpSpPr>
        <p:grpSpPr>
          <a:xfrm>
            <a:off x="10160615" y="5744739"/>
            <a:ext cx="1219044" cy="1113285"/>
            <a:chOff x="7077268" y="354300"/>
            <a:chExt cx="642053" cy="586351"/>
          </a:xfrm>
        </p:grpSpPr>
        <p:sp>
          <p:nvSpPr>
            <p:cNvPr id="476" name="Google Shape;476;p26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" name="Google Shape;477;p26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8" name="Google Shape;478;p26"/>
          <p:cNvGrpSpPr/>
          <p:nvPr/>
        </p:nvGrpSpPr>
        <p:grpSpPr>
          <a:xfrm rot="10800000">
            <a:off x="10991053" y="6069531"/>
            <a:ext cx="695391" cy="463668"/>
            <a:chOff x="5142237" y="3822849"/>
            <a:chExt cx="338116" cy="225432"/>
          </a:xfrm>
        </p:grpSpPr>
        <p:sp>
          <p:nvSpPr>
            <p:cNvPr id="479" name="Google Shape;479;p26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" name="Google Shape;480;p26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" name="Google Shape;481;p26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" name="Google Shape;482;p26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83" name="Google Shape;483;p26"/>
          <p:cNvGrpSpPr/>
          <p:nvPr/>
        </p:nvGrpSpPr>
        <p:grpSpPr>
          <a:xfrm>
            <a:off x="11626341" y="5277045"/>
            <a:ext cx="565659" cy="583716"/>
            <a:chOff x="8884746" y="289993"/>
            <a:chExt cx="297924" cy="307435"/>
          </a:xfrm>
        </p:grpSpPr>
        <p:sp>
          <p:nvSpPr>
            <p:cNvPr id="484" name="Google Shape;484;p26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" name="Google Shape;485;p26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86" name="Google Shape;486;p26"/>
          <p:cNvGrpSpPr/>
          <p:nvPr/>
        </p:nvGrpSpPr>
        <p:grpSpPr>
          <a:xfrm flipH="1">
            <a:off x="-13" y="5298899"/>
            <a:ext cx="1219044" cy="1113285"/>
            <a:chOff x="7077268" y="354300"/>
            <a:chExt cx="642053" cy="586351"/>
          </a:xfrm>
        </p:grpSpPr>
        <p:sp>
          <p:nvSpPr>
            <p:cNvPr id="487" name="Google Shape;487;p26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26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89" name="Google Shape;489;p26"/>
          <p:cNvGrpSpPr/>
          <p:nvPr/>
        </p:nvGrpSpPr>
        <p:grpSpPr>
          <a:xfrm flipH="1">
            <a:off x="1546277" y="6274271"/>
            <a:ext cx="565659" cy="583716"/>
            <a:chOff x="8884746" y="289993"/>
            <a:chExt cx="297924" cy="307435"/>
          </a:xfrm>
        </p:grpSpPr>
        <p:sp>
          <p:nvSpPr>
            <p:cNvPr id="490" name="Google Shape;490;p26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" name="Google Shape;491;p26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2" name="Google Shape;492;p26"/>
          <p:cNvGrpSpPr/>
          <p:nvPr/>
        </p:nvGrpSpPr>
        <p:grpSpPr>
          <a:xfrm rot="9410602">
            <a:off x="1133192" y="5937364"/>
            <a:ext cx="385985" cy="301473"/>
            <a:chOff x="2606590" y="1465894"/>
            <a:chExt cx="196854" cy="153738"/>
          </a:xfrm>
        </p:grpSpPr>
        <p:sp>
          <p:nvSpPr>
            <p:cNvPr id="493" name="Google Shape;493;p26"/>
            <p:cNvSpPr/>
            <p:nvPr/>
          </p:nvSpPr>
          <p:spPr>
            <a:xfrm>
              <a:off x="2726225" y="1542370"/>
              <a:ext cx="77218" cy="77262"/>
            </a:xfrm>
            <a:custGeom>
              <a:avLst/>
              <a:gdLst/>
              <a:ahLst/>
              <a:cxnLst/>
              <a:rect l="l" t="t" r="r" b="b"/>
              <a:pathLst>
                <a:path w="5261" h="5264" extrusionOk="0">
                  <a:moveTo>
                    <a:pt x="2631" y="1"/>
                  </a:moveTo>
                  <a:cubicBezTo>
                    <a:pt x="1177" y="1"/>
                    <a:pt x="0" y="1179"/>
                    <a:pt x="0" y="2632"/>
                  </a:cubicBezTo>
                  <a:cubicBezTo>
                    <a:pt x="0" y="4087"/>
                    <a:pt x="1177" y="5263"/>
                    <a:pt x="2631" y="5263"/>
                  </a:cubicBezTo>
                  <a:cubicBezTo>
                    <a:pt x="4084" y="5263"/>
                    <a:pt x="5260" y="4087"/>
                    <a:pt x="5260" y="2632"/>
                  </a:cubicBezTo>
                  <a:cubicBezTo>
                    <a:pt x="5260" y="1179"/>
                    <a:pt x="4084" y="1"/>
                    <a:pt x="2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" name="Google Shape;494;p26"/>
            <p:cNvSpPr/>
            <p:nvPr/>
          </p:nvSpPr>
          <p:spPr>
            <a:xfrm>
              <a:off x="2606590" y="1555860"/>
              <a:ext cx="44532" cy="44546"/>
            </a:xfrm>
            <a:custGeom>
              <a:avLst/>
              <a:gdLst/>
              <a:ahLst/>
              <a:cxnLst/>
              <a:rect l="l" t="t" r="r" b="b"/>
              <a:pathLst>
                <a:path w="3034" h="3035" extrusionOk="0">
                  <a:moveTo>
                    <a:pt x="1517" y="1"/>
                  </a:moveTo>
                  <a:cubicBezTo>
                    <a:pt x="679" y="1"/>
                    <a:pt x="0" y="679"/>
                    <a:pt x="0" y="1518"/>
                  </a:cubicBezTo>
                  <a:cubicBezTo>
                    <a:pt x="0" y="2356"/>
                    <a:pt x="679" y="3034"/>
                    <a:pt x="1517" y="3034"/>
                  </a:cubicBezTo>
                  <a:cubicBezTo>
                    <a:pt x="2355" y="3034"/>
                    <a:pt x="3034" y="2356"/>
                    <a:pt x="3034" y="1518"/>
                  </a:cubicBezTo>
                  <a:cubicBezTo>
                    <a:pt x="3034" y="679"/>
                    <a:pt x="2355" y="1"/>
                    <a:pt x="1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26"/>
            <p:cNvSpPr/>
            <p:nvPr/>
          </p:nvSpPr>
          <p:spPr>
            <a:xfrm>
              <a:off x="2753687" y="1465894"/>
              <a:ext cx="22280" cy="22280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60" y="0"/>
                  </a:moveTo>
                  <a:cubicBezTo>
                    <a:pt x="341" y="0"/>
                    <a:pt x="1" y="339"/>
                    <a:pt x="1" y="758"/>
                  </a:cubicBezTo>
                  <a:cubicBezTo>
                    <a:pt x="1" y="1177"/>
                    <a:pt x="341" y="1517"/>
                    <a:pt x="760" y="1517"/>
                  </a:cubicBezTo>
                  <a:cubicBezTo>
                    <a:pt x="1177" y="1517"/>
                    <a:pt x="1518" y="1177"/>
                    <a:pt x="1518" y="758"/>
                  </a:cubicBezTo>
                  <a:cubicBezTo>
                    <a:pt x="1518" y="339"/>
                    <a:pt x="1177" y="0"/>
                    <a:pt x="7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59904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27"/>
          <p:cNvPicPr preferRelativeResize="0"/>
          <p:nvPr/>
        </p:nvPicPr>
        <p:blipFill rotWithShape="1">
          <a:blip r:embed="rId2">
            <a:alphaModFix amt="50000"/>
          </a:blip>
          <a:srcRect b="15590"/>
          <a:stretch/>
        </p:blipFill>
        <p:spPr>
          <a:xfrm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27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grpSp>
        <p:nvGrpSpPr>
          <p:cNvPr id="499" name="Google Shape;499;p27"/>
          <p:cNvGrpSpPr/>
          <p:nvPr/>
        </p:nvGrpSpPr>
        <p:grpSpPr>
          <a:xfrm>
            <a:off x="10363815" y="5947939"/>
            <a:ext cx="1219044" cy="1113285"/>
            <a:chOff x="7077268" y="354300"/>
            <a:chExt cx="642053" cy="586351"/>
          </a:xfrm>
        </p:grpSpPr>
        <p:sp>
          <p:nvSpPr>
            <p:cNvPr id="500" name="Google Shape;500;p27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" name="Google Shape;501;p27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02" name="Google Shape;502;p27"/>
          <p:cNvGrpSpPr/>
          <p:nvPr/>
        </p:nvGrpSpPr>
        <p:grpSpPr>
          <a:xfrm rot="10800000">
            <a:off x="11194253" y="6272731"/>
            <a:ext cx="695391" cy="463668"/>
            <a:chOff x="5142237" y="3822849"/>
            <a:chExt cx="338116" cy="225432"/>
          </a:xfrm>
        </p:grpSpPr>
        <p:sp>
          <p:nvSpPr>
            <p:cNvPr id="503" name="Google Shape;503;p27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" name="Google Shape;504;p27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" name="Google Shape;505;p27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" name="Google Shape;506;p27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07" name="Google Shape;507;p27"/>
          <p:cNvGrpSpPr/>
          <p:nvPr/>
        </p:nvGrpSpPr>
        <p:grpSpPr>
          <a:xfrm>
            <a:off x="11829541" y="5480245"/>
            <a:ext cx="565659" cy="583716"/>
            <a:chOff x="8884746" y="289993"/>
            <a:chExt cx="297924" cy="307435"/>
          </a:xfrm>
        </p:grpSpPr>
        <p:sp>
          <p:nvSpPr>
            <p:cNvPr id="508" name="Google Shape;508;p27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" name="Google Shape;509;p27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67280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p28"/>
          <p:cNvPicPr preferRelativeResize="0"/>
          <p:nvPr/>
        </p:nvPicPr>
        <p:blipFill rotWithShape="1">
          <a:blip r:embed="rId2">
            <a:alphaModFix amt="50000"/>
          </a:blip>
          <a:srcRect t="15590"/>
          <a:stretch/>
        </p:blipFill>
        <p:spPr>
          <a:xfrm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28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grpSp>
        <p:nvGrpSpPr>
          <p:cNvPr id="513" name="Google Shape;513;p28"/>
          <p:cNvGrpSpPr/>
          <p:nvPr/>
        </p:nvGrpSpPr>
        <p:grpSpPr>
          <a:xfrm>
            <a:off x="913955" y="-406389"/>
            <a:ext cx="1219044" cy="1113285"/>
            <a:chOff x="7077268" y="354300"/>
            <a:chExt cx="642053" cy="586351"/>
          </a:xfrm>
        </p:grpSpPr>
        <p:sp>
          <p:nvSpPr>
            <p:cNvPr id="514" name="Google Shape;514;p28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" name="Google Shape;515;p28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16" name="Google Shape;516;p28"/>
          <p:cNvGrpSpPr/>
          <p:nvPr/>
        </p:nvGrpSpPr>
        <p:grpSpPr>
          <a:xfrm>
            <a:off x="504186" y="7125"/>
            <a:ext cx="695391" cy="463668"/>
            <a:chOff x="5142237" y="3822849"/>
            <a:chExt cx="338116" cy="225432"/>
          </a:xfrm>
        </p:grpSpPr>
        <p:sp>
          <p:nvSpPr>
            <p:cNvPr id="517" name="Google Shape;517;p28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" name="Google Shape;518;p28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" name="Google Shape;519;p28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" name="Google Shape;520;p28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21" name="Google Shape;521;p28"/>
          <p:cNvGrpSpPr/>
          <p:nvPr/>
        </p:nvGrpSpPr>
        <p:grpSpPr>
          <a:xfrm>
            <a:off x="-101587" y="590863"/>
            <a:ext cx="565659" cy="583716"/>
            <a:chOff x="8884746" y="289993"/>
            <a:chExt cx="297924" cy="307435"/>
          </a:xfrm>
        </p:grpSpPr>
        <p:sp>
          <p:nvSpPr>
            <p:cNvPr id="522" name="Google Shape;522;p28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" name="Google Shape;523;p28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54053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p29"/>
          <p:cNvPicPr preferRelativeResize="0"/>
          <p:nvPr/>
        </p:nvPicPr>
        <p:blipFill rotWithShape="1">
          <a:blip r:embed="rId2">
            <a:alphaModFix amt="50000"/>
          </a:blip>
          <a:srcRect t="15590"/>
          <a:stretch/>
        </p:blipFill>
        <p:spPr>
          <a:xfrm rot="10800000"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29"/>
          <p:cNvSpPr txBox="1">
            <a:spLocks noGrp="1"/>
          </p:cNvSpPr>
          <p:nvPr>
            <p:ph type="ctrTitle"/>
          </p:nvPr>
        </p:nvSpPr>
        <p:spPr>
          <a:xfrm>
            <a:off x="1311200" y="795500"/>
            <a:ext cx="4424400" cy="13540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7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527" name="Google Shape;527;p29"/>
          <p:cNvSpPr txBox="1">
            <a:spLocks noGrp="1"/>
          </p:cNvSpPr>
          <p:nvPr>
            <p:ph type="subTitle" idx="1"/>
          </p:nvPr>
        </p:nvSpPr>
        <p:spPr>
          <a:xfrm>
            <a:off x="1311200" y="2047900"/>
            <a:ext cx="4424400" cy="173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528" name="Google Shape;528;p29"/>
          <p:cNvGrpSpPr/>
          <p:nvPr/>
        </p:nvGrpSpPr>
        <p:grpSpPr>
          <a:xfrm>
            <a:off x="10160615" y="5744739"/>
            <a:ext cx="1219044" cy="1113285"/>
            <a:chOff x="7077268" y="354300"/>
            <a:chExt cx="642053" cy="586351"/>
          </a:xfrm>
        </p:grpSpPr>
        <p:sp>
          <p:nvSpPr>
            <p:cNvPr id="529" name="Google Shape;529;p29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" name="Google Shape;530;p29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31" name="Google Shape;531;p29"/>
          <p:cNvGrpSpPr/>
          <p:nvPr/>
        </p:nvGrpSpPr>
        <p:grpSpPr>
          <a:xfrm rot="10800000">
            <a:off x="10991053" y="6069531"/>
            <a:ext cx="695391" cy="463668"/>
            <a:chOff x="5142237" y="3822849"/>
            <a:chExt cx="338116" cy="225432"/>
          </a:xfrm>
        </p:grpSpPr>
        <p:sp>
          <p:nvSpPr>
            <p:cNvPr id="532" name="Google Shape;532;p29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" name="Google Shape;533;p29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" name="Google Shape;534;p29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" name="Google Shape;535;p29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36" name="Google Shape;536;p29"/>
          <p:cNvGrpSpPr/>
          <p:nvPr/>
        </p:nvGrpSpPr>
        <p:grpSpPr>
          <a:xfrm>
            <a:off x="11626341" y="5277045"/>
            <a:ext cx="565659" cy="583716"/>
            <a:chOff x="8884746" y="289993"/>
            <a:chExt cx="297924" cy="307435"/>
          </a:xfrm>
        </p:grpSpPr>
        <p:sp>
          <p:nvSpPr>
            <p:cNvPr id="537" name="Google Shape;537;p29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" name="Google Shape;538;p29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39" name="Google Shape;539;p29"/>
          <p:cNvSpPr txBox="1"/>
          <p:nvPr/>
        </p:nvSpPr>
        <p:spPr>
          <a:xfrm>
            <a:off x="1311200" y="4605367"/>
            <a:ext cx="44244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 defTabSz="914400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300" kern="0">
                <a:solidFill>
                  <a:srgbClr val="2B2B2B"/>
                </a:solidFill>
                <a:latin typeface="Mukta"/>
                <a:ea typeface="Mukta"/>
                <a:cs typeface="Mukta"/>
                <a:sym typeface="Mukta"/>
              </a:rPr>
              <a:t>CREDITS: This presentation template was created by </a:t>
            </a:r>
            <a:r>
              <a:rPr lang="en" sz="1300" b="1" kern="0">
                <a:solidFill>
                  <a:srgbClr val="2B2B2B"/>
                </a:solidFill>
                <a:uFill>
                  <a:noFill/>
                </a:uFill>
                <a:latin typeface="Mukta"/>
                <a:ea typeface="Mukta"/>
                <a:cs typeface="Mukta"/>
                <a:sym typeface="Mukt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00" kern="0">
                <a:solidFill>
                  <a:srgbClr val="2B2B2B"/>
                </a:solidFill>
                <a:latin typeface="Mukta"/>
                <a:ea typeface="Mukta"/>
                <a:cs typeface="Mukta"/>
                <a:sym typeface="Mukta"/>
              </a:rPr>
              <a:t>, and includes icons by </a:t>
            </a:r>
            <a:r>
              <a:rPr lang="en" sz="1300" b="1" kern="0">
                <a:solidFill>
                  <a:srgbClr val="2B2B2B"/>
                </a:solidFill>
                <a:uFill>
                  <a:noFill/>
                </a:uFill>
                <a:latin typeface="Mukta"/>
                <a:ea typeface="Mukta"/>
                <a:cs typeface="Mukta"/>
                <a:sym typeface="Mukt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00" kern="0">
                <a:solidFill>
                  <a:srgbClr val="2B2B2B"/>
                </a:solidFill>
                <a:latin typeface="Mukta"/>
                <a:ea typeface="Mukta"/>
                <a:cs typeface="Mukta"/>
                <a:sym typeface="Mukta"/>
              </a:rPr>
              <a:t>, infographics &amp; images by </a:t>
            </a:r>
            <a:r>
              <a:rPr lang="en" sz="1300" b="1" kern="0">
                <a:solidFill>
                  <a:srgbClr val="2B2B2B"/>
                </a:solidFill>
                <a:uFill>
                  <a:noFill/>
                </a:uFill>
                <a:latin typeface="Mukta"/>
                <a:ea typeface="Mukta"/>
                <a:cs typeface="Mukta"/>
                <a:sym typeface="Mukt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300" b="1" kern="0">
                <a:solidFill>
                  <a:srgbClr val="2B2B2B"/>
                </a:solidFill>
                <a:latin typeface="Mukta"/>
                <a:ea typeface="Mukta"/>
                <a:cs typeface="Mukta"/>
                <a:sym typeface="Mukta"/>
              </a:rPr>
              <a:t> </a:t>
            </a:r>
            <a:r>
              <a:rPr lang="en" sz="1300" kern="0">
                <a:solidFill>
                  <a:srgbClr val="2B2B2B"/>
                </a:solidFill>
                <a:latin typeface="Mukta"/>
                <a:ea typeface="Mukta"/>
                <a:cs typeface="Mukta"/>
                <a:sym typeface="Mukta"/>
              </a:rPr>
              <a:t>and illustrations by </a:t>
            </a:r>
            <a:r>
              <a:rPr lang="en" sz="1300" b="1" kern="0">
                <a:solidFill>
                  <a:srgbClr val="2B2B2B"/>
                </a:solidFill>
                <a:uFill>
                  <a:noFill/>
                </a:uFill>
                <a:latin typeface="Mukta"/>
                <a:ea typeface="Mukta"/>
                <a:cs typeface="Mukta"/>
                <a:sym typeface="Mukt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Storyset</a:t>
            </a:r>
            <a:endParaRPr sz="1300" b="1" kern="0">
              <a:solidFill>
                <a:srgbClr val="2B2B2B"/>
              </a:solidFill>
              <a:latin typeface="Mukta"/>
              <a:ea typeface="Mukta"/>
              <a:cs typeface="Mukta"/>
              <a:sym typeface="Mukta"/>
            </a:endParaRPr>
          </a:p>
        </p:txBody>
      </p:sp>
    </p:spTree>
    <p:extLst>
      <p:ext uri="{BB962C8B-B14F-4D97-AF65-F5344CB8AC3E}">
        <p14:creationId xmlns:p14="http://schemas.microsoft.com/office/powerpoint/2010/main" val="32644808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30"/>
          <p:cNvPicPr preferRelativeResize="0"/>
          <p:nvPr/>
        </p:nvPicPr>
        <p:blipFill rotWithShape="1">
          <a:blip r:embed="rId2">
            <a:alphaModFix amt="50000"/>
          </a:blip>
          <a:srcRect t="15590"/>
          <a:stretch/>
        </p:blipFill>
        <p:spPr>
          <a:xfrm rot="10800000"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2" name="Google Shape;542;p30"/>
          <p:cNvGrpSpPr/>
          <p:nvPr/>
        </p:nvGrpSpPr>
        <p:grpSpPr>
          <a:xfrm>
            <a:off x="10250227" y="1888643"/>
            <a:ext cx="1362436" cy="1244316"/>
            <a:chOff x="7077268" y="354300"/>
            <a:chExt cx="642053" cy="586351"/>
          </a:xfrm>
        </p:grpSpPr>
        <p:sp>
          <p:nvSpPr>
            <p:cNvPr id="543" name="Google Shape;543;p30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4" name="Google Shape;544;p30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5" name="Google Shape;545;p30"/>
          <p:cNvGrpSpPr/>
          <p:nvPr/>
        </p:nvGrpSpPr>
        <p:grpSpPr>
          <a:xfrm>
            <a:off x="10781063" y="54667"/>
            <a:ext cx="553236" cy="462800"/>
            <a:chOff x="2737973" y="2879366"/>
            <a:chExt cx="255670" cy="213863"/>
          </a:xfrm>
        </p:grpSpPr>
        <p:sp>
          <p:nvSpPr>
            <p:cNvPr id="546" name="Google Shape;546;p30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7" name="Google Shape;547;p30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8" name="Google Shape;548;p30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9" name="Google Shape;549;p30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50" name="Google Shape;550;p30"/>
          <p:cNvGrpSpPr/>
          <p:nvPr/>
        </p:nvGrpSpPr>
        <p:grpSpPr>
          <a:xfrm rot="4499985">
            <a:off x="-867026" y="2948594"/>
            <a:ext cx="2666875" cy="2435511"/>
            <a:chOff x="7077268" y="354300"/>
            <a:chExt cx="642053" cy="586351"/>
          </a:xfrm>
        </p:grpSpPr>
        <p:sp>
          <p:nvSpPr>
            <p:cNvPr id="551" name="Google Shape;551;p30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2" name="Google Shape;552;p30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53" name="Google Shape;553;p30"/>
          <p:cNvGrpSpPr/>
          <p:nvPr/>
        </p:nvGrpSpPr>
        <p:grpSpPr>
          <a:xfrm flipH="1">
            <a:off x="1881564" y="4803603"/>
            <a:ext cx="777184" cy="801995"/>
            <a:chOff x="8884746" y="289993"/>
            <a:chExt cx="297924" cy="307435"/>
          </a:xfrm>
        </p:grpSpPr>
        <p:sp>
          <p:nvSpPr>
            <p:cNvPr id="554" name="Google Shape;554;p30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56" name="Google Shape;556;p30"/>
          <p:cNvGrpSpPr/>
          <p:nvPr/>
        </p:nvGrpSpPr>
        <p:grpSpPr>
          <a:xfrm rot="-5400000">
            <a:off x="9014835" y="-931709"/>
            <a:ext cx="2666915" cy="2435548"/>
            <a:chOff x="7077268" y="354300"/>
            <a:chExt cx="642053" cy="586351"/>
          </a:xfrm>
        </p:grpSpPr>
        <p:sp>
          <p:nvSpPr>
            <p:cNvPr id="557" name="Google Shape;557;p30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59" name="Google Shape;559;p30"/>
          <p:cNvGrpSpPr/>
          <p:nvPr/>
        </p:nvGrpSpPr>
        <p:grpSpPr>
          <a:xfrm>
            <a:off x="11738914" y="1004727"/>
            <a:ext cx="856551" cy="883896"/>
            <a:chOff x="8884746" y="289993"/>
            <a:chExt cx="297924" cy="307435"/>
          </a:xfrm>
        </p:grpSpPr>
        <p:sp>
          <p:nvSpPr>
            <p:cNvPr id="560" name="Google Shape;560;p30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1" name="Google Shape;561;p30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62" name="Google Shape;562;p30"/>
          <p:cNvGrpSpPr/>
          <p:nvPr/>
        </p:nvGrpSpPr>
        <p:grpSpPr>
          <a:xfrm flipH="1">
            <a:off x="1296307" y="6144666"/>
            <a:ext cx="1362436" cy="1244237"/>
            <a:chOff x="7077268" y="354300"/>
            <a:chExt cx="642053" cy="586351"/>
          </a:xfrm>
        </p:grpSpPr>
        <p:sp>
          <p:nvSpPr>
            <p:cNvPr id="563" name="Google Shape;563;p30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4" name="Google Shape;564;p30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65" name="Google Shape;565;p30"/>
          <p:cNvGrpSpPr/>
          <p:nvPr/>
        </p:nvGrpSpPr>
        <p:grpSpPr>
          <a:xfrm rot="-1799953" flipH="1">
            <a:off x="497718" y="5912313"/>
            <a:ext cx="695363" cy="463660"/>
            <a:chOff x="5142237" y="3822849"/>
            <a:chExt cx="338116" cy="225432"/>
          </a:xfrm>
        </p:grpSpPr>
        <p:sp>
          <p:nvSpPr>
            <p:cNvPr id="566" name="Google Shape;566;p30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7" name="Google Shape;567;p30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8" name="Google Shape;568;p30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9" name="Google Shape;569;p30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75423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Google Shape;571;p31"/>
          <p:cNvPicPr preferRelativeResize="0"/>
          <p:nvPr/>
        </p:nvPicPr>
        <p:blipFill rotWithShape="1">
          <a:blip r:embed="rId2">
            <a:alphaModFix amt="50000"/>
          </a:blip>
          <a:srcRect t="15590"/>
          <a:stretch/>
        </p:blipFill>
        <p:spPr>
          <a:xfrm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2" name="Google Shape;572;p31"/>
          <p:cNvGrpSpPr/>
          <p:nvPr/>
        </p:nvGrpSpPr>
        <p:grpSpPr>
          <a:xfrm>
            <a:off x="11393227" y="4231010"/>
            <a:ext cx="1362436" cy="1244316"/>
            <a:chOff x="7077268" y="354300"/>
            <a:chExt cx="642053" cy="586351"/>
          </a:xfrm>
        </p:grpSpPr>
        <p:sp>
          <p:nvSpPr>
            <p:cNvPr id="573" name="Google Shape;573;p31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75" name="Google Shape;575;p31"/>
          <p:cNvGrpSpPr/>
          <p:nvPr/>
        </p:nvGrpSpPr>
        <p:grpSpPr>
          <a:xfrm flipH="1">
            <a:off x="953464" y="-10"/>
            <a:ext cx="777184" cy="801995"/>
            <a:chOff x="8884746" y="289993"/>
            <a:chExt cx="297924" cy="307435"/>
          </a:xfrm>
        </p:grpSpPr>
        <p:sp>
          <p:nvSpPr>
            <p:cNvPr id="576" name="Google Shape;576;p31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7" name="Google Shape;577;p31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78" name="Google Shape;578;p31"/>
          <p:cNvGrpSpPr/>
          <p:nvPr/>
        </p:nvGrpSpPr>
        <p:grpSpPr>
          <a:xfrm>
            <a:off x="10608227" y="6192667"/>
            <a:ext cx="553236" cy="462800"/>
            <a:chOff x="2737973" y="2879366"/>
            <a:chExt cx="255670" cy="213863"/>
          </a:xfrm>
        </p:grpSpPr>
        <p:sp>
          <p:nvSpPr>
            <p:cNvPr id="579" name="Google Shape;579;p31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0" name="Google Shape;580;p31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1" name="Google Shape;581;p31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2" name="Google Shape;582;p31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83" name="Google Shape;583;p31"/>
          <p:cNvGrpSpPr/>
          <p:nvPr/>
        </p:nvGrpSpPr>
        <p:grpSpPr>
          <a:xfrm rot="4499985">
            <a:off x="-1095626" y="1098766"/>
            <a:ext cx="2666875" cy="2435511"/>
            <a:chOff x="7077268" y="354300"/>
            <a:chExt cx="642053" cy="586351"/>
          </a:xfrm>
        </p:grpSpPr>
        <p:sp>
          <p:nvSpPr>
            <p:cNvPr id="584" name="Google Shape;584;p31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5" name="Google Shape;585;p31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86" name="Google Shape;586;p31"/>
          <p:cNvGrpSpPr/>
          <p:nvPr/>
        </p:nvGrpSpPr>
        <p:grpSpPr>
          <a:xfrm rot="-5400000">
            <a:off x="8842001" y="5206297"/>
            <a:ext cx="2666915" cy="2435548"/>
            <a:chOff x="7077268" y="354300"/>
            <a:chExt cx="642053" cy="586351"/>
          </a:xfrm>
        </p:grpSpPr>
        <p:sp>
          <p:nvSpPr>
            <p:cNvPr id="587" name="Google Shape;587;p31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8" name="Google Shape;588;p31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89" name="Google Shape;589;p31"/>
          <p:cNvGrpSpPr/>
          <p:nvPr/>
        </p:nvGrpSpPr>
        <p:grpSpPr>
          <a:xfrm flipH="1">
            <a:off x="10432797" y="3581394"/>
            <a:ext cx="777184" cy="801995"/>
            <a:chOff x="8884746" y="289993"/>
            <a:chExt cx="297924" cy="307435"/>
          </a:xfrm>
        </p:grpSpPr>
        <p:sp>
          <p:nvSpPr>
            <p:cNvPr id="590" name="Google Shape;590;p31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1" name="Google Shape;591;p31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2" name="Google Shape;592;p31"/>
          <p:cNvGrpSpPr/>
          <p:nvPr/>
        </p:nvGrpSpPr>
        <p:grpSpPr>
          <a:xfrm>
            <a:off x="1759191" y="703243"/>
            <a:ext cx="1362436" cy="1244316"/>
            <a:chOff x="7077268" y="354300"/>
            <a:chExt cx="642053" cy="586351"/>
          </a:xfrm>
        </p:grpSpPr>
        <p:sp>
          <p:nvSpPr>
            <p:cNvPr id="593" name="Google Shape;593;p31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4" name="Google Shape;594;p31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5" name="Google Shape;595;p31"/>
          <p:cNvGrpSpPr/>
          <p:nvPr/>
        </p:nvGrpSpPr>
        <p:grpSpPr>
          <a:xfrm rot="-1799953" flipH="1">
            <a:off x="497718" y="1093579"/>
            <a:ext cx="695363" cy="463660"/>
            <a:chOff x="5142237" y="3822849"/>
            <a:chExt cx="338116" cy="225432"/>
          </a:xfrm>
        </p:grpSpPr>
        <p:sp>
          <p:nvSpPr>
            <p:cNvPr id="596" name="Google Shape;596;p31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7" name="Google Shape;597;p31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31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31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55371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4137" y="6470704"/>
            <a:ext cx="2154143" cy="274320"/>
          </a:xfrm>
          <a:prstGeom prst="rect">
            <a:avLst/>
          </a:prstGeom>
        </p:spPr>
        <p:txBody>
          <a:bodyPr/>
          <a:lstStyle/>
          <a:p>
            <a:fld id="{1361DA46-306C-483E-9A4E-E0CA238937CE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2933" y="6470704"/>
            <a:ext cx="5901459" cy="27432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F9D36C46-2B8A-4A4B-87E4-83ED8AA65A4B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0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 txBox="1">
            <a:spLocks noGrp="1"/>
          </p:cNvSpPr>
          <p:nvPr>
            <p:ph type="title"/>
          </p:nvPr>
        </p:nvSpPr>
        <p:spPr>
          <a:xfrm>
            <a:off x="6610933" y="713333"/>
            <a:ext cx="46276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1"/>
          </p:nvPr>
        </p:nvSpPr>
        <p:spPr>
          <a:xfrm>
            <a:off x="6610933" y="1691867"/>
            <a:ext cx="4627600" cy="3044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marL="609507" lvl="0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1219020" lvl="1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828528" lvl="2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2438038" lvl="3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3047544" lvl="4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3657051" lvl="5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4266560" lvl="6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4876069" lvl="7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5485582" lvl="8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89" name="Google Shape;89;p7"/>
          <p:cNvSpPr>
            <a:spLocks noGrp="1"/>
          </p:cNvSpPr>
          <p:nvPr>
            <p:ph type="pic" idx="2"/>
          </p:nvPr>
        </p:nvSpPr>
        <p:spPr>
          <a:xfrm>
            <a:off x="953467" y="713333"/>
            <a:ext cx="5142800" cy="54312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90" name="Google Shape;90;p7"/>
          <p:cNvGrpSpPr/>
          <p:nvPr/>
        </p:nvGrpSpPr>
        <p:grpSpPr>
          <a:xfrm>
            <a:off x="10160615" y="5744728"/>
            <a:ext cx="1219044" cy="1113285"/>
            <a:chOff x="7077268" y="354300"/>
            <a:chExt cx="642053" cy="586351"/>
          </a:xfrm>
        </p:grpSpPr>
        <p:sp>
          <p:nvSpPr>
            <p:cNvPr id="91" name="Google Shape;91;p7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7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3" name="Google Shape;93;p7"/>
          <p:cNvGrpSpPr/>
          <p:nvPr/>
        </p:nvGrpSpPr>
        <p:grpSpPr>
          <a:xfrm rot="10800000">
            <a:off x="10991051" y="6069531"/>
            <a:ext cx="695391" cy="463668"/>
            <a:chOff x="5142237" y="3822849"/>
            <a:chExt cx="338116" cy="225432"/>
          </a:xfrm>
        </p:grpSpPr>
        <p:sp>
          <p:nvSpPr>
            <p:cNvPr id="94" name="Google Shape;94;p7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7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8" name="Google Shape;98;p7"/>
          <p:cNvGrpSpPr/>
          <p:nvPr/>
        </p:nvGrpSpPr>
        <p:grpSpPr>
          <a:xfrm>
            <a:off x="11626341" y="5277047"/>
            <a:ext cx="565659" cy="583716"/>
            <a:chOff x="8884746" y="289993"/>
            <a:chExt cx="297924" cy="307435"/>
          </a:xfrm>
        </p:grpSpPr>
        <p:sp>
          <p:nvSpPr>
            <p:cNvPr id="99" name="Google Shape;99;p7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" name="Google Shape;100;p7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40744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2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361DA46-306C-483E-9A4E-E0CA238937CE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6C46-2B8A-4A4B-87E4-83ED8AA65A4B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6552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DA46-306C-483E-9A4E-E0CA238937CE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6C46-2B8A-4A4B-87E4-83ED8AA65A4B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4058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2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2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DA46-306C-483E-9A4E-E0CA238937CE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6C46-2B8A-4A4B-87E4-83ED8AA65A4B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8176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DA46-306C-483E-9A4E-E0CA238937CE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6C46-2B8A-4A4B-87E4-83ED8AA65A4B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9139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DA46-306C-483E-9A4E-E0CA238937CE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6C46-2B8A-4A4B-87E4-83ED8AA65A4B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2381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DA46-306C-483E-9A4E-E0CA238937CE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6C46-2B8A-4A4B-87E4-83ED8AA65A4B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0773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DA46-306C-483E-9A4E-E0CA238937CE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6C46-2B8A-4A4B-87E4-83ED8AA65A4B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394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DA46-306C-483E-9A4E-E0CA238937CE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6C46-2B8A-4A4B-87E4-83ED8AA65A4B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8814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DA46-306C-483E-9A4E-E0CA238937CE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6C46-2B8A-4A4B-87E4-83ED8AA65A4B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9343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DA46-306C-483E-9A4E-E0CA238937CE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6C46-2B8A-4A4B-87E4-83ED8AA65A4B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8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8"/>
          <p:cNvSpPr txBox="1">
            <a:spLocks noGrp="1"/>
          </p:cNvSpPr>
          <p:nvPr>
            <p:ph type="title"/>
          </p:nvPr>
        </p:nvSpPr>
        <p:spPr>
          <a:xfrm>
            <a:off x="953467" y="1845200"/>
            <a:ext cx="5142400" cy="3167600"/>
          </a:xfrm>
          <a:prstGeom prst="rect">
            <a:avLst/>
          </a:prstGeom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grpSp>
        <p:nvGrpSpPr>
          <p:cNvPr id="104" name="Google Shape;104;p8"/>
          <p:cNvGrpSpPr/>
          <p:nvPr/>
        </p:nvGrpSpPr>
        <p:grpSpPr>
          <a:xfrm>
            <a:off x="10160615" y="5744728"/>
            <a:ext cx="1219044" cy="1113285"/>
            <a:chOff x="7077268" y="354300"/>
            <a:chExt cx="642053" cy="586351"/>
          </a:xfrm>
        </p:grpSpPr>
        <p:sp>
          <p:nvSpPr>
            <p:cNvPr id="105" name="Google Shape;105;p8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7" name="Google Shape;107;p8"/>
          <p:cNvGrpSpPr/>
          <p:nvPr/>
        </p:nvGrpSpPr>
        <p:grpSpPr>
          <a:xfrm rot="10800000">
            <a:off x="10991051" y="6069531"/>
            <a:ext cx="695391" cy="463668"/>
            <a:chOff x="5142237" y="3822849"/>
            <a:chExt cx="338116" cy="225432"/>
          </a:xfrm>
        </p:grpSpPr>
        <p:sp>
          <p:nvSpPr>
            <p:cNvPr id="108" name="Google Shape;108;p8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2" name="Google Shape;112;p8"/>
          <p:cNvGrpSpPr/>
          <p:nvPr/>
        </p:nvGrpSpPr>
        <p:grpSpPr>
          <a:xfrm>
            <a:off x="11626341" y="5277047"/>
            <a:ext cx="565659" cy="583716"/>
            <a:chOff x="8884746" y="289993"/>
            <a:chExt cx="297924" cy="307435"/>
          </a:xfrm>
        </p:grpSpPr>
        <p:sp>
          <p:nvSpPr>
            <p:cNvPr id="113" name="Google Shape;113;p8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58907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3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DA46-306C-483E-9A4E-E0CA238937CE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6C46-2B8A-4A4B-87E4-83ED8AA65A4B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4665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9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7212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7866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9374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7774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354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5263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816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1648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45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9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9"/>
          <p:cNvSpPr txBox="1">
            <a:spLocks noGrp="1"/>
          </p:cNvSpPr>
          <p:nvPr>
            <p:ph type="title"/>
          </p:nvPr>
        </p:nvSpPr>
        <p:spPr>
          <a:xfrm>
            <a:off x="3226200" y="2054400"/>
            <a:ext cx="5739600" cy="1159600"/>
          </a:xfrm>
          <a:prstGeom prst="rect">
            <a:avLst/>
          </a:prstGeom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8" name="Google Shape;118;p9"/>
          <p:cNvSpPr txBox="1">
            <a:spLocks noGrp="1"/>
          </p:cNvSpPr>
          <p:nvPr>
            <p:ph type="subTitle" idx="1"/>
          </p:nvPr>
        </p:nvSpPr>
        <p:spPr>
          <a:xfrm>
            <a:off x="3226200" y="3214000"/>
            <a:ext cx="5739600" cy="1589600"/>
          </a:xfrm>
          <a:prstGeom prst="rect">
            <a:avLst/>
          </a:prstGeom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9" name="Google Shape;119;p9"/>
          <p:cNvGrpSpPr/>
          <p:nvPr/>
        </p:nvGrpSpPr>
        <p:grpSpPr>
          <a:xfrm>
            <a:off x="11738913" y="1004727"/>
            <a:ext cx="856551" cy="883896"/>
            <a:chOff x="8884746" y="289993"/>
            <a:chExt cx="297924" cy="307435"/>
          </a:xfrm>
        </p:grpSpPr>
        <p:sp>
          <p:nvSpPr>
            <p:cNvPr id="120" name="Google Shape;120;p9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9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2" name="Google Shape;122;p9"/>
          <p:cNvGrpSpPr/>
          <p:nvPr/>
        </p:nvGrpSpPr>
        <p:grpSpPr>
          <a:xfrm flipH="1">
            <a:off x="1296307" y="6144656"/>
            <a:ext cx="1362436" cy="1244237"/>
            <a:chOff x="7077268" y="354300"/>
            <a:chExt cx="642053" cy="586351"/>
          </a:xfrm>
        </p:grpSpPr>
        <p:sp>
          <p:nvSpPr>
            <p:cNvPr id="123" name="Google Shape;123;p9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9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5" name="Google Shape;125;p9"/>
          <p:cNvGrpSpPr/>
          <p:nvPr/>
        </p:nvGrpSpPr>
        <p:grpSpPr>
          <a:xfrm rot="-1799953" flipH="1">
            <a:off x="497718" y="5912315"/>
            <a:ext cx="695363" cy="463660"/>
            <a:chOff x="5142237" y="3822849"/>
            <a:chExt cx="338116" cy="225432"/>
          </a:xfrm>
        </p:grpSpPr>
        <p:sp>
          <p:nvSpPr>
            <p:cNvPr id="126" name="Google Shape;126;p9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127;p9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9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3129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849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8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8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3235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620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0"/>
          <p:cNvSpPr txBox="1">
            <a:spLocks noGrp="1"/>
          </p:cNvSpPr>
          <p:nvPr>
            <p:ph type="title"/>
          </p:nvPr>
        </p:nvSpPr>
        <p:spPr>
          <a:xfrm>
            <a:off x="6739200" y="1592400"/>
            <a:ext cx="3856000" cy="3673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3" name="Google Shape;133;p10"/>
          <p:cNvGrpSpPr/>
          <p:nvPr/>
        </p:nvGrpSpPr>
        <p:grpSpPr>
          <a:xfrm>
            <a:off x="11238523" y="397280"/>
            <a:ext cx="1219044" cy="1113285"/>
            <a:chOff x="7077268" y="354300"/>
            <a:chExt cx="642053" cy="586351"/>
          </a:xfrm>
        </p:grpSpPr>
        <p:sp>
          <p:nvSpPr>
            <p:cNvPr id="134" name="Google Shape;134;p10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35;p10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6" name="Google Shape;136;p10"/>
          <p:cNvGrpSpPr/>
          <p:nvPr/>
        </p:nvGrpSpPr>
        <p:grpSpPr>
          <a:xfrm>
            <a:off x="10094548" y="363979"/>
            <a:ext cx="565659" cy="583716"/>
            <a:chOff x="8884746" y="289993"/>
            <a:chExt cx="297924" cy="307435"/>
          </a:xfrm>
        </p:grpSpPr>
        <p:sp>
          <p:nvSpPr>
            <p:cNvPr id="137" name="Google Shape;137;p10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10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" name="Google Shape;139;p10"/>
          <p:cNvGrpSpPr/>
          <p:nvPr/>
        </p:nvGrpSpPr>
        <p:grpSpPr>
          <a:xfrm>
            <a:off x="11043697" y="-12"/>
            <a:ext cx="389675" cy="325984"/>
            <a:chOff x="2737973" y="2879366"/>
            <a:chExt cx="255670" cy="213863"/>
          </a:xfrm>
        </p:grpSpPr>
        <p:sp>
          <p:nvSpPr>
            <p:cNvPr id="140" name="Google Shape;140;p10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10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10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10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3672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26" Type="http://schemas.openxmlformats.org/officeDocument/2006/relationships/slideLayout" Target="../slideLayouts/slideLayout26.xml" /><Relationship Id="rId3" Type="http://schemas.openxmlformats.org/officeDocument/2006/relationships/slideLayout" Target="../slideLayouts/slideLayout3.xml" /><Relationship Id="rId21" Type="http://schemas.openxmlformats.org/officeDocument/2006/relationships/slideLayout" Target="../slideLayouts/slideLayout21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5" Type="http://schemas.openxmlformats.org/officeDocument/2006/relationships/slideLayout" Target="../slideLayouts/slideLayout25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slideLayout" Target="../slideLayouts/slideLayout20.xml" /><Relationship Id="rId29" Type="http://schemas.openxmlformats.org/officeDocument/2006/relationships/slideLayout" Target="../slideLayouts/slideLayout29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24" Type="http://schemas.openxmlformats.org/officeDocument/2006/relationships/slideLayout" Target="../slideLayouts/slideLayout24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23" Type="http://schemas.openxmlformats.org/officeDocument/2006/relationships/slideLayout" Target="../slideLayouts/slideLayout23.xml" /><Relationship Id="rId28" Type="http://schemas.openxmlformats.org/officeDocument/2006/relationships/slideLayout" Target="../slideLayouts/slideLayout28.xml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slideLayout" Target="../slideLayouts/slideLayout22.xml" /><Relationship Id="rId27" Type="http://schemas.openxmlformats.org/officeDocument/2006/relationships/slideLayout" Target="../slideLayouts/slideLayout27.xml" /><Relationship Id="rId30" Type="http://schemas.openxmlformats.org/officeDocument/2006/relationships/theme" Target="../theme/theme1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 /><Relationship Id="rId13" Type="http://schemas.openxmlformats.org/officeDocument/2006/relationships/slideLayout" Target="../slideLayouts/slideLayout42.xml" /><Relationship Id="rId18" Type="http://schemas.openxmlformats.org/officeDocument/2006/relationships/slideLayout" Target="../slideLayouts/slideLayout47.xml" /><Relationship Id="rId26" Type="http://schemas.openxmlformats.org/officeDocument/2006/relationships/slideLayout" Target="../slideLayouts/slideLayout55.xml" /><Relationship Id="rId3" Type="http://schemas.openxmlformats.org/officeDocument/2006/relationships/slideLayout" Target="../slideLayouts/slideLayout32.xml" /><Relationship Id="rId21" Type="http://schemas.openxmlformats.org/officeDocument/2006/relationships/slideLayout" Target="../slideLayouts/slideLayout50.xml" /><Relationship Id="rId7" Type="http://schemas.openxmlformats.org/officeDocument/2006/relationships/slideLayout" Target="../slideLayouts/slideLayout36.xml" /><Relationship Id="rId12" Type="http://schemas.openxmlformats.org/officeDocument/2006/relationships/slideLayout" Target="../slideLayouts/slideLayout41.xml" /><Relationship Id="rId17" Type="http://schemas.openxmlformats.org/officeDocument/2006/relationships/slideLayout" Target="../slideLayouts/slideLayout46.xml" /><Relationship Id="rId25" Type="http://schemas.openxmlformats.org/officeDocument/2006/relationships/slideLayout" Target="../slideLayouts/slideLayout54.xml" /><Relationship Id="rId2" Type="http://schemas.openxmlformats.org/officeDocument/2006/relationships/slideLayout" Target="../slideLayouts/slideLayout31.xml" /><Relationship Id="rId16" Type="http://schemas.openxmlformats.org/officeDocument/2006/relationships/slideLayout" Target="../slideLayouts/slideLayout45.xml" /><Relationship Id="rId20" Type="http://schemas.openxmlformats.org/officeDocument/2006/relationships/slideLayout" Target="../slideLayouts/slideLayout49.xml" /><Relationship Id="rId29" Type="http://schemas.openxmlformats.org/officeDocument/2006/relationships/slideLayout" Target="../slideLayouts/slideLayout58.xml" /><Relationship Id="rId1" Type="http://schemas.openxmlformats.org/officeDocument/2006/relationships/slideLayout" Target="../slideLayouts/slideLayout30.xml" /><Relationship Id="rId6" Type="http://schemas.openxmlformats.org/officeDocument/2006/relationships/slideLayout" Target="../slideLayouts/slideLayout35.xml" /><Relationship Id="rId11" Type="http://schemas.openxmlformats.org/officeDocument/2006/relationships/slideLayout" Target="../slideLayouts/slideLayout40.xml" /><Relationship Id="rId24" Type="http://schemas.openxmlformats.org/officeDocument/2006/relationships/slideLayout" Target="../slideLayouts/slideLayout53.xml" /><Relationship Id="rId5" Type="http://schemas.openxmlformats.org/officeDocument/2006/relationships/slideLayout" Target="../slideLayouts/slideLayout34.xml" /><Relationship Id="rId15" Type="http://schemas.openxmlformats.org/officeDocument/2006/relationships/slideLayout" Target="../slideLayouts/slideLayout44.xml" /><Relationship Id="rId23" Type="http://schemas.openxmlformats.org/officeDocument/2006/relationships/slideLayout" Target="../slideLayouts/slideLayout52.xml" /><Relationship Id="rId28" Type="http://schemas.openxmlformats.org/officeDocument/2006/relationships/slideLayout" Target="../slideLayouts/slideLayout57.xml" /><Relationship Id="rId10" Type="http://schemas.openxmlformats.org/officeDocument/2006/relationships/slideLayout" Target="../slideLayouts/slideLayout39.xml" /><Relationship Id="rId19" Type="http://schemas.openxmlformats.org/officeDocument/2006/relationships/slideLayout" Target="../slideLayouts/slideLayout48.xml" /><Relationship Id="rId31" Type="http://schemas.openxmlformats.org/officeDocument/2006/relationships/theme" Target="../theme/theme2.xml" /><Relationship Id="rId4" Type="http://schemas.openxmlformats.org/officeDocument/2006/relationships/slideLayout" Target="../slideLayouts/slideLayout33.xml" /><Relationship Id="rId9" Type="http://schemas.openxmlformats.org/officeDocument/2006/relationships/slideLayout" Target="../slideLayouts/slideLayout38.xml" /><Relationship Id="rId14" Type="http://schemas.openxmlformats.org/officeDocument/2006/relationships/slideLayout" Target="../slideLayouts/slideLayout43.xml" /><Relationship Id="rId22" Type="http://schemas.openxmlformats.org/officeDocument/2006/relationships/slideLayout" Target="../slideLayouts/slideLayout51.xml" /><Relationship Id="rId27" Type="http://schemas.openxmlformats.org/officeDocument/2006/relationships/slideLayout" Target="../slideLayouts/slideLayout56.xml" /><Relationship Id="rId30" Type="http://schemas.openxmlformats.org/officeDocument/2006/relationships/slideLayout" Target="../slideLayouts/slideLayout59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 /><Relationship Id="rId3" Type="http://schemas.openxmlformats.org/officeDocument/2006/relationships/slideLayout" Target="../slideLayouts/slideLayout62.xml" /><Relationship Id="rId7" Type="http://schemas.openxmlformats.org/officeDocument/2006/relationships/slideLayout" Target="../slideLayouts/slideLayout66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61.xml" /><Relationship Id="rId1" Type="http://schemas.openxmlformats.org/officeDocument/2006/relationships/slideLayout" Target="../slideLayouts/slideLayout60.xml" /><Relationship Id="rId6" Type="http://schemas.openxmlformats.org/officeDocument/2006/relationships/slideLayout" Target="../slideLayouts/slideLayout65.xml" /><Relationship Id="rId11" Type="http://schemas.openxmlformats.org/officeDocument/2006/relationships/slideLayout" Target="../slideLayouts/slideLayout70.xml" /><Relationship Id="rId5" Type="http://schemas.openxmlformats.org/officeDocument/2006/relationships/slideLayout" Target="../slideLayouts/slideLayout64.xml" /><Relationship Id="rId10" Type="http://schemas.openxmlformats.org/officeDocument/2006/relationships/slideLayout" Target="../slideLayouts/slideLayout69.xml" /><Relationship Id="rId4" Type="http://schemas.openxmlformats.org/officeDocument/2006/relationships/slideLayout" Target="../slideLayouts/slideLayout63.xml" /><Relationship Id="rId9" Type="http://schemas.openxmlformats.org/officeDocument/2006/relationships/slideLayout" Target="../slideLayouts/slideLayout68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 /><Relationship Id="rId13" Type="http://schemas.openxmlformats.org/officeDocument/2006/relationships/theme" Target="../theme/theme4.xml" /><Relationship Id="rId3" Type="http://schemas.openxmlformats.org/officeDocument/2006/relationships/slideLayout" Target="../slideLayouts/slideLayout73.xml" /><Relationship Id="rId7" Type="http://schemas.openxmlformats.org/officeDocument/2006/relationships/slideLayout" Target="../slideLayouts/slideLayout77.xml" /><Relationship Id="rId12" Type="http://schemas.openxmlformats.org/officeDocument/2006/relationships/slideLayout" Target="../slideLayouts/slideLayout82.xml" /><Relationship Id="rId2" Type="http://schemas.openxmlformats.org/officeDocument/2006/relationships/slideLayout" Target="../slideLayouts/slideLayout72.xml" /><Relationship Id="rId1" Type="http://schemas.openxmlformats.org/officeDocument/2006/relationships/slideLayout" Target="../slideLayouts/slideLayout71.xml" /><Relationship Id="rId6" Type="http://schemas.openxmlformats.org/officeDocument/2006/relationships/slideLayout" Target="../slideLayouts/slideLayout76.xml" /><Relationship Id="rId11" Type="http://schemas.openxmlformats.org/officeDocument/2006/relationships/slideLayout" Target="../slideLayouts/slideLayout81.xml" /><Relationship Id="rId5" Type="http://schemas.openxmlformats.org/officeDocument/2006/relationships/slideLayout" Target="../slideLayouts/slideLayout75.xml" /><Relationship Id="rId10" Type="http://schemas.openxmlformats.org/officeDocument/2006/relationships/slideLayout" Target="../slideLayouts/slideLayout80.xml" /><Relationship Id="rId4" Type="http://schemas.openxmlformats.org/officeDocument/2006/relationships/slideLayout" Target="../slideLayouts/slideLayout74.xml" /><Relationship Id="rId9" Type="http://schemas.openxmlformats.org/officeDocument/2006/relationships/slideLayout" Target="../slideLayouts/slideLayout7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  <a:alpha val="43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3467" y="1691863"/>
            <a:ext cx="10285200" cy="44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21696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732" r:id="rId27"/>
    <p:sldLayoutId id="2147483733" r:id="rId28"/>
    <p:sldLayoutId id="2147483734" r:id="rId2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  <a:alpha val="43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3467" y="1691863"/>
            <a:ext cx="10285200" cy="44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2470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56" r:id="rId21"/>
    <p:sldLayoutId id="2147483757" r:id="rId22"/>
    <p:sldLayoutId id="2147483758" r:id="rId23"/>
    <p:sldLayoutId id="2147483759" r:id="rId24"/>
    <p:sldLayoutId id="2147483760" r:id="rId25"/>
    <p:sldLayoutId id="2147483761" r:id="rId26"/>
    <p:sldLayoutId id="2147483762" r:id="rId27"/>
    <p:sldLayoutId id="2147483763" r:id="rId28"/>
    <p:sldLayoutId id="2147483764" r:id="rId29"/>
    <p:sldLayoutId id="2147483777" r:id="rId3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36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37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fld id="{1361DA46-306C-483E-9A4E-E0CA238937CE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200"/>
              <a:t>11/30/2024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3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fld id="{F9D36C46-2B8A-4A4B-87E4-83ED8AA65A4B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61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3"/>
            <a:ext cx="27432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buClr>
                <a:srgbClr val="000000"/>
              </a:buClr>
              <a:buFont typeface="Arial" charset="0"/>
              <a:buNone/>
            </a:pPr>
            <a:fld id="{63A1C593-65D0-4073-BCC9-577B9352EA97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  <a:sym typeface="Arial" charset="0"/>
              </a:rPr>
              <a:pPr defTabSz="914400">
                <a:buClr>
                  <a:srgbClr val="000000"/>
                </a:buClr>
                <a:buFont typeface="Arial" charset="0"/>
                <a:buNone/>
              </a:pPr>
              <a:t>11/30/2024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3"/>
            <a:ext cx="411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buClr>
                <a:srgbClr val="000000"/>
              </a:buClr>
              <a:buFont typeface="Arial" charset="0"/>
              <a:buNone/>
            </a:pPr>
            <a:endParaRPr lang="en-US" kern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3"/>
            <a:ext cx="27432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buClr>
                <a:srgbClr val="000000"/>
              </a:buClr>
              <a:buFont typeface="Arial" charset="0"/>
              <a:buNone/>
            </a:pPr>
            <a:fld id="{9B618960-8005-486C-9A75-10CB2AAC16F9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  <a:sym typeface="Arial" charset="0"/>
              </a:rPr>
              <a:pPr defTabSz="914400">
                <a:buClr>
                  <a:srgbClr val="000000"/>
                </a:buClr>
                <a:buFont typeface="Arial" charset="0"/>
                <a:buNone/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56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9.xml" /><Relationship Id="rId4" Type="http://schemas.openxmlformats.org/officeDocument/2006/relationships/image" Target="../media/image15.jpeg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9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59.xml" /><Relationship Id="rId4" Type="http://schemas.openxmlformats.org/officeDocument/2006/relationships/image" Target="../media/image19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59.xml" /><Relationship Id="rId5" Type="http://schemas.openxmlformats.org/officeDocument/2006/relationships/image" Target="../media/image22.jpeg" /><Relationship Id="rId4" Type="http://schemas.openxmlformats.org/officeDocument/2006/relationships/image" Target="../media/image21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40.xml" /><Relationship Id="rId5" Type="http://schemas.openxmlformats.org/officeDocument/2006/relationships/image" Target="../media/image26.png" /><Relationship Id="rId4" Type="http://schemas.openxmlformats.org/officeDocument/2006/relationships/image" Target="../media/image25.png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5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59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59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40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 /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59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6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9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6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9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 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72.xml" 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 /><Relationship Id="rId1" Type="http://schemas.openxmlformats.org/officeDocument/2006/relationships/slideLayout" Target="../slideLayouts/slideLayout7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9.xml" 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72.xml" 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72.xml" 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2.xml" 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.amboss.com/us/article/el0xDT#Zd3bbfdcf2f0e01746bbc2ac14e25ccb8" TargetMode="External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72.xml" /><Relationship Id="rId5" Type="http://schemas.openxmlformats.org/officeDocument/2006/relationships/image" Target="../media/image38.jpeg" /><Relationship Id="rId4" Type="http://schemas.openxmlformats.org/officeDocument/2006/relationships/hyperlink" Target="https://next.amboss.com/us/article/OR0IMf#Zc5320bfd4030f44047b022d4714337cd" TargetMode="External" 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 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 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 /><Relationship Id="rId1" Type="http://schemas.openxmlformats.org/officeDocument/2006/relationships/slideLayout" Target="../slideLayouts/slideLayout72.xml" 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 /><Relationship Id="rId2" Type="http://schemas.openxmlformats.org/officeDocument/2006/relationships/image" Target="../media/image40.emf" /><Relationship Id="rId1" Type="http://schemas.openxmlformats.org/officeDocument/2006/relationships/slideLayout" Target="../slideLayouts/slideLayout72.xml" /><Relationship Id="rId4" Type="http://schemas.openxmlformats.org/officeDocument/2006/relationships/image" Target="../media/image42.emf" 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 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42.xml" /><Relationship Id="rId4" Type="http://schemas.openxmlformats.org/officeDocument/2006/relationships/image" Target="../media/image9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9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9.xml" /><Relationship Id="rId4" Type="http://schemas.openxmlformats.org/officeDocument/2006/relationships/image" Target="../media/image1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2" name="Google Shape;612;p35"/>
          <p:cNvGrpSpPr/>
          <p:nvPr/>
        </p:nvGrpSpPr>
        <p:grpSpPr>
          <a:xfrm>
            <a:off x="585672" y="1576556"/>
            <a:ext cx="5255293" cy="3779221"/>
            <a:chOff x="1177009" y="1122105"/>
            <a:chExt cx="3181039" cy="2625663"/>
          </a:xfrm>
        </p:grpSpPr>
        <p:sp>
          <p:nvSpPr>
            <p:cNvPr id="613" name="Google Shape;613;p35"/>
            <p:cNvSpPr/>
            <p:nvPr/>
          </p:nvSpPr>
          <p:spPr>
            <a:xfrm>
              <a:off x="4151592" y="2079429"/>
              <a:ext cx="77262" cy="77218"/>
            </a:xfrm>
            <a:custGeom>
              <a:avLst/>
              <a:gdLst/>
              <a:ahLst/>
              <a:cxnLst/>
              <a:rect l="l" t="t" r="r" b="b"/>
              <a:pathLst>
                <a:path w="5264" h="5261" extrusionOk="0">
                  <a:moveTo>
                    <a:pt x="2632" y="1"/>
                  </a:moveTo>
                  <a:cubicBezTo>
                    <a:pt x="1179" y="1"/>
                    <a:pt x="1" y="1177"/>
                    <a:pt x="1" y="2630"/>
                  </a:cubicBezTo>
                  <a:cubicBezTo>
                    <a:pt x="1" y="4085"/>
                    <a:pt x="1179" y="5261"/>
                    <a:pt x="2632" y="5261"/>
                  </a:cubicBezTo>
                  <a:cubicBezTo>
                    <a:pt x="4084" y="5261"/>
                    <a:pt x="5263" y="4085"/>
                    <a:pt x="5263" y="2630"/>
                  </a:cubicBezTo>
                  <a:cubicBezTo>
                    <a:pt x="5263" y="1177"/>
                    <a:pt x="4084" y="1"/>
                    <a:pt x="2632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4" name="Google Shape;614;p35"/>
            <p:cNvSpPr/>
            <p:nvPr/>
          </p:nvSpPr>
          <p:spPr>
            <a:xfrm>
              <a:off x="4032001" y="2092889"/>
              <a:ext cx="44532" cy="44546"/>
            </a:xfrm>
            <a:custGeom>
              <a:avLst/>
              <a:gdLst/>
              <a:ahLst/>
              <a:cxnLst/>
              <a:rect l="l" t="t" r="r" b="b"/>
              <a:pathLst>
                <a:path w="3034" h="3035" extrusionOk="0">
                  <a:moveTo>
                    <a:pt x="1517" y="1"/>
                  </a:moveTo>
                  <a:cubicBezTo>
                    <a:pt x="679" y="1"/>
                    <a:pt x="0" y="682"/>
                    <a:pt x="0" y="1517"/>
                  </a:cubicBezTo>
                  <a:cubicBezTo>
                    <a:pt x="0" y="2356"/>
                    <a:pt x="679" y="3034"/>
                    <a:pt x="1517" y="3034"/>
                  </a:cubicBezTo>
                  <a:cubicBezTo>
                    <a:pt x="2353" y="3034"/>
                    <a:pt x="3034" y="2356"/>
                    <a:pt x="3034" y="1517"/>
                  </a:cubicBezTo>
                  <a:cubicBezTo>
                    <a:pt x="3034" y="682"/>
                    <a:pt x="2353" y="1"/>
                    <a:pt x="1517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5" name="Google Shape;615;p35"/>
            <p:cNvSpPr/>
            <p:nvPr/>
          </p:nvSpPr>
          <p:spPr>
            <a:xfrm>
              <a:off x="4279726" y="2001837"/>
              <a:ext cx="44532" cy="44502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1"/>
                  </a:moveTo>
                  <a:cubicBezTo>
                    <a:pt x="681" y="1"/>
                    <a:pt x="0" y="679"/>
                    <a:pt x="0" y="1517"/>
                  </a:cubicBezTo>
                  <a:cubicBezTo>
                    <a:pt x="0" y="2353"/>
                    <a:pt x="681" y="3032"/>
                    <a:pt x="1517" y="3032"/>
                  </a:cubicBezTo>
                  <a:cubicBezTo>
                    <a:pt x="2355" y="3032"/>
                    <a:pt x="3034" y="2353"/>
                    <a:pt x="3034" y="1517"/>
                  </a:cubicBezTo>
                  <a:cubicBezTo>
                    <a:pt x="3034" y="679"/>
                    <a:pt x="2355" y="1"/>
                    <a:pt x="1517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35"/>
            <p:cNvSpPr/>
            <p:nvPr/>
          </p:nvSpPr>
          <p:spPr>
            <a:xfrm>
              <a:off x="4217714" y="2224029"/>
              <a:ext cx="22280" cy="22280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1"/>
                  </a:moveTo>
                  <a:cubicBezTo>
                    <a:pt x="339" y="1"/>
                    <a:pt x="1" y="339"/>
                    <a:pt x="1" y="758"/>
                  </a:cubicBezTo>
                  <a:cubicBezTo>
                    <a:pt x="1" y="1177"/>
                    <a:pt x="339" y="1518"/>
                    <a:pt x="758" y="1518"/>
                  </a:cubicBezTo>
                  <a:cubicBezTo>
                    <a:pt x="1177" y="1518"/>
                    <a:pt x="1518" y="1177"/>
                    <a:pt x="1518" y="758"/>
                  </a:cubicBezTo>
                  <a:cubicBezTo>
                    <a:pt x="1518" y="339"/>
                    <a:pt x="1177" y="1"/>
                    <a:pt x="758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7" name="Google Shape;617;p35"/>
            <p:cNvSpPr/>
            <p:nvPr/>
          </p:nvSpPr>
          <p:spPr>
            <a:xfrm rot="10800000">
              <a:off x="1272426" y="1922240"/>
              <a:ext cx="77218" cy="77218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8" name="Google Shape;618;p35"/>
            <p:cNvSpPr/>
            <p:nvPr/>
          </p:nvSpPr>
          <p:spPr>
            <a:xfrm rot="10800000">
              <a:off x="1424734" y="1941467"/>
              <a:ext cx="44532" cy="44502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9" name="Google Shape;619;p35"/>
            <p:cNvSpPr/>
            <p:nvPr/>
          </p:nvSpPr>
          <p:spPr>
            <a:xfrm rot="10800000">
              <a:off x="1177009" y="2032519"/>
              <a:ext cx="44502" cy="44546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0" name="Google Shape;620;p35"/>
            <p:cNvSpPr/>
            <p:nvPr/>
          </p:nvSpPr>
          <p:spPr>
            <a:xfrm rot="10800000">
              <a:off x="1261272" y="1832579"/>
              <a:ext cx="22280" cy="22280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1" name="Google Shape;621;p35"/>
            <p:cNvSpPr/>
            <p:nvPr/>
          </p:nvSpPr>
          <p:spPr>
            <a:xfrm>
              <a:off x="1937638" y="3647544"/>
              <a:ext cx="77262" cy="77262"/>
            </a:xfrm>
            <a:custGeom>
              <a:avLst/>
              <a:gdLst/>
              <a:ahLst/>
              <a:cxnLst/>
              <a:rect l="l" t="t" r="r" b="b"/>
              <a:pathLst>
                <a:path w="5264" h="5264" extrusionOk="0">
                  <a:moveTo>
                    <a:pt x="2632" y="1"/>
                  </a:moveTo>
                  <a:cubicBezTo>
                    <a:pt x="1180" y="1"/>
                    <a:pt x="1" y="1180"/>
                    <a:pt x="1" y="2632"/>
                  </a:cubicBezTo>
                  <a:cubicBezTo>
                    <a:pt x="1" y="4085"/>
                    <a:pt x="1180" y="5263"/>
                    <a:pt x="2632" y="5263"/>
                  </a:cubicBezTo>
                  <a:cubicBezTo>
                    <a:pt x="4085" y="5263"/>
                    <a:pt x="5263" y="4085"/>
                    <a:pt x="5263" y="2632"/>
                  </a:cubicBezTo>
                  <a:cubicBezTo>
                    <a:pt x="5263" y="1180"/>
                    <a:pt x="4085" y="1"/>
                    <a:pt x="2632" y="1"/>
                  </a:cubicBezTo>
                  <a:close/>
                </a:path>
              </a:pathLst>
            </a:custGeom>
            <a:solidFill>
              <a:srgbClr val="0C4476">
                <a:alpha val="39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2" name="Google Shape;622;p35"/>
            <p:cNvSpPr/>
            <p:nvPr/>
          </p:nvSpPr>
          <p:spPr>
            <a:xfrm>
              <a:off x="2196386" y="3686178"/>
              <a:ext cx="44532" cy="44532"/>
            </a:xfrm>
            <a:custGeom>
              <a:avLst/>
              <a:gdLst/>
              <a:ahLst/>
              <a:cxnLst/>
              <a:rect l="l" t="t" r="r" b="b"/>
              <a:pathLst>
                <a:path w="3034" h="3034" extrusionOk="0">
                  <a:moveTo>
                    <a:pt x="1517" y="0"/>
                  </a:moveTo>
                  <a:cubicBezTo>
                    <a:pt x="679" y="0"/>
                    <a:pt x="0" y="679"/>
                    <a:pt x="0" y="1517"/>
                  </a:cubicBezTo>
                  <a:cubicBezTo>
                    <a:pt x="0" y="2353"/>
                    <a:pt x="679" y="3034"/>
                    <a:pt x="1517" y="3034"/>
                  </a:cubicBezTo>
                  <a:cubicBezTo>
                    <a:pt x="2353" y="3034"/>
                    <a:pt x="3034" y="2353"/>
                    <a:pt x="3034" y="1517"/>
                  </a:cubicBezTo>
                  <a:cubicBezTo>
                    <a:pt x="3034" y="679"/>
                    <a:pt x="2353" y="0"/>
                    <a:pt x="1517" y="0"/>
                  </a:cubicBezTo>
                  <a:close/>
                </a:path>
              </a:pathLst>
            </a:custGeom>
            <a:solidFill>
              <a:srgbClr val="0C4476">
                <a:alpha val="39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3" name="Google Shape;623;p35"/>
            <p:cNvSpPr/>
            <p:nvPr/>
          </p:nvSpPr>
          <p:spPr>
            <a:xfrm>
              <a:off x="2041862" y="3531333"/>
              <a:ext cx="44517" cy="44546"/>
            </a:xfrm>
            <a:custGeom>
              <a:avLst/>
              <a:gdLst/>
              <a:ahLst/>
              <a:cxnLst/>
              <a:rect l="l" t="t" r="r" b="b"/>
              <a:pathLst>
                <a:path w="3033" h="3035" extrusionOk="0">
                  <a:moveTo>
                    <a:pt x="1515" y="0"/>
                  </a:moveTo>
                  <a:cubicBezTo>
                    <a:pt x="679" y="0"/>
                    <a:pt x="1" y="679"/>
                    <a:pt x="1" y="1517"/>
                  </a:cubicBezTo>
                  <a:cubicBezTo>
                    <a:pt x="1" y="2355"/>
                    <a:pt x="679" y="3034"/>
                    <a:pt x="1515" y="3034"/>
                  </a:cubicBezTo>
                  <a:cubicBezTo>
                    <a:pt x="2353" y="3034"/>
                    <a:pt x="3032" y="2355"/>
                    <a:pt x="3032" y="1517"/>
                  </a:cubicBezTo>
                  <a:cubicBezTo>
                    <a:pt x="3032" y="679"/>
                    <a:pt x="2353" y="0"/>
                    <a:pt x="1515" y="0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4" name="Google Shape;624;p35"/>
            <p:cNvSpPr/>
            <p:nvPr/>
          </p:nvSpPr>
          <p:spPr>
            <a:xfrm>
              <a:off x="1764958" y="3725488"/>
              <a:ext cx="22280" cy="22280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60" y="1"/>
                  </a:moveTo>
                  <a:cubicBezTo>
                    <a:pt x="341" y="1"/>
                    <a:pt x="0" y="341"/>
                    <a:pt x="0" y="761"/>
                  </a:cubicBezTo>
                  <a:cubicBezTo>
                    <a:pt x="0" y="1180"/>
                    <a:pt x="341" y="1518"/>
                    <a:pt x="760" y="1518"/>
                  </a:cubicBezTo>
                  <a:cubicBezTo>
                    <a:pt x="1179" y="1518"/>
                    <a:pt x="1517" y="1180"/>
                    <a:pt x="1517" y="761"/>
                  </a:cubicBezTo>
                  <a:cubicBezTo>
                    <a:pt x="1517" y="341"/>
                    <a:pt x="1179" y="1"/>
                    <a:pt x="760" y="1"/>
                  </a:cubicBezTo>
                  <a:close/>
                </a:path>
              </a:pathLst>
            </a:custGeom>
            <a:solidFill>
              <a:srgbClr val="0C4476">
                <a:alpha val="39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5" name="Google Shape;625;p35"/>
            <p:cNvSpPr/>
            <p:nvPr/>
          </p:nvSpPr>
          <p:spPr>
            <a:xfrm>
              <a:off x="1965114" y="3512074"/>
              <a:ext cx="22280" cy="22280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60" y="0"/>
                  </a:moveTo>
                  <a:cubicBezTo>
                    <a:pt x="341" y="0"/>
                    <a:pt x="1" y="341"/>
                    <a:pt x="1" y="760"/>
                  </a:cubicBezTo>
                  <a:cubicBezTo>
                    <a:pt x="1" y="1179"/>
                    <a:pt x="341" y="1517"/>
                    <a:pt x="760" y="1517"/>
                  </a:cubicBezTo>
                  <a:cubicBezTo>
                    <a:pt x="1179" y="1517"/>
                    <a:pt x="1517" y="1179"/>
                    <a:pt x="1517" y="760"/>
                  </a:cubicBezTo>
                  <a:cubicBezTo>
                    <a:pt x="1517" y="341"/>
                    <a:pt x="1179" y="0"/>
                    <a:pt x="760" y="0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6" name="Google Shape;626;p35"/>
            <p:cNvSpPr/>
            <p:nvPr/>
          </p:nvSpPr>
          <p:spPr>
            <a:xfrm>
              <a:off x="1184643" y="11961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7" name="Google Shape;627;p35"/>
            <p:cNvSpPr/>
            <p:nvPr/>
          </p:nvSpPr>
          <p:spPr>
            <a:xfrm>
              <a:off x="1453621" y="14327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8" name="Google Shape;628;p35"/>
            <p:cNvSpPr/>
            <p:nvPr/>
          </p:nvSpPr>
          <p:spPr>
            <a:xfrm>
              <a:off x="3748022" y="1260143"/>
              <a:ext cx="610026" cy="629503"/>
            </a:xfrm>
            <a:custGeom>
              <a:avLst/>
              <a:gdLst/>
              <a:ahLst/>
              <a:cxnLst/>
              <a:rect l="l" t="t" r="r" b="b"/>
              <a:pathLst>
                <a:path w="41562" h="42889" extrusionOk="0">
                  <a:moveTo>
                    <a:pt x="20260" y="0"/>
                  </a:moveTo>
                  <a:cubicBezTo>
                    <a:pt x="19776" y="0"/>
                    <a:pt x="19292" y="501"/>
                    <a:pt x="19617" y="1038"/>
                  </a:cubicBezTo>
                  <a:cubicBezTo>
                    <a:pt x="20850" y="3076"/>
                    <a:pt x="22093" y="5188"/>
                    <a:pt x="22524" y="7564"/>
                  </a:cubicBezTo>
                  <a:cubicBezTo>
                    <a:pt x="22779" y="8967"/>
                    <a:pt x="22703" y="10441"/>
                    <a:pt x="22179" y="11755"/>
                  </a:cubicBezTo>
                  <a:cubicBezTo>
                    <a:pt x="22167" y="11762"/>
                    <a:pt x="22157" y="11770"/>
                    <a:pt x="22148" y="11774"/>
                  </a:cubicBezTo>
                  <a:cubicBezTo>
                    <a:pt x="21607" y="12122"/>
                    <a:pt x="20826" y="12172"/>
                    <a:pt x="20410" y="12193"/>
                  </a:cubicBezTo>
                  <a:cubicBezTo>
                    <a:pt x="20005" y="12141"/>
                    <a:pt x="19597" y="12115"/>
                    <a:pt x="19187" y="12115"/>
                  </a:cubicBezTo>
                  <a:cubicBezTo>
                    <a:pt x="17974" y="12115"/>
                    <a:pt x="16749" y="12347"/>
                    <a:pt x="15578" y="12829"/>
                  </a:cubicBezTo>
                  <a:cubicBezTo>
                    <a:pt x="15411" y="12861"/>
                    <a:pt x="15206" y="12889"/>
                    <a:pt x="15009" y="12889"/>
                  </a:cubicBezTo>
                  <a:cubicBezTo>
                    <a:pt x="14832" y="12889"/>
                    <a:pt x="14661" y="12866"/>
                    <a:pt x="14530" y="12803"/>
                  </a:cubicBezTo>
                  <a:cubicBezTo>
                    <a:pt x="13871" y="11496"/>
                    <a:pt x="13573" y="10005"/>
                    <a:pt x="13699" y="8543"/>
                  </a:cubicBezTo>
                  <a:cubicBezTo>
                    <a:pt x="13859" y="6688"/>
                    <a:pt x="14738" y="4931"/>
                    <a:pt x="16059" y="3633"/>
                  </a:cubicBezTo>
                  <a:cubicBezTo>
                    <a:pt x="16558" y="3145"/>
                    <a:pt x="16075" y="2443"/>
                    <a:pt x="15530" y="2443"/>
                  </a:cubicBezTo>
                  <a:cubicBezTo>
                    <a:pt x="15371" y="2443"/>
                    <a:pt x="15206" y="2504"/>
                    <a:pt x="15059" y="2647"/>
                  </a:cubicBezTo>
                  <a:cubicBezTo>
                    <a:pt x="13768" y="3912"/>
                    <a:pt x="12890" y="5538"/>
                    <a:pt x="12497" y="7288"/>
                  </a:cubicBezTo>
                  <a:cubicBezTo>
                    <a:pt x="10968" y="6293"/>
                    <a:pt x="9744" y="4826"/>
                    <a:pt x="9087" y="3121"/>
                  </a:cubicBezTo>
                  <a:cubicBezTo>
                    <a:pt x="8972" y="2822"/>
                    <a:pt x="8722" y="2596"/>
                    <a:pt x="8406" y="2596"/>
                  </a:cubicBezTo>
                  <a:cubicBezTo>
                    <a:pt x="8349" y="2596"/>
                    <a:pt x="8290" y="2603"/>
                    <a:pt x="8230" y="2619"/>
                  </a:cubicBezTo>
                  <a:cubicBezTo>
                    <a:pt x="7896" y="2707"/>
                    <a:pt x="7592" y="3119"/>
                    <a:pt x="7727" y="3476"/>
                  </a:cubicBezTo>
                  <a:lnTo>
                    <a:pt x="7727" y="3474"/>
                  </a:lnTo>
                  <a:cubicBezTo>
                    <a:pt x="8561" y="5636"/>
                    <a:pt x="10049" y="7455"/>
                    <a:pt x="12033" y="8660"/>
                  </a:cubicBezTo>
                  <a:cubicBezTo>
                    <a:pt x="12118" y="8712"/>
                    <a:pt x="12202" y="8738"/>
                    <a:pt x="12283" y="8755"/>
                  </a:cubicBezTo>
                  <a:cubicBezTo>
                    <a:pt x="12190" y="10303"/>
                    <a:pt x="12523" y="11841"/>
                    <a:pt x="13187" y="13225"/>
                  </a:cubicBezTo>
                  <a:cubicBezTo>
                    <a:pt x="13256" y="13782"/>
                    <a:pt x="13209" y="14287"/>
                    <a:pt x="12899" y="14498"/>
                  </a:cubicBezTo>
                  <a:cubicBezTo>
                    <a:pt x="12671" y="14699"/>
                    <a:pt x="12454" y="14910"/>
                    <a:pt x="12249" y="15130"/>
                  </a:cubicBezTo>
                  <a:cubicBezTo>
                    <a:pt x="12002" y="15117"/>
                    <a:pt x="11752" y="15112"/>
                    <a:pt x="11509" y="15112"/>
                  </a:cubicBezTo>
                  <a:cubicBezTo>
                    <a:pt x="10800" y="15112"/>
                    <a:pt x="10149" y="15157"/>
                    <a:pt x="9801" y="15210"/>
                  </a:cubicBezTo>
                  <a:cubicBezTo>
                    <a:pt x="9210" y="15121"/>
                    <a:pt x="8613" y="15077"/>
                    <a:pt x="8016" y="15077"/>
                  </a:cubicBezTo>
                  <a:cubicBezTo>
                    <a:pt x="7802" y="15077"/>
                    <a:pt x="7588" y="15082"/>
                    <a:pt x="7375" y="15094"/>
                  </a:cubicBezTo>
                  <a:cubicBezTo>
                    <a:pt x="7375" y="14968"/>
                    <a:pt x="7349" y="14839"/>
                    <a:pt x="7294" y="14718"/>
                  </a:cubicBezTo>
                  <a:cubicBezTo>
                    <a:pt x="6453" y="12836"/>
                    <a:pt x="5203" y="11139"/>
                    <a:pt x="3660" y="9772"/>
                  </a:cubicBezTo>
                  <a:cubicBezTo>
                    <a:pt x="3517" y="9644"/>
                    <a:pt x="3335" y="9575"/>
                    <a:pt x="3154" y="9575"/>
                  </a:cubicBezTo>
                  <a:cubicBezTo>
                    <a:pt x="2978" y="9575"/>
                    <a:pt x="2804" y="9640"/>
                    <a:pt x="2667" y="9779"/>
                  </a:cubicBezTo>
                  <a:cubicBezTo>
                    <a:pt x="2412" y="10039"/>
                    <a:pt x="2391" y="10517"/>
                    <a:pt x="2674" y="10772"/>
                  </a:cubicBezTo>
                  <a:cubicBezTo>
                    <a:pt x="4086" y="12022"/>
                    <a:pt x="5201" y="13534"/>
                    <a:pt x="5994" y="15244"/>
                  </a:cubicBezTo>
                  <a:cubicBezTo>
                    <a:pt x="4894" y="15430"/>
                    <a:pt x="3813" y="15765"/>
                    <a:pt x="2793" y="16249"/>
                  </a:cubicBezTo>
                  <a:cubicBezTo>
                    <a:pt x="1886" y="16682"/>
                    <a:pt x="1050" y="17244"/>
                    <a:pt x="288" y="17899"/>
                  </a:cubicBezTo>
                  <a:cubicBezTo>
                    <a:pt x="0" y="18144"/>
                    <a:pt x="41" y="18642"/>
                    <a:pt x="296" y="18892"/>
                  </a:cubicBezTo>
                  <a:cubicBezTo>
                    <a:pt x="433" y="19027"/>
                    <a:pt x="599" y="19088"/>
                    <a:pt x="766" y="19088"/>
                  </a:cubicBezTo>
                  <a:cubicBezTo>
                    <a:pt x="950" y="19088"/>
                    <a:pt x="1136" y="19014"/>
                    <a:pt x="1289" y="18885"/>
                  </a:cubicBezTo>
                  <a:cubicBezTo>
                    <a:pt x="3136" y="17297"/>
                    <a:pt x="5581" y="16469"/>
                    <a:pt x="8019" y="16469"/>
                  </a:cubicBezTo>
                  <a:cubicBezTo>
                    <a:pt x="8377" y="16469"/>
                    <a:pt x="8736" y="16486"/>
                    <a:pt x="9092" y="16523"/>
                  </a:cubicBezTo>
                  <a:cubicBezTo>
                    <a:pt x="9718" y="16777"/>
                    <a:pt x="10242" y="17156"/>
                    <a:pt x="10559" y="17663"/>
                  </a:cubicBezTo>
                  <a:cubicBezTo>
                    <a:pt x="9594" y="19782"/>
                    <a:pt x="9418" y="22230"/>
                    <a:pt x="10161" y="24521"/>
                  </a:cubicBezTo>
                  <a:cubicBezTo>
                    <a:pt x="10201" y="25440"/>
                    <a:pt x="10142" y="25940"/>
                    <a:pt x="9485" y="26833"/>
                  </a:cubicBezTo>
                  <a:cubicBezTo>
                    <a:pt x="8808" y="27107"/>
                    <a:pt x="8151" y="27421"/>
                    <a:pt x="7515" y="27776"/>
                  </a:cubicBezTo>
                  <a:cubicBezTo>
                    <a:pt x="7468" y="27764"/>
                    <a:pt x="7418" y="27752"/>
                    <a:pt x="7368" y="27745"/>
                  </a:cubicBezTo>
                  <a:cubicBezTo>
                    <a:pt x="5337" y="27490"/>
                    <a:pt x="3458" y="26402"/>
                    <a:pt x="2141" y="24833"/>
                  </a:cubicBezTo>
                  <a:cubicBezTo>
                    <a:pt x="2025" y="24695"/>
                    <a:pt x="1851" y="24632"/>
                    <a:pt x="1673" y="24632"/>
                  </a:cubicBezTo>
                  <a:cubicBezTo>
                    <a:pt x="1478" y="24632"/>
                    <a:pt x="1278" y="24708"/>
                    <a:pt x="1148" y="24840"/>
                  </a:cubicBezTo>
                  <a:cubicBezTo>
                    <a:pt x="860" y="25131"/>
                    <a:pt x="910" y="25542"/>
                    <a:pt x="1155" y="25833"/>
                  </a:cubicBezTo>
                  <a:cubicBezTo>
                    <a:pt x="2384" y="27300"/>
                    <a:pt x="4039" y="28324"/>
                    <a:pt x="5858" y="28843"/>
                  </a:cubicBezTo>
                  <a:cubicBezTo>
                    <a:pt x="4706" y="29679"/>
                    <a:pt x="3660" y="30662"/>
                    <a:pt x="2758" y="31772"/>
                  </a:cubicBezTo>
                  <a:cubicBezTo>
                    <a:pt x="2517" y="32067"/>
                    <a:pt x="2474" y="32481"/>
                    <a:pt x="2765" y="32765"/>
                  </a:cubicBezTo>
                  <a:cubicBezTo>
                    <a:pt x="2894" y="32893"/>
                    <a:pt x="3090" y="32966"/>
                    <a:pt x="3283" y="32966"/>
                  </a:cubicBezTo>
                  <a:cubicBezTo>
                    <a:pt x="3464" y="32966"/>
                    <a:pt x="3642" y="32902"/>
                    <a:pt x="3758" y="32758"/>
                  </a:cubicBezTo>
                  <a:cubicBezTo>
                    <a:pt x="5489" y="30626"/>
                    <a:pt x="7744" y="28983"/>
                    <a:pt x="10304" y="28017"/>
                  </a:cubicBezTo>
                  <a:cubicBezTo>
                    <a:pt x="11132" y="28121"/>
                    <a:pt x="11956" y="28276"/>
                    <a:pt x="12673" y="28500"/>
                  </a:cubicBezTo>
                  <a:cubicBezTo>
                    <a:pt x="12909" y="28721"/>
                    <a:pt x="13154" y="28933"/>
                    <a:pt x="13409" y="29129"/>
                  </a:cubicBezTo>
                  <a:cubicBezTo>
                    <a:pt x="14135" y="30138"/>
                    <a:pt x="14392" y="31634"/>
                    <a:pt x="14507" y="32927"/>
                  </a:cubicBezTo>
                  <a:cubicBezTo>
                    <a:pt x="14504" y="32977"/>
                    <a:pt x="14502" y="33024"/>
                    <a:pt x="14502" y="33074"/>
                  </a:cubicBezTo>
                  <a:cubicBezTo>
                    <a:pt x="14490" y="33086"/>
                    <a:pt x="14478" y="33098"/>
                    <a:pt x="14469" y="33112"/>
                  </a:cubicBezTo>
                  <a:cubicBezTo>
                    <a:pt x="13213" y="34863"/>
                    <a:pt x="11092" y="35901"/>
                    <a:pt x="8952" y="35901"/>
                  </a:cubicBezTo>
                  <a:cubicBezTo>
                    <a:pt x="8933" y="35901"/>
                    <a:pt x="8914" y="35901"/>
                    <a:pt x="8894" y="35901"/>
                  </a:cubicBezTo>
                  <a:cubicBezTo>
                    <a:pt x="8891" y="35901"/>
                    <a:pt x="8888" y="35901"/>
                    <a:pt x="8885" y="35901"/>
                  </a:cubicBezTo>
                  <a:cubicBezTo>
                    <a:pt x="7989" y="35901"/>
                    <a:pt x="7985" y="37296"/>
                    <a:pt x="8887" y="37306"/>
                  </a:cubicBezTo>
                  <a:cubicBezTo>
                    <a:pt x="8908" y="37306"/>
                    <a:pt x="8929" y="37306"/>
                    <a:pt x="8950" y="37306"/>
                  </a:cubicBezTo>
                  <a:cubicBezTo>
                    <a:pt x="11065" y="37306"/>
                    <a:pt x="13076" y="36470"/>
                    <a:pt x="14595" y="35051"/>
                  </a:cubicBezTo>
                  <a:cubicBezTo>
                    <a:pt x="14821" y="36870"/>
                    <a:pt x="15433" y="38644"/>
                    <a:pt x="16400" y="40192"/>
                  </a:cubicBezTo>
                  <a:cubicBezTo>
                    <a:pt x="16978" y="41118"/>
                    <a:pt x="17681" y="41968"/>
                    <a:pt x="18488" y="42701"/>
                  </a:cubicBezTo>
                  <a:cubicBezTo>
                    <a:pt x="18633" y="42833"/>
                    <a:pt x="18794" y="42888"/>
                    <a:pt x="18950" y="42888"/>
                  </a:cubicBezTo>
                  <a:cubicBezTo>
                    <a:pt x="19509" y="42888"/>
                    <a:pt x="20001" y="42176"/>
                    <a:pt x="19474" y="41699"/>
                  </a:cubicBezTo>
                  <a:cubicBezTo>
                    <a:pt x="17069" y="39525"/>
                    <a:pt x="15804" y="36308"/>
                    <a:pt x="15904" y="33089"/>
                  </a:cubicBezTo>
                  <a:cubicBezTo>
                    <a:pt x="16409" y="31893"/>
                    <a:pt x="17464" y="31381"/>
                    <a:pt x="18729" y="31079"/>
                  </a:cubicBezTo>
                  <a:cubicBezTo>
                    <a:pt x="18887" y="31087"/>
                    <a:pt x="19045" y="31091"/>
                    <a:pt x="19204" y="31091"/>
                  </a:cubicBezTo>
                  <a:cubicBezTo>
                    <a:pt x="20813" y="31091"/>
                    <a:pt x="22443" y="30682"/>
                    <a:pt x="23936" y="29822"/>
                  </a:cubicBezTo>
                  <a:cubicBezTo>
                    <a:pt x="23962" y="29805"/>
                    <a:pt x="23989" y="29788"/>
                    <a:pt x="24015" y="29772"/>
                  </a:cubicBezTo>
                  <a:cubicBezTo>
                    <a:pt x="24250" y="29675"/>
                    <a:pt x="24566" y="29580"/>
                    <a:pt x="24901" y="29580"/>
                  </a:cubicBezTo>
                  <a:cubicBezTo>
                    <a:pt x="25333" y="29580"/>
                    <a:pt x="25797" y="29739"/>
                    <a:pt x="26156" y="30260"/>
                  </a:cubicBezTo>
                  <a:cubicBezTo>
                    <a:pt x="27265" y="32708"/>
                    <a:pt x="27418" y="35603"/>
                    <a:pt x="26389" y="38099"/>
                  </a:cubicBezTo>
                  <a:cubicBezTo>
                    <a:pt x="26246" y="38449"/>
                    <a:pt x="26294" y="38851"/>
                    <a:pt x="26653" y="39056"/>
                  </a:cubicBezTo>
                  <a:cubicBezTo>
                    <a:pt x="26752" y="39113"/>
                    <a:pt x="26876" y="39141"/>
                    <a:pt x="27003" y="39141"/>
                  </a:cubicBezTo>
                  <a:cubicBezTo>
                    <a:pt x="27253" y="39141"/>
                    <a:pt x="27514" y="39028"/>
                    <a:pt x="27610" y="38794"/>
                  </a:cubicBezTo>
                  <a:cubicBezTo>
                    <a:pt x="28463" y="36725"/>
                    <a:pt x="28661" y="34446"/>
                    <a:pt x="28251" y="32286"/>
                  </a:cubicBezTo>
                  <a:lnTo>
                    <a:pt x="28251" y="32286"/>
                  </a:lnTo>
                  <a:cubicBezTo>
                    <a:pt x="30980" y="32677"/>
                    <a:pt x="33385" y="34536"/>
                    <a:pt x="34564" y="37006"/>
                  </a:cubicBezTo>
                  <a:cubicBezTo>
                    <a:pt x="34672" y="37234"/>
                    <a:pt x="34924" y="37353"/>
                    <a:pt x="35173" y="37353"/>
                  </a:cubicBezTo>
                  <a:cubicBezTo>
                    <a:pt x="35297" y="37353"/>
                    <a:pt x="35420" y="37323"/>
                    <a:pt x="35523" y="37263"/>
                  </a:cubicBezTo>
                  <a:cubicBezTo>
                    <a:pt x="35873" y="37060"/>
                    <a:pt x="35942" y="36648"/>
                    <a:pt x="35780" y="36306"/>
                  </a:cubicBezTo>
                  <a:cubicBezTo>
                    <a:pt x="34356" y="33317"/>
                    <a:pt x="31401" y="31279"/>
                    <a:pt x="28144" y="30862"/>
                  </a:cubicBezTo>
                  <a:cubicBezTo>
                    <a:pt x="28124" y="30859"/>
                    <a:pt x="28105" y="30858"/>
                    <a:pt x="28086" y="30858"/>
                  </a:cubicBezTo>
                  <a:cubicBezTo>
                    <a:pt x="28019" y="30858"/>
                    <a:pt x="27955" y="30873"/>
                    <a:pt x="27894" y="30895"/>
                  </a:cubicBezTo>
                  <a:cubicBezTo>
                    <a:pt x="27753" y="30457"/>
                    <a:pt x="27587" y="30026"/>
                    <a:pt x="27394" y="29605"/>
                  </a:cubicBezTo>
                  <a:cubicBezTo>
                    <a:pt x="27399" y="29605"/>
                    <a:pt x="27403" y="29600"/>
                    <a:pt x="27406" y="29600"/>
                  </a:cubicBezTo>
                  <a:cubicBezTo>
                    <a:pt x="26606" y="27838"/>
                    <a:pt x="27603" y="25995"/>
                    <a:pt x="27603" y="25995"/>
                  </a:cubicBezTo>
                  <a:lnTo>
                    <a:pt x="27603" y="25995"/>
                  </a:lnTo>
                  <a:lnTo>
                    <a:pt x="27599" y="26000"/>
                  </a:lnTo>
                  <a:cubicBezTo>
                    <a:pt x="28046" y="25140"/>
                    <a:pt x="28361" y="24219"/>
                    <a:pt x="28532" y="23268"/>
                  </a:cubicBezTo>
                  <a:cubicBezTo>
                    <a:pt x="28763" y="22847"/>
                    <a:pt x="29018" y="22464"/>
                    <a:pt x="29508" y="22464"/>
                  </a:cubicBezTo>
                  <a:cubicBezTo>
                    <a:pt x="29549" y="22464"/>
                    <a:pt x="29584" y="22461"/>
                    <a:pt x="29620" y="22456"/>
                  </a:cubicBezTo>
                  <a:cubicBezTo>
                    <a:pt x="33235" y="23145"/>
                    <a:pt x="36128" y="26009"/>
                    <a:pt x="36895" y="29645"/>
                  </a:cubicBezTo>
                  <a:cubicBezTo>
                    <a:pt x="36970" y="30002"/>
                    <a:pt x="37235" y="30158"/>
                    <a:pt x="37514" y="30158"/>
                  </a:cubicBezTo>
                  <a:cubicBezTo>
                    <a:pt x="37926" y="30158"/>
                    <a:pt x="38365" y="29818"/>
                    <a:pt x="38254" y="29291"/>
                  </a:cubicBezTo>
                  <a:cubicBezTo>
                    <a:pt x="37764" y="26969"/>
                    <a:pt x="36476" y="24792"/>
                    <a:pt x="34625" y="23295"/>
                  </a:cubicBezTo>
                  <a:cubicBezTo>
                    <a:pt x="34554" y="23237"/>
                    <a:pt x="34480" y="23187"/>
                    <a:pt x="34409" y="23133"/>
                  </a:cubicBezTo>
                  <a:cubicBezTo>
                    <a:pt x="35904" y="21719"/>
                    <a:pt x="37892" y="20954"/>
                    <a:pt x="39932" y="20954"/>
                  </a:cubicBezTo>
                  <a:cubicBezTo>
                    <a:pt x="40238" y="20954"/>
                    <a:pt x="40545" y="20972"/>
                    <a:pt x="40852" y="21006"/>
                  </a:cubicBezTo>
                  <a:cubicBezTo>
                    <a:pt x="40872" y="21008"/>
                    <a:pt x="40891" y="21010"/>
                    <a:pt x="40910" y="21010"/>
                  </a:cubicBezTo>
                  <a:cubicBezTo>
                    <a:pt x="41263" y="21010"/>
                    <a:pt x="41557" y="20641"/>
                    <a:pt x="41560" y="20306"/>
                  </a:cubicBezTo>
                  <a:cubicBezTo>
                    <a:pt x="41562" y="19894"/>
                    <a:pt x="41238" y="19644"/>
                    <a:pt x="40862" y="19601"/>
                  </a:cubicBezTo>
                  <a:cubicBezTo>
                    <a:pt x="40533" y="19564"/>
                    <a:pt x="40202" y="19546"/>
                    <a:pt x="39872" y="19546"/>
                  </a:cubicBezTo>
                  <a:cubicBezTo>
                    <a:pt x="37409" y="19546"/>
                    <a:pt x="34973" y="20562"/>
                    <a:pt x="33232" y="22314"/>
                  </a:cubicBezTo>
                  <a:cubicBezTo>
                    <a:pt x="33225" y="22318"/>
                    <a:pt x="33223" y="22325"/>
                    <a:pt x="33216" y="22330"/>
                  </a:cubicBezTo>
                  <a:cubicBezTo>
                    <a:pt x="32294" y="21799"/>
                    <a:pt x="31299" y="21411"/>
                    <a:pt x="30261" y="21171"/>
                  </a:cubicBezTo>
                  <a:cubicBezTo>
                    <a:pt x="30265" y="21166"/>
                    <a:pt x="30268" y="21159"/>
                    <a:pt x="30273" y="21156"/>
                  </a:cubicBezTo>
                  <a:cubicBezTo>
                    <a:pt x="29949" y="21023"/>
                    <a:pt x="29203" y="20892"/>
                    <a:pt x="28615" y="20478"/>
                  </a:cubicBezTo>
                  <a:cubicBezTo>
                    <a:pt x="28468" y="19237"/>
                    <a:pt x="28072" y="18008"/>
                    <a:pt x="27408" y="16858"/>
                  </a:cubicBezTo>
                  <a:cubicBezTo>
                    <a:pt x="26706" y="15641"/>
                    <a:pt x="25775" y="14641"/>
                    <a:pt x="24701" y="13877"/>
                  </a:cubicBezTo>
                  <a:lnTo>
                    <a:pt x="24701" y="13877"/>
                  </a:lnTo>
                  <a:lnTo>
                    <a:pt x="24708" y="13879"/>
                  </a:lnTo>
                  <a:cubicBezTo>
                    <a:pt x="24181" y="13339"/>
                    <a:pt x="23660" y="12717"/>
                    <a:pt x="23596" y="11986"/>
                  </a:cubicBezTo>
                  <a:cubicBezTo>
                    <a:pt x="23762" y="11512"/>
                    <a:pt x="23879" y="11020"/>
                    <a:pt x="23955" y="10522"/>
                  </a:cubicBezTo>
                  <a:cubicBezTo>
                    <a:pt x="26948" y="9498"/>
                    <a:pt x="29330" y="6931"/>
                    <a:pt x="30061" y="3835"/>
                  </a:cubicBezTo>
                  <a:cubicBezTo>
                    <a:pt x="30186" y="3309"/>
                    <a:pt x="29749" y="2966"/>
                    <a:pt x="29333" y="2966"/>
                  </a:cubicBezTo>
                  <a:cubicBezTo>
                    <a:pt x="29056" y="2966"/>
                    <a:pt x="28789" y="3118"/>
                    <a:pt x="28706" y="3471"/>
                  </a:cubicBezTo>
                  <a:cubicBezTo>
                    <a:pt x="28127" y="5921"/>
                    <a:pt x="26358" y="8003"/>
                    <a:pt x="24055" y="8984"/>
                  </a:cubicBezTo>
                  <a:cubicBezTo>
                    <a:pt x="24048" y="8457"/>
                    <a:pt x="24001" y="7934"/>
                    <a:pt x="23920" y="7417"/>
                  </a:cubicBezTo>
                  <a:cubicBezTo>
                    <a:pt x="23508" y="4850"/>
                    <a:pt x="22160" y="2528"/>
                    <a:pt x="20831" y="335"/>
                  </a:cubicBezTo>
                  <a:cubicBezTo>
                    <a:pt x="20688" y="98"/>
                    <a:pt x="20474" y="0"/>
                    <a:pt x="20260" y="0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9" name="Google Shape;629;p35"/>
            <p:cNvSpPr/>
            <p:nvPr/>
          </p:nvSpPr>
          <p:spPr>
            <a:xfrm>
              <a:off x="3969431" y="1531743"/>
              <a:ext cx="111960" cy="98046"/>
            </a:xfrm>
            <a:custGeom>
              <a:avLst/>
              <a:gdLst/>
              <a:ahLst/>
              <a:cxnLst/>
              <a:rect l="l" t="t" r="r" b="b"/>
              <a:pathLst>
                <a:path w="7628" h="6680" extrusionOk="0">
                  <a:moveTo>
                    <a:pt x="3810" y="1"/>
                  </a:moveTo>
                  <a:cubicBezTo>
                    <a:pt x="3244" y="1"/>
                    <a:pt x="2671" y="145"/>
                    <a:pt x="2146" y="448"/>
                  </a:cubicBezTo>
                  <a:cubicBezTo>
                    <a:pt x="548" y="1372"/>
                    <a:pt x="0" y="3413"/>
                    <a:pt x="922" y="5011"/>
                  </a:cubicBezTo>
                  <a:cubicBezTo>
                    <a:pt x="1542" y="6081"/>
                    <a:pt x="2664" y="6680"/>
                    <a:pt x="3818" y="6680"/>
                  </a:cubicBezTo>
                  <a:cubicBezTo>
                    <a:pt x="4384" y="6680"/>
                    <a:pt x="4958" y="6536"/>
                    <a:pt x="5484" y="6232"/>
                  </a:cubicBezTo>
                  <a:cubicBezTo>
                    <a:pt x="7080" y="5311"/>
                    <a:pt x="7627" y="3268"/>
                    <a:pt x="6706" y="1672"/>
                  </a:cubicBezTo>
                  <a:cubicBezTo>
                    <a:pt x="6087" y="600"/>
                    <a:pt x="4964" y="1"/>
                    <a:pt x="38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0" name="Google Shape;630;p35"/>
            <p:cNvSpPr/>
            <p:nvPr/>
          </p:nvSpPr>
          <p:spPr>
            <a:xfrm>
              <a:off x="3057964" y="2743850"/>
              <a:ext cx="709965" cy="732583"/>
            </a:xfrm>
            <a:custGeom>
              <a:avLst/>
              <a:gdLst/>
              <a:ahLst/>
              <a:cxnLst/>
              <a:rect l="l" t="t" r="r" b="b"/>
              <a:pathLst>
                <a:path w="48371" h="49912" extrusionOk="0">
                  <a:moveTo>
                    <a:pt x="23579" y="0"/>
                  </a:moveTo>
                  <a:cubicBezTo>
                    <a:pt x="23016" y="0"/>
                    <a:pt x="22452" y="582"/>
                    <a:pt x="22832" y="1207"/>
                  </a:cubicBezTo>
                  <a:cubicBezTo>
                    <a:pt x="24268" y="3579"/>
                    <a:pt x="25713" y="6036"/>
                    <a:pt x="26215" y="8801"/>
                  </a:cubicBezTo>
                  <a:cubicBezTo>
                    <a:pt x="26511" y="10434"/>
                    <a:pt x="26423" y="12151"/>
                    <a:pt x="25811" y="13680"/>
                  </a:cubicBezTo>
                  <a:cubicBezTo>
                    <a:pt x="25801" y="13687"/>
                    <a:pt x="25789" y="13694"/>
                    <a:pt x="25777" y="13701"/>
                  </a:cubicBezTo>
                  <a:cubicBezTo>
                    <a:pt x="25146" y="14106"/>
                    <a:pt x="24239" y="14163"/>
                    <a:pt x="23756" y="14190"/>
                  </a:cubicBezTo>
                  <a:cubicBezTo>
                    <a:pt x="23284" y="14128"/>
                    <a:pt x="22807" y="14097"/>
                    <a:pt x="22329" y="14097"/>
                  </a:cubicBezTo>
                  <a:cubicBezTo>
                    <a:pt x="20918" y="14097"/>
                    <a:pt x="19492" y="14368"/>
                    <a:pt x="18131" y="14930"/>
                  </a:cubicBezTo>
                  <a:cubicBezTo>
                    <a:pt x="17938" y="14965"/>
                    <a:pt x="17699" y="14997"/>
                    <a:pt x="17470" y="14997"/>
                  </a:cubicBezTo>
                  <a:cubicBezTo>
                    <a:pt x="17264" y="14997"/>
                    <a:pt x="17065" y="14971"/>
                    <a:pt x="16914" y="14899"/>
                  </a:cubicBezTo>
                  <a:cubicBezTo>
                    <a:pt x="16143" y="13378"/>
                    <a:pt x="15798" y="11644"/>
                    <a:pt x="15945" y="9939"/>
                  </a:cubicBezTo>
                  <a:cubicBezTo>
                    <a:pt x="16129" y="7782"/>
                    <a:pt x="17153" y="5736"/>
                    <a:pt x="18691" y="4229"/>
                  </a:cubicBezTo>
                  <a:cubicBezTo>
                    <a:pt x="19273" y="3660"/>
                    <a:pt x="18710" y="2843"/>
                    <a:pt x="18076" y="2843"/>
                  </a:cubicBezTo>
                  <a:cubicBezTo>
                    <a:pt x="17890" y="2843"/>
                    <a:pt x="17698" y="2914"/>
                    <a:pt x="17526" y="3081"/>
                  </a:cubicBezTo>
                  <a:cubicBezTo>
                    <a:pt x="16026" y="4553"/>
                    <a:pt x="15002" y="6443"/>
                    <a:pt x="14545" y="8479"/>
                  </a:cubicBezTo>
                  <a:cubicBezTo>
                    <a:pt x="12769" y="7322"/>
                    <a:pt x="11342" y="5615"/>
                    <a:pt x="10578" y="3631"/>
                  </a:cubicBezTo>
                  <a:cubicBezTo>
                    <a:pt x="10443" y="3282"/>
                    <a:pt x="10152" y="3019"/>
                    <a:pt x="9786" y="3019"/>
                  </a:cubicBezTo>
                  <a:cubicBezTo>
                    <a:pt x="9719" y="3019"/>
                    <a:pt x="9651" y="3027"/>
                    <a:pt x="9580" y="3045"/>
                  </a:cubicBezTo>
                  <a:cubicBezTo>
                    <a:pt x="9192" y="3148"/>
                    <a:pt x="8837" y="3629"/>
                    <a:pt x="8997" y="4043"/>
                  </a:cubicBezTo>
                  <a:lnTo>
                    <a:pt x="8995" y="4041"/>
                  </a:lnTo>
                  <a:lnTo>
                    <a:pt x="8995" y="4041"/>
                  </a:lnTo>
                  <a:cubicBezTo>
                    <a:pt x="9961" y="6555"/>
                    <a:pt x="11695" y="8675"/>
                    <a:pt x="14005" y="10077"/>
                  </a:cubicBezTo>
                  <a:cubicBezTo>
                    <a:pt x="14102" y="10137"/>
                    <a:pt x="14200" y="10170"/>
                    <a:pt x="14295" y="10187"/>
                  </a:cubicBezTo>
                  <a:cubicBezTo>
                    <a:pt x="14188" y="11989"/>
                    <a:pt x="14574" y="13778"/>
                    <a:pt x="15350" y="15390"/>
                  </a:cubicBezTo>
                  <a:cubicBezTo>
                    <a:pt x="15429" y="16037"/>
                    <a:pt x="15374" y="16625"/>
                    <a:pt x="15012" y="16871"/>
                  </a:cubicBezTo>
                  <a:cubicBezTo>
                    <a:pt x="14748" y="17104"/>
                    <a:pt x="14495" y="17349"/>
                    <a:pt x="14257" y="17607"/>
                  </a:cubicBezTo>
                  <a:cubicBezTo>
                    <a:pt x="13964" y="17592"/>
                    <a:pt x="13668" y="17585"/>
                    <a:pt x="13379" y="17585"/>
                  </a:cubicBezTo>
                  <a:cubicBezTo>
                    <a:pt x="12560" y="17585"/>
                    <a:pt x="11808" y="17638"/>
                    <a:pt x="11407" y="17699"/>
                  </a:cubicBezTo>
                  <a:cubicBezTo>
                    <a:pt x="10718" y="17596"/>
                    <a:pt x="10022" y="17544"/>
                    <a:pt x="9326" y="17544"/>
                  </a:cubicBezTo>
                  <a:cubicBezTo>
                    <a:pt x="9078" y="17544"/>
                    <a:pt x="8830" y="17551"/>
                    <a:pt x="8583" y="17564"/>
                  </a:cubicBezTo>
                  <a:cubicBezTo>
                    <a:pt x="8585" y="17418"/>
                    <a:pt x="8554" y="17268"/>
                    <a:pt x="8490" y="17126"/>
                  </a:cubicBezTo>
                  <a:cubicBezTo>
                    <a:pt x="7511" y="14937"/>
                    <a:pt x="6056" y="12961"/>
                    <a:pt x="4261" y="11370"/>
                  </a:cubicBezTo>
                  <a:cubicBezTo>
                    <a:pt x="4094" y="11221"/>
                    <a:pt x="3882" y="11142"/>
                    <a:pt x="3671" y="11142"/>
                  </a:cubicBezTo>
                  <a:cubicBezTo>
                    <a:pt x="3467" y="11142"/>
                    <a:pt x="3264" y="11217"/>
                    <a:pt x="3106" y="11377"/>
                  </a:cubicBezTo>
                  <a:cubicBezTo>
                    <a:pt x="2808" y="11680"/>
                    <a:pt x="2782" y="12239"/>
                    <a:pt x="3113" y="12535"/>
                  </a:cubicBezTo>
                  <a:cubicBezTo>
                    <a:pt x="4756" y="13992"/>
                    <a:pt x="6054" y="15749"/>
                    <a:pt x="6975" y="17738"/>
                  </a:cubicBezTo>
                  <a:cubicBezTo>
                    <a:pt x="5694" y="17954"/>
                    <a:pt x="4439" y="18345"/>
                    <a:pt x="3251" y="18909"/>
                  </a:cubicBezTo>
                  <a:cubicBezTo>
                    <a:pt x="2194" y="19411"/>
                    <a:pt x="1222" y="20066"/>
                    <a:pt x="334" y="20828"/>
                  </a:cubicBezTo>
                  <a:cubicBezTo>
                    <a:pt x="1" y="21116"/>
                    <a:pt x="48" y="21693"/>
                    <a:pt x="344" y="21983"/>
                  </a:cubicBezTo>
                  <a:cubicBezTo>
                    <a:pt x="504" y="22141"/>
                    <a:pt x="698" y="22212"/>
                    <a:pt x="893" y="22212"/>
                  </a:cubicBezTo>
                  <a:cubicBezTo>
                    <a:pt x="1107" y="22212"/>
                    <a:pt x="1323" y="22127"/>
                    <a:pt x="1498" y="21976"/>
                  </a:cubicBezTo>
                  <a:cubicBezTo>
                    <a:pt x="3652" y="20128"/>
                    <a:pt x="6498" y="19166"/>
                    <a:pt x="9334" y="19166"/>
                  </a:cubicBezTo>
                  <a:cubicBezTo>
                    <a:pt x="9750" y="19166"/>
                    <a:pt x="10167" y="19186"/>
                    <a:pt x="10580" y="19228"/>
                  </a:cubicBezTo>
                  <a:cubicBezTo>
                    <a:pt x="11311" y="19523"/>
                    <a:pt x="11921" y="19964"/>
                    <a:pt x="12290" y="20557"/>
                  </a:cubicBezTo>
                  <a:cubicBezTo>
                    <a:pt x="11166" y="23021"/>
                    <a:pt x="10961" y="25869"/>
                    <a:pt x="11826" y="28536"/>
                  </a:cubicBezTo>
                  <a:cubicBezTo>
                    <a:pt x="11873" y="29605"/>
                    <a:pt x="11804" y="30186"/>
                    <a:pt x="11040" y="31227"/>
                  </a:cubicBezTo>
                  <a:cubicBezTo>
                    <a:pt x="10254" y="31544"/>
                    <a:pt x="9487" y="31910"/>
                    <a:pt x="8749" y="32325"/>
                  </a:cubicBezTo>
                  <a:cubicBezTo>
                    <a:pt x="8692" y="32308"/>
                    <a:pt x="8633" y="32296"/>
                    <a:pt x="8573" y="32289"/>
                  </a:cubicBezTo>
                  <a:cubicBezTo>
                    <a:pt x="6211" y="31991"/>
                    <a:pt x="4025" y="30727"/>
                    <a:pt x="2494" y="28898"/>
                  </a:cubicBezTo>
                  <a:cubicBezTo>
                    <a:pt x="2359" y="28738"/>
                    <a:pt x="2157" y="28666"/>
                    <a:pt x="1951" y="28666"/>
                  </a:cubicBezTo>
                  <a:cubicBezTo>
                    <a:pt x="1723" y="28666"/>
                    <a:pt x="1489" y="28754"/>
                    <a:pt x="1337" y="28908"/>
                  </a:cubicBezTo>
                  <a:cubicBezTo>
                    <a:pt x="1003" y="29246"/>
                    <a:pt x="1060" y="29724"/>
                    <a:pt x="1346" y="30063"/>
                  </a:cubicBezTo>
                  <a:cubicBezTo>
                    <a:pt x="2775" y="31768"/>
                    <a:pt x="4701" y="32961"/>
                    <a:pt x="6818" y="33563"/>
                  </a:cubicBezTo>
                  <a:cubicBezTo>
                    <a:pt x="5477" y="34539"/>
                    <a:pt x="4261" y="35682"/>
                    <a:pt x="3211" y="36975"/>
                  </a:cubicBezTo>
                  <a:cubicBezTo>
                    <a:pt x="2932" y="37316"/>
                    <a:pt x="2882" y="37799"/>
                    <a:pt x="3218" y="38130"/>
                  </a:cubicBezTo>
                  <a:cubicBezTo>
                    <a:pt x="3368" y="38279"/>
                    <a:pt x="3596" y="38363"/>
                    <a:pt x="3821" y="38363"/>
                  </a:cubicBezTo>
                  <a:cubicBezTo>
                    <a:pt x="4032" y="38363"/>
                    <a:pt x="4239" y="38289"/>
                    <a:pt x="4375" y="38123"/>
                  </a:cubicBezTo>
                  <a:cubicBezTo>
                    <a:pt x="6389" y="35642"/>
                    <a:pt x="9016" y="33730"/>
                    <a:pt x="11992" y="32603"/>
                  </a:cubicBezTo>
                  <a:cubicBezTo>
                    <a:pt x="12957" y="32725"/>
                    <a:pt x="13916" y="32906"/>
                    <a:pt x="14750" y="33165"/>
                  </a:cubicBezTo>
                  <a:cubicBezTo>
                    <a:pt x="15024" y="33425"/>
                    <a:pt x="15309" y="33670"/>
                    <a:pt x="15605" y="33896"/>
                  </a:cubicBezTo>
                  <a:cubicBezTo>
                    <a:pt x="16452" y="35073"/>
                    <a:pt x="16752" y="36813"/>
                    <a:pt x="16883" y="38318"/>
                  </a:cubicBezTo>
                  <a:cubicBezTo>
                    <a:pt x="16881" y="38375"/>
                    <a:pt x="16879" y="38433"/>
                    <a:pt x="16876" y="38490"/>
                  </a:cubicBezTo>
                  <a:cubicBezTo>
                    <a:pt x="16864" y="38504"/>
                    <a:pt x="16853" y="38518"/>
                    <a:pt x="16841" y="38535"/>
                  </a:cubicBezTo>
                  <a:cubicBezTo>
                    <a:pt x="15379" y="40572"/>
                    <a:pt x="12910" y="41778"/>
                    <a:pt x="10418" y="41778"/>
                  </a:cubicBezTo>
                  <a:cubicBezTo>
                    <a:pt x="10396" y="41778"/>
                    <a:pt x="10374" y="41778"/>
                    <a:pt x="10352" y="41778"/>
                  </a:cubicBezTo>
                  <a:cubicBezTo>
                    <a:pt x="10349" y="41778"/>
                    <a:pt x="10346" y="41778"/>
                    <a:pt x="10343" y="41778"/>
                  </a:cubicBezTo>
                  <a:cubicBezTo>
                    <a:pt x="9299" y="41778"/>
                    <a:pt x="9295" y="43404"/>
                    <a:pt x="10345" y="43414"/>
                  </a:cubicBezTo>
                  <a:cubicBezTo>
                    <a:pt x="10371" y="43414"/>
                    <a:pt x="10398" y="43414"/>
                    <a:pt x="10425" y="43414"/>
                  </a:cubicBezTo>
                  <a:cubicBezTo>
                    <a:pt x="12882" y="43414"/>
                    <a:pt x="15222" y="42441"/>
                    <a:pt x="16986" y="40790"/>
                  </a:cubicBezTo>
                  <a:cubicBezTo>
                    <a:pt x="17250" y="42907"/>
                    <a:pt x="17962" y="44974"/>
                    <a:pt x="19086" y="46774"/>
                  </a:cubicBezTo>
                  <a:cubicBezTo>
                    <a:pt x="19760" y="47850"/>
                    <a:pt x="20577" y="48841"/>
                    <a:pt x="21517" y="49693"/>
                  </a:cubicBezTo>
                  <a:cubicBezTo>
                    <a:pt x="21687" y="49846"/>
                    <a:pt x="21874" y="49911"/>
                    <a:pt x="22055" y="49911"/>
                  </a:cubicBezTo>
                  <a:cubicBezTo>
                    <a:pt x="22705" y="49911"/>
                    <a:pt x="23278" y="49082"/>
                    <a:pt x="22665" y="48529"/>
                  </a:cubicBezTo>
                  <a:cubicBezTo>
                    <a:pt x="19867" y="45995"/>
                    <a:pt x="18396" y="42252"/>
                    <a:pt x="18510" y="38509"/>
                  </a:cubicBezTo>
                  <a:cubicBezTo>
                    <a:pt x="19098" y="37116"/>
                    <a:pt x="20327" y="36518"/>
                    <a:pt x="21798" y="36168"/>
                  </a:cubicBezTo>
                  <a:cubicBezTo>
                    <a:pt x="21982" y="36177"/>
                    <a:pt x="22167" y="36182"/>
                    <a:pt x="22351" y="36182"/>
                  </a:cubicBezTo>
                  <a:cubicBezTo>
                    <a:pt x="24222" y="36182"/>
                    <a:pt x="26120" y="35707"/>
                    <a:pt x="27856" y="34704"/>
                  </a:cubicBezTo>
                  <a:cubicBezTo>
                    <a:pt x="27889" y="34685"/>
                    <a:pt x="27918" y="34665"/>
                    <a:pt x="27949" y="34646"/>
                  </a:cubicBezTo>
                  <a:cubicBezTo>
                    <a:pt x="28223" y="34533"/>
                    <a:pt x="28591" y="34422"/>
                    <a:pt x="28980" y="34422"/>
                  </a:cubicBezTo>
                  <a:cubicBezTo>
                    <a:pt x="29484" y="34422"/>
                    <a:pt x="30024" y="34608"/>
                    <a:pt x="30442" y="35216"/>
                  </a:cubicBezTo>
                  <a:cubicBezTo>
                    <a:pt x="31730" y="38061"/>
                    <a:pt x="31909" y="41433"/>
                    <a:pt x="30714" y="44336"/>
                  </a:cubicBezTo>
                  <a:cubicBezTo>
                    <a:pt x="30547" y="44743"/>
                    <a:pt x="30602" y="45212"/>
                    <a:pt x="31018" y="45450"/>
                  </a:cubicBezTo>
                  <a:cubicBezTo>
                    <a:pt x="31134" y="45516"/>
                    <a:pt x="31278" y="45550"/>
                    <a:pt x="31425" y="45550"/>
                  </a:cubicBezTo>
                  <a:cubicBezTo>
                    <a:pt x="31717" y="45550"/>
                    <a:pt x="32020" y="45417"/>
                    <a:pt x="32133" y="45145"/>
                  </a:cubicBezTo>
                  <a:cubicBezTo>
                    <a:pt x="33126" y="42738"/>
                    <a:pt x="33354" y="40087"/>
                    <a:pt x="32880" y="37571"/>
                  </a:cubicBezTo>
                  <a:lnTo>
                    <a:pt x="32880" y="37571"/>
                  </a:lnTo>
                  <a:cubicBezTo>
                    <a:pt x="36055" y="38028"/>
                    <a:pt x="38855" y="40190"/>
                    <a:pt x="40224" y="43066"/>
                  </a:cubicBezTo>
                  <a:cubicBezTo>
                    <a:pt x="40351" y="43331"/>
                    <a:pt x="40645" y="43468"/>
                    <a:pt x="40933" y="43468"/>
                  </a:cubicBezTo>
                  <a:cubicBezTo>
                    <a:pt x="41078" y="43468"/>
                    <a:pt x="41221" y="43434"/>
                    <a:pt x="41341" y="43364"/>
                  </a:cubicBezTo>
                  <a:cubicBezTo>
                    <a:pt x="41750" y="43128"/>
                    <a:pt x="41831" y="42650"/>
                    <a:pt x="41641" y="42250"/>
                  </a:cubicBezTo>
                  <a:cubicBezTo>
                    <a:pt x="39984" y="38773"/>
                    <a:pt x="36547" y="36401"/>
                    <a:pt x="32754" y="35916"/>
                  </a:cubicBezTo>
                  <a:cubicBezTo>
                    <a:pt x="32732" y="35912"/>
                    <a:pt x="32709" y="35911"/>
                    <a:pt x="32686" y="35911"/>
                  </a:cubicBezTo>
                  <a:cubicBezTo>
                    <a:pt x="32610" y="35911"/>
                    <a:pt x="32535" y="35928"/>
                    <a:pt x="32464" y="35956"/>
                  </a:cubicBezTo>
                  <a:cubicBezTo>
                    <a:pt x="32302" y="35444"/>
                    <a:pt x="32107" y="34942"/>
                    <a:pt x="31883" y="34454"/>
                  </a:cubicBezTo>
                  <a:cubicBezTo>
                    <a:pt x="31887" y="34451"/>
                    <a:pt x="31892" y="34446"/>
                    <a:pt x="31895" y="34446"/>
                  </a:cubicBezTo>
                  <a:cubicBezTo>
                    <a:pt x="30966" y="32396"/>
                    <a:pt x="32128" y="30251"/>
                    <a:pt x="32128" y="30251"/>
                  </a:cubicBezTo>
                  <a:lnTo>
                    <a:pt x="32128" y="30251"/>
                  </a:lnTo>
                  <a:lnTo>
                    <a:pt x="32121" y="30255"/>
                  </a:lnTo>
                  <a:cubicBezTo>
                    <a:pt x="32642" y="29255"/>
                    <a:pt x="33009" y="28184"/>
                    <a:pt x="33207" y="27077"/>
                  </a:cubicBezTo>
                  <a:cubicBezTo>
                    <a:pt x="33476" y="26588"/>
                    <a:pt x="33771" y="26143"/>
                    <a:pt x="34340" y="26143"/>
                  </a:cubicBezTo>
                  <a:cubicBezTo>
                    <a:pt x="34388" y="26143"/>
                    <a:pt x="34431" y="26138"/>
                    <a:pt x="34473" y="26134"/>
                  </a:cubicBezTo>
                  <a:cubicBezTo>
                    <a:pt x="38681" y="26934"/>
                    <a:pt x="42046" y="30270"/>
                    <a:pt x="42939" y="34499"/>
                  </a:cubicBezTo>
                  <a:cubicBezTo>
                    <a:pt x="43026" y="34914"/>
                    <a:pt x="43335" y="35095"/>
                    <a:pt x="43659" y="35095"/>
                  </a:cubicBezTo>
                  <a:cubicBezTo>
                    <a:pt x="44138" y="35095"/>
                    <a:pt x="44649" y="34699"/>
                    <a:pt x="44520" y="34087"/>
                  </a:cubicBezTo>
                  <a:cubicBezTo>
                    <a:pt x="43948" y="31382"/>
                    <a:pt x="42451" y="28851"/>
                    <a:pt x="40298" y="27108"/>
                  </a:cubicBezTo>
                  <a:cubicBezTo>
                    <a:pt x="40215" y="27041"/>
                    <a:pt x="40129" y="26984"/>
                    <a:pt x="40045" y="26919"/>
                  </a:cubicBezTo>
                  <a:cubicBezTo>
                    <a:pt x="41785" y="25275"/>
                    <a:pt x="44102" y="24385"/>
                    <a:pt x="46478" y="24385"/>
                  </a:cubicBezTo>
                  <a:cubicBezTo>
                    <a:pt x="46833" y="24385"/>
                    <a:pt x="47190" y="24405"/>
                    <a:pt x="47546" y="24445"/>
                  </a:cubicBezTo>
                  <a:cubicBezTo>
                    <a:pt x="47568" y="24448"/>
                    <a:pt x="47589" y="24449"/>
                    <a:pt x="47610" y="24449"/>
                  </a:cubicBezTo>
                  <a:cubicBezTo>
                    <a:pt x="48021" y="24449"/>
                    <a:pt x="48366" y="24021"/>
                    <a:pt x="48368" y="23631"/>
                  </a:cubicBezTo>
                  <a:cubicBezTo>
                    <a:pt x="48370" y="23150"/>
                    <a:pt x="47994" y="22859"/>
                    <a:pt x="47553" y="22809"/>
                  </a:cubicBezTo>
                  <a:cubicBezTo>
                    <a:pt x="47170" y="22766"/>
                    <a:pt x="46786" y="22745"/>
                    <a:pt x="46402" y="22745"/>
                  </a:cubicBezTo>
                  <a:cubicBezTo>
                    <a:pt x="43534" y="22745"/>
                    <a:pt x="40700" y="23930"/>
                    <a:pt x="38674" y="25967"/>
                  </a:cubicBezTo>
                  <a:cubicBezTo>
                    <a:pt x="38669" y="25974"/>
                    <a:pt x="38664" y="25981"/>
                    <a:pt x="38657" y="25988"/>
                  </a:cubicBezTo>
                  <a:cubicBezTo>
                    <a:pt x="37583" y="25369"/>
                    <a:pt x="36426" y="24914"/>
                    <a:pt x="35219" y="24636"/>
                  </a:cubicBezTo>
                  <a:cubicBezTo>
                    <a:pt x="35224" y="24631"/>
                    <a:pt x="35226" y="24624"/>
                    <a:pt x="35231" y="24619"/>
                  </a:cubicBezTo>
                  <a:cubicBezTo>
                    <a:pt x="34854" y="24464"/>
                    <a:pt x="33988" y="24312"/>
                    <a:pt x="33302" y="23829"/>
                  </a:cubicBezTo>
                  <a:cubicBezTo>
                    <a:pt x="33130" y="22388"/>
                    <a:pt x="32671" y="20955"/>
                    <a:pt x="31899" y="19619"/>
                  </a:cubicBezTo>
                  <a:cubicBezTo>
                    <a:pt x="31083" y="18202"/>
                    <a:pt x="29997" y="17037"/>
                    <a:pt x="28747" y="16149"/>
                  </a:cubicBezTo>
                  <a:lnTo>
                    <a:pt x="28747" y="16149"/>
                  </a:lnTo>
                  <a:lnTo>
                    <a:pt x="28756" y="16152"/>
                  </a:lnTo>
                  <a:cubicBezTo>
                    <a:pt x="28142" y="15523"/>
                    <a:pt x="27537" y="14799"/>
                    <a:pt x="27463" y="13949"/>
                  </a:cubicBezTo>
                  <a:cubicBezTo>
                    <a:pt x="27656" y="13397"/>
                    <a:pt x="27792" y="12825"/>
                    <a:pt x="27880" y="12244"/>
                  </a:cubicBezTo>
                  <a:cubicBezTo>
                    <a:pt x="31366" y="11051"/>
                    <a:pt x="34135" y="8065"/>
                    <a:pt x="34985" y="4462"/>
                  </a:cubicBezTo>
                  <a:cubicBezTo>
                    <a:pt x="35131" y="3850"/>
                    <a:pt x="34622" y="3452"/>
                    <a:pt x="34139" y="3452"/>
                  </a:cubicBezTo>
                  <a:cubicBezTo>
                    <a:pt x="33816" y="3452"/>
                    <a:pt x="33504" y="3630"/>
                    <a:pt x="33407" y="4041"/>
                  </a:cubicBezTo>
                  <a:cubicBezTo>
                    <a:pt x="32735" y="6891"/>
                    <a:pt x="30675" y="9313"/>
                    <a:pt x="27997" y="10453"/>
                  </a:cubicBezTo>
                  <a:cubicBezTo>
                    <a:pt x="27989" y="9841"/>
                    <a:pt x="27935" y="9232"/>
                    <a:pt x="27837" y="8632"/>
                  </a:cubicBezTo>
                  <a:cubicBezTo>
                    <a:pt x="27358" y="5641"/>
                    <a:pt x="25792" y="2943"/>
                    <a:pt x="24246" y="390"/>
                  </a:cubicBezTo>
                  <a:cubicBezTo>
                    <a:pt x="24079" y="115"/>
                    <a:pt x="23829" y="0"/>
                    <a:pt x="23579" y="0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1" name="Google Shape;631;p35"/>
            <p:cNvSpPr/>
            <p:nvPr/>
          </p:nvSpPr>
          <p:spPr>
            <a:xfrm>
              <a:off x="3315655" y="3059926"/>
              <a:ext cx="130277" cy="114088"/>
            </a:xfrm>
            <a:custGeom>
              <a:avLst/>
              <a:gdLst/>
              <a:ahLst/>
              <a:cxnLst/>
              <a:rect l="l" t="t" r="r" b="b"/>
              <a:pathLst>
                <a:path w="8876" h="7773" extrusionOk="0">
                  <a:moveTo>
                    <a:pt x="4433" y="0"/>
                  </a:moveTo>
                  <a:cubicBezTo>
                    <a:pt x="3774" y="0"/>
                    <a:pt x="3106" y="168"/>
                    <a:pt x="2493" y="522"/>
                  </a:cubicBezTo>
                  <a:cubicBezTo>
                    <a:pt x="636" y="1593"/>
                    <a:pt x="0" y="3970"/>
                    <a:pt x="1072" y="5829"/>
                  </a:cubicBezTo>
                  <a:cubicBezTo>
                    <a:pt x="1792" y="7075"/>
                    <a:pt x="3099" y="7772"/>
                    <a:pt x="4441" y="7772"/>
                  </a:cubicBezTo>
                  <a:cubicBezTo>
                    <a:pt x="5100" y="7772"/>
                    <a:pt x="5768" y="7604"/>
                    <a:pt x="6380" y="7251"/>
                  </a:cubicBezTo>
                  <a:cubicBezTo>
                    <a:pt x="8239" y="6179"/>
                    <a:pt x="8875" y="3803"/>
                    <a:pt x="7801" y="1943"/>
                  </a:cubicBezTo>
                  <a:cubicBezTo>
                    <a:pt x="7082" y="697"/>
                    <a:pt x="5777" y="0"/>
                    <a:pt x="44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2" name="Google Shape;632;p35"/>
            <p:cNvSpPr/>
            <p:nvPr/>
          </p:nvSpPr>
          <p:spPr>
            <a:xfrm>
              <a:off x="1680901" y="3140571"/>
              <a:ext cx="297939" cy="307420"/>
            </a:xfrm>
            <a:custGeom>
              <a:avLst/>
              <a:gdLst/>
              <a:ahLst/>
              <a:cxnLst/>
              <a:rect l="l" t="t" r="r" b="b"/>
              <a:pathLst>
                <a:path w="20299" h="20945" extrusionOk="0">
                  <a:moveTo>
                    <a:pt x="9896" y="0"/>
                  </a:moveTo>
                  <a:cubicBezTo>
                    <a:pt x="9659" y="0"/>
                    <a:pt x="9422" y="244"/>
                    <a:pt x="9580" y="507"/>
                  </a:cubicBezTo>
                  <a:cubicBezTo>
                    <a:pt x="10183" y="1502"/>
                    <a:pt x="10790" y="2533"/>
                    <a:pt x="11002" y="3695"/>
                  </a:cubicBezTo>
                  <a:cubicBezTo>
                    <a:pt x="11126" y="4379"/>
                    <a:pt x="11088" y="5100"/>
                    <a:pt x="10833" y="5741"/>
                  </a:cubicBezTo>
                  <a:cubicBezTo>
                    <a:pt x="10828" y="5745"/>
                    <a:pt x="10821" y="5748"/>
                    <a:pt x="10816" y="5750"/>
                  </a:cubicBezTo>
                  <a:cubicBezTo>
                    <a:pt x="10552" y="5919"/>
                    <a:pt x="10171" y="5945"/>
                    <a:pt x="9968" y="5955"/>
                  </a:cubicBezTo>
                  <a:cubicBezTo>
                    <a:pt x="9771" y="5929"/>
                    <a:pt x="9571" y="5916"/>
                    <a:pt x="9371" y="5916"/>
                  </a:cubicBezTo>
                  <a:cubicBezTo>
                    <a:pt x="8779" y="5916"/>
                    <a:pt x="8180" y="6030"/>
                    <a:pt x="7609" y="6267"/>
                  </a:cubicBezTo>
                  <a:cubicBezTo>
                    <a:pt x="7527" y="6281"/>
                    <a:pt x="7427" y="6294"/>
                    <a:pt x="7331" y="6294"/>
                  </a:cubicBezTo>
                  <a:cubicBezTo>
                    <a:pt x="7245" y="6294"/>
                    <a:pt x="7161" y="6283"/>
                    <a:pt x="7097" y="6253"/>
                  </a:cubicBezTo>
                  <a:cubicBezTo>
                    <a:pt x="6775" y="5614"/>
                    <a:pt x="6630" y="4886"/>
                    <a:pt x="6692" y="4171"/>
                  </a:cubicBezTo>
                  <a:cubicBezTo>
                    <a:pt x="6768" y="3267"/>
                    <a:pt x="7199" y="2407"/>
                    <a:pt x="7844" y="1774"/>
                  </a:cubicBezTo>
                  <a:cubicBezTo>
                    <a:pt x="8087" y="1536"/>
                    <a:pt x="7850" y="1193"/>
                    <a:pt x="7585" y="1193"/>
                  </a:cubicBezTo>
                  <a:cubicBezTo>
                    <a:pt x="7508" y="1193"/>
                    <a:pt x="7427" y="1222"/>
                    <a:pt x="7356" y="1293"/>
                  </a:cubicBezTo>
                  <a:cubicBezTo>
                    <a:pt x="6725" y="1909"/>
                    <a:pt x="6297" y="2705"/>
                    <a:pt x="6104" y="3559"/>
                  </a:cubicBezTo>
                  <a:cubicBezTo>
                    <a:pt x="5358" y="3071"/>
                    <a:pt x="4761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8" y="1321"/>
                    <a:pt x="3708" y="1524"/>
                    <a:pt x="3775" y="1697"/>
                  </a:cubicBezTo>
                  <a:cubicBezTo>
                    <a:pt x="4182" y="2752"/>
                    <a:pt x="4908" y="3643"/>
                    <a:pt x="5877" y="4231"/>
                  </a:cubicBezTo>
                  <a:cubicBezTo>
                    <a:pt x="5918" y="4255"/>
                    <a:pt x="5958" y="4269"/>
                    <a:pt x="5999" y="4276"/>
                  </a:cubicBezTo>
                  <a:cubicBezTo>
                    <a:pt x="5954" y="5033"/>
                    <a:pt x="6116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79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7" y="7404"/>
                    <a:pt x="4787" y="7429"/>
                  </a:cubicBezTo>
                  <a:cubicBezTo>
                    <a:pt x="4498" y="7385"/>
                    <a:pt x="4208" y="7363"/>
                    <a:pt x="3917" y="7363"/>
                  </a:cubicBezTo>
                  <a:cubicBezTo>
                    <a:pt x="3813" y="7363"/>
                    <a:pt x="3708" y="7366"/>
                    <a:pt x="3603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3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2" y="4678"/>
                  </a:cubicBezTo>
                  <a:cubicBezTo>
                    <a:pt x="1456" y="4678"/>
                    <a:pt x="1370" y="4709"/>
                    <a:pt x="1303" y="4776"/>
                  </a:cubicBezTo>
                  <a:cubicBezTo>
                    <a:pt x="1179" y="4902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91" y="7536"/>
                    <a:pt x="1863" y="7700"/>
                    <a:pt x="1365" y="7936"/>
                  </a:cubicBezTo>
                  <a:cubicBezTo>
                    <a:pt x="922" y="8148"/>
                    <a:pt x="513" y="8422"/>
                    <a:pt x="141" y="8743"/>
                  </a:cubicBezTo>
                  <a:cubicBezTo>
                    <a:pt x="1" y="8862"/>
                    <a:pt x="20" y="9105"/>
                    <a:pt x="146" y="9227"/>
                  </a:cubicBezTo>
                  <a:cubicBezTo>
                    <a:pt x="213" y="9294"/>
                    <a:pt x="294" y="9324"/>
                    <a:pt x="376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4" y="8045"/>
                  </a:cubicBezTo>
                  <a:cubicBezTo>
                    <a:pt x="4090" y="8045"/>
                    <a:pt x="4266" y="8054"/>
                    <a:pt x="4442" y="8072"/>
                  </a:cubicBezTo>
                  <a:cubicBezTo>
                    <a:pt x="4746" y="8196"/>
                    <a:pt x="5004" y="8379"/>
                    <a:pt x="5158" y="8627"/>
                  </a:cubicBezTo>
                  <a:cubicBezTo>
                    <a:pt x="4687" y="9662"/>
                    <a:pt x="4601" y="10858"/>
                    <a:pt x="4963" y="11977"/>
                  </a:cubicBezTo>
                  <a:cubicBezTo>
                    <a:pt x="4982" y="12425"/>
                    <a:pt x="4954" y="12670"/>
                    <a:pt x="4634" y="13106"/>
                  </a:cubicBezTo>
                  <a:cubicBezTo>
                    <a:pt x="4303" y="13239"/>
                    <a:pt x="3982" y="13391"/>
                    <a:pt x="3672" y="13565"/>
                  </a:cubicBezTo>
                  <a:cubicBezTo>
                    <a:pt x="3649" y="13561"/>
                    <a:pt x="3622" y="13553"/>
                    <a:pt x="3599" y="13551"/>
                  </a:cubicBezTo>
                  <a:cubicBezTo>
                    <a:pt x="2608" y="13427"/>
                    <a:pt x="1689" y="12896"/>
                    <a:pt x="1046" y="12129"/>
                  </a:cubicBezTo>
                  <a:cubicBezTo>
                    <a:pt x="989" y="12061"/>
                    <a:pt x="904" y="12030"/>
                    <a:pt x="817" y="12030"/>
                  </a:cubicBezTo>
                  <a:cubicBezTo>
                    <a:pt x="723" y="12030"/>
                    <a:pt x="626" y="12067"/>
                    <a:pt x="563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5" y="13834"/>
                    <a:pt x="2863" y="14087"/>
                  </a:cubicBezTo>
                  <a:cubicBezTo>
                    <a:pt x="2298" y="14494"/>
                    <a:pt x="1789" y="14975"/>
                    <a:pt x="1348" y="15518"/>
                  </a:cubicBezTo>
                  <a:cubicBezTo>
                    <a:pt x="1232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5" y="16100"/>
                  </a:cubicBezTo>
                  <a:cubicBezTo>
                    <a:pt x="1694" y="16100"/>
                    <a:pt x="1780" y="16069"/>
                    <a:pt x="1837" y="15999"/>
                  </a:cubicBezTo>
                  <a:cubicBezTo>
                    <a:pt x="2682" y="14958"/>
                    <a:pt x="3784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6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5" y="16127"/>
                    <a:pt x="7082" y="16151"/>
                  </a:cubicBezTo>
                  <a:cubicBezTo>
                    <a:pt x="7078" y="16158"/>
                    <a:pt x="7073" y="16166"/>
                    <a:pt x="7068" y="16170"/>
                  </a:cubicBezTo>
                  <a:cubicBezTo>
                    <a:pt x="6455" y="17024"/>
                    <a:pt x="5418" y="17532"/>
                    <a:pt x="4373" y="17532"/>
                  </a:cubicBezTo>
                  <a:cubicBezTo>
                    <a:pt x="4363" y="17532"/>
                    <a:pt x="4354" y="17532"/>
                    <a:pt x="4344" y="17532"/>
                  </a:cubicBezTo>
                  <a:cubicBezTo>
                    <a:pt x="4342" y="17532"/>
                    <a:pt x="4341" y="17532"/>
                    <a:pt x="4339" y="17532"/>
                  </a:cubicBezTo>
                  <a:cubicBezTo>
                    <a:pt x="3903" y="17532"/>
                    <a:pt x="3900" y="18213"/>
                    <a:pt x="4342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8" y="17118"/>
                  </a:cubicBezTo>
                  <a:cubicBezTo>
                    <a:pt x="7239" y="18006"/>
                    <a:pt x="7540" y="18873"/>
                    <a:pt x="8011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8"/>
                    <a:pt x="9179" y="20945"/>
                    <a:pt x="9255" y="20945"/>
                  </a:cubicBezTo>
                  <a:cubicBezTo>
                    <a:pt x="9528" y="20945"/>
                    <a:pt x="9768" y="20597"/>
                    <a:pt x="9511" y="20364"/>
                  </a:cubicBezTo>
                  <a:cubicBezTo>
                    <a:pt x="8337" y="19302"/>
                    <a:pt x="7720" y="17730"/>
                    <a:pt x="7768" y="16161"/>
                  </a:cubicBezTo>
                  <a:cubicBezTo>
                    <a:pt x="8016" y="15575"/>
                    <a:pt x="8530" y="15325"/>
                    <a:pt x="9147" y="15177"/>
                  </a:cubicBezTo>
                  <a:cubicBezTo>
                    <a:pt x="9224" y="15181"/>
                    <a:pt x="9301" y="15183"/>
                    <a:pt x="9378" y="15183"/>
                  </a:cubicBezTo>
                  <a:cubicBezTo>
                    <a:pt x="10164" y="15183"/>
                    <a:pt x="10962" y="14984"/>
                    <a:pt x="11690" y="14563"/>
                  </a:cubicBezTo>
                  <a:cubicBezTo>
                    <a:pt x="11704" y="14556"/>
                    <a:pt x="11716" y="14546"/>
                    <a:pt x="11728" y="14539"/>
                  </a:cubicBezTo>
                  <a:cubicBezTo>
                    <a:pt x="11843" y="14491"/>
                    <a:pt x="11997" y="14445"/>
                    <a:pt x="12161" y="14445"/>
                  </a:cubicBezTo>
                  <a:cubicBezTo>
                    <a:pt x="12372" y="14445"/>
                    <a:pt x="12599" y="14523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5"/>
                    <a:pt x="12842" y="18973"/>
                    <a:pt x="13016" y="19073"/>
                  </a:cubicBezTo>
                  <a:cubicBezTo>
                    <a:pt x="13065" y="19101"/>
                    <a:pt x="13126" y="19115"/>
                    <a:pt x="13188" y="19115"/>
                  </a:cubicBezTo>
                  <a:cubicBezTo>
                    <a:pt x="13311" y="19115"/>
                    <a:pt x="13438" y="19060"/>
                    <a:pt x="13485" y="18944"/>
                  </a:cubicBezTo>
                  <a:cubicBezTo>
                    <a:pt x="13900" y="17935"/>
                    <a:pt x="13997" y="16823"/>
                    <a:pt x="13797" y="15765"/>
                  </a:cubicBezTo>
                  <a:lnTo>
                    <a:pt x="13797" y="15765"/>
                  </a:lnTo>
                  <a:cubicBezTo>
                    <a:pt x="15131" y="15958"/>
                    <a:pt x="16305" y="16866"/>
                    <a:pt x="16881" y="18073"/>
                  </a:cubicBezTo>
                  <a:cubicBezTo>
                    <a:pt x="16934" y="18184"/>
                    <a:pt x="17057" y="18242"/>
                    <a:pt x="17179" y="18242"/>
                  </a:cubicBezTo>
                  <a:cubicBezTo>
                    <a:pt x="17239" y="18242"/>
                    <a:pt x="17298" y="18227"/>
                    <a:pt x="17348" y="18199"/>
                  </a:cubicBezTo>
                  <a:cubicBezTo>
                    <a:pt x="17519" y="18099"/>
                    <a:pt x="17555" y="17897"/>
                    <a:pt x="17474" y="17730"/>
                  </a:cubicBezTo>
                  <a:cubicBezTo>
                    <a:pt x="16779" y="16270"/>
                    <a:pt x="15336" y="15275"/>
                    <a:pt x="13745" y="15073"/>
                  </a:cubicBezTo>
                  <a:cubicBezTo>
                    <a:pt x="13734" y="15071"/>
                    <a:pt x="13723" y="15070"/>
                    <a:pt x="13712" y="15070"/>
                  </a:cubicBezTo>
                  <a:cubicBezTo>
                    <a:pt x="13681" y="15070"/>
                    <a:pt x="13652" y="15077"/>
                    <a:pt x="13624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1" y="14458"/>
                    <a:pt x="13383" y="14456"/>
                    <a:pt x="13383" y="14456"/>
                  </a:cubicBezTo>
                  <a:cubicBezTo>
                    <a:pt x="12995" y="13596"/>
                    <a:pt x="13481" y="12694"/>
                    <a:pt x="13481" y="12694"/>
                  </a:cubicBezTo>
                  <a:lnTo>
                    <a:pt x="13481" y="12694"/>
                  </a:lnTo>
                  <a:lnTo>
                    <a:pt x="13478" y="12696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0"/>
                    <a:pt x="14412" y="10970"/>
                  </a:cubicBezTo>
                  <a:cubicBezTo>
                    <a:pt x="14431" y="10970"/>
                    <a:pt x="14450" y="10970"/>
                    <a:pt x="14466" y="10967"/>
                  </a:cubicBezTo>
                  <a:cubicBezTo>
                    <a:pt x="16231" y="11303"/>
                    <a:pt x="17643" y="12703"/>
                    <a:pt x="18019" y="14477"/>
                  </a:cubicBezTo>
                  <a:cubicBezTo>
                    <a:pt x="18056" y="14652"/>
                    <a:pt x="18185" y="14727"/>
                    <a:pt x="18321" y="14727"/>
                  </a:cubicBezTo>
                  <a:cubicBezTo>
                    <a:pt x="18522" y="14727"/>
                    <a:pt x="18737" y="14561"/>
                    <a:pt x="18681" y="14303"/>
                  </a:cubicBezTo>
                  <a:cubicBezTo>
                    <a:pt x="18443" y="13170"/>
                    <a:pt x="17814" y="12108"/>
                    <a:pt x="16910" y="11377"/>
                  </a:cubicBezTo>
                  <a:cubicBezTo>
                    <a:pt x="16876" y="11348"/>
                    <a:pt x="16841" y="11325"/>
                    <a:pt x="16805" y="11296"/>
                  </a:cubicBezTo>
                  <a:cubicBezTo>
                    <a:pt x="17537" y="10606"/>
                    <a:pt x="18509" y="10233"/>
                    <a:pt x="19507" y="10233"/>
                  </a:cubicBezTo>
                  <a:cubicBezTo>
                    <a:pt x="19655" y="10233"/>
                    <a:pt x="19804" y="10241"/>
                    <a:pt x="19953" y="10258"/>
                  </a:cubicBezTo>
                  <a:cubicBezTo>
                    <a:pt x="19962" y="10259"/>
                    <a:pt x="19972" y="10259"/>
                    <a:pt x="19981" y="10259"/>
                  </a:cubicBezTo>
                  <a:cubicBezTo>
                    <a:pt x="20152" y="10259"/>
                    <a:pt x="20296" y="10080"/>
                    <a:pt x="20296" y="9917"/>
                  </a:cubicBezTo>
                  <a:cubicBezTo>
                    <a:pt x="20298" y="9715"/>
                    <a:pt x="20141" y="9593"/>
                    <a:pt x="19955" y="9572"/>
                  </a:cubicBezTo>
                  <a:cubicBezTo>
                    <a:pt x="19795" y="9554"/>
                    <a:pt x="19634" y="9545"/>
                    <a:pt x="19474" y="9545"/>
                  </a:cubicBezTo>
                  <a:cubicBezTo>
                    <a:pt x="18270" y="9545"/>
                    <a:pt x="17080" y="10041"/>
                    <a:pt x="16229" y="10898"/>
                  </a:cubicBezTo>
                  <a:cubicBezTo>
                    <a:pt x="16226" y="10901"/>
                    <a:pt x="16226" y="10903"/>
                    <a:pt x="16221" y="10905"/>
                  </a:cubicBezTo>
                  <a:cubicBezTo>
                    <a:pt x="15771" y="10646"/>
                    <a:pt x="15286" y="10455"/>
                    <a:pt x="14778" y="10339"/>
                  </a:cubicBezTo>
                  <a:cubicBezTo>
                    <a:pt x="14781" y="10336"/>
                    <a:pt x="14783" y="10334"/>
                    <a:pt x="14786" y="10332"/>
                  </a:cubicBezTo>
                  <a:cubicBezTo>
                    <a:pt x="14626" y="10267"/>
                    <a:pt x="14262" y="10203"/>
                    <a:pt x="13976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3" y="7639"/>
                    <a:pt x="12588" y="7150"/>
                    <a:pt x="12064" y="6777"/>
                  </a:cubicBezTo>
                  <a:lnTo>
                    <a:pt x="12064" y="6777"/>
                  </a:lnTo>
                  <a:cubicBezTo>
                    <a:pt x="11808" y="6513"/>
                    <a:pt x="11554" y="6211"/>
                    <a:pt x="11523" y="5855"/>
                  </a:cubicBezTo>
                  <a:cubicBezTo>
                    <a:pt x="11604" y="5622"/>
                    <a:pt x="11664" y="5383"/>
                    <a:pt x="11699" y="5138"/>
                  </a:cubicBezTo>
                  <a:cubicBezTo>
                    <a:pt x="13162" y="4638"/>
                    <a:pt x="14324" y="3386"/>
                    <a:pt x="14681" y="1874"/>
                  </a:cubicBezTo>
                  <a:cubicBezTo>
                    <a:pt x="14742" y="1616"/>
                    <a:pt x="14528" y="1449"/>
                    <a:pt x="14326" y="1449"/>
                  </a:cubicBezTo>
                  <a:cubicBezTo>
                    <a:pt x="14190" y="1449"/>
                    <a:pt x="14060" y="1524"/>
                    <a:pt x="14019" y="1695"/>
                  </a:cubicBezTo>
                  <a:cubicBezTo>
                    <a:pt x="13735" y="2893"/>
                    <a:pt x="12873" y="3909"/>
                    <a:pt x="11749" y="4388"/>
                  </a:cubicBezTo>
                  <a:cubicBezTo>
                    <a:pt x="11745" y="4131"/>
                    <a:pt x="11723" y="3874"/>
                    <a:pt x="11683" y="3624"/>
                  </a:cubicBezTo>
                  <a:cubicBezTo>
                    <a:pt x="11480" y="2369"/>
                    <a:pt x="10823" y="1235"/>
                    <a:pt x="10176" y="164"/>
                  </a:cubicBezTo>
                  <a:cubicBezTo>
                    <a:pt x="10105" y="48"/>
                    <a:pt x="10001" y="0"/>
                    <a:pt x="9896" y="0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3" name="Google Shape;633;p35"/>
            <p:cNvSpPr/>
            <p:nvPr/>
          </p:nvSpPr>
          <p:spPr>
            <a:xfrm>
              <a:off x="1789044" y="3273222"/>
              <a:ext cx="54674" cy="47893"/>
            </a:xfrm>
            <a:custGeom>
              <a:avLst/>
              <a:gdLst/>
              <a:ahLst/>
              <a:cxnLst/>
              <a:rect l="l" t="t" r="r" b="b"/>
              <a:pathLst>
                <a:path w="3725" h="3263" extrusionOk="0">
                  <a:moveTo>
                    <a:pt x="1861" y="1"/>
                  </a:moveTo>
                  <a:cubicBezTo>
                    <a:pt x="1585" y="1"/>
                    <a:pt x="1304" y="72"/>
                    <a:pt x="1048" y="221"/>
                  </a:cubicBezTo>
                  <a:cubicBezTo>
                    <a:pt x="267" y="671"/>
                    <a:pt x="0" y="1666"/>
                    <a:pt x="450" y="2447"/>
                  </a:cubicBezTo>
                  <a:cubicBezTo>
                    <a:pt x="752" y="2970"/>
                    <a:pt x="1301" y="3263"/>
                    <a:pt x="1865" y="3263"/>
                  </a:cubicBezTo>
                  <a:cubicBezTo>
                    <a:pt x="2141" y="3263"/>
                    <a:pt x="2421" y="3193"/>
                    <a:pt x="2677" y="3045"/>
                  </a:cubicBezTo>
                  <a:cubicBezTo>
                    <a:pt x="3458" y="2592"/>
                    <a:pt x="3724" y="1597"/>
                    <a:pt x="3274" y="816"/>
                  </a:cubicBezTo>
                  <a:cubicBezTo>
                    <a:pt x="2972" y="294"/>
                    <a:pt x="2424" y="1"/>
                    <a:pt x="18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4" name="Google Shape;634;p35"/>
            <p:cNvSpPr/>
            <p:nvPr/>
          </p:nvSpPr>
          <p:spPr>
            <a:xfrm>
              <a:off x="2992121" y="11317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5" name="Google Shape;635;p35"/>
            <p:cNvSpPr/>
            <p:nvPr/>
          </p:nvSpPr>
          <p:spPr>
            <a:xfrm>
              <a:off x="3100250" y="12644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6" name="Google Shape;636;p35"/>
            <p:cNvSpPr/>
            <p:nvPr/>
          </p:nvSpPr>
          <p:spPr>
            <a:xfrm>
              <a:off x="2934879" y="1444684"/>
              <a:ext cx="263388" cy="164740"/>
            </a:xfrm>
            <a:custGeom>
              <a:avLst/>
              <a:gdLst/>
              <a:ahLst/>
              <a:cxnLst/>
              <a:rect l="l" t="t" r="r" b="b"/>
              <a:pathLst>
                <a:path w="17945" h="11224" extrusionOk="0">
                  <a:moveTo>
                    <a:pt x="6" y="1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0" y="10"/>
                    <a:pt x="62" y="52"/>
                    <a:pt x="179" y="129"/>
                  </a:cubicBezTo>
                  <a:cubicBezTo>
                    <a:pt x="319" y="219"/>
                    <a:pt x="488" y="329"/>
                    <a:pt x="695" y="462"/>
                  </a:cubicBezTo>
                  <a:cubicBezTo>
                    <a:pt x="1176" y="772"/>
                    <a:pt x="1819" y="1184"/>
                    <a:pt x="2603" y="1686"/>
                  </a:cubicBezTo>
                  <a:cubicBezTo>
                    <a:pt x="4251" y="2727"/>
                    <a:pt x="6472" y="4131"/>
                    <a:pt x="8927" y="5684"/>
                  </a:cubicBezTo>
                  <a:cubicBezTo>
                    <a:pt x="11392" y="7220"/>
                    <a:pt x="13623" y="8608"/>
                    <a:pt x="15276" y="9639"/>
                  </a:cubicBezTo>
                  <a:cubicBezTo>
                    <a:pt x="16071" y="10123"/>
                    <a:pt x="16726" y="10520"/>
                    <a:pt x="17214" y="10818"/>
                  </a:cubicBezTo>
                  <a:cubicBezTo>
                    <a:pt x="17426" y="10942"/>
                    <a:pt x="17602" y="11044"/>
                    <a:pt x="17747" y="11127"/>
                  </a:cubicBezTo>
                  <a:cubicBezTo>
                    <a:pt x="17858" y="11190"/>
                    <a:pt x="17925" y="11224"/>
                    <a:pt x="17938" y="11224"/>
                  </a:cubicBezTo>
                  <a:cubicBezTo>
                    <a:pt x="17939" y="11224"/>
                    <a:pt x="17940" y="11223"/>
                    <a:pt x="17940" y="11223"/>
                  </a:cubicBezTo>
                  <a:cubicBezTo>
                    <a:pt x="17945" y="11216"/>
                    <a:pt x="17885" y="11170"/>
                    <a:pt x="17771" y="11089"/>
                  </a:cubicBezTo>
                  <a:cubicBezTo>
                    <a:pt x="17631" y="10994"/>
                    <a:pt x="17464" y="10880"/>
                    <a:pt x="17261" y="10742"/>
                  </a:cubicBezTo>
                  <a:cubicBezTo>
                    <a:pt x="16783" y="10430"/>
                    <a:pt x="16140" y="10011"/>
                    <a:pt x="15361" y="9501"/>
                  </a:cubicBezTo>
                  <a:cubicBezTo>
                    <a:pt x="13754" y="8463"/>
                    <a:pt x="11523" y="7044"/>
                    <a:pt x="9049" y="5489"/>
                  </a:cubicBezTo>
                  <a:cubicBezTo>
                    <a:pt x="6575" y="3934"/>
                    <a:pt x="4327" y="2541"/>
                    <a:pt x="2688" y="1548"/>
                  </a:cubicBezTo>
                  <a:cubicBezTo>
                    <a:pt x="1872" y="1050"/>
                    <a:pt x="1205" y="653"/>
                    <a:pt x="741" y="386"/>
                  </a:cubicBezTo>
                  <a:cubicBezTo>
                    <a:pt x="507" y="253"/>
                    <a:pt x="329" y="150"/>
                    <a:pt x="200" y="86"/>
                  </a:cubicBezTo>
                  <a:cubicBezTo>
                    <a:pt x="87" y="31"/>
                    <a:pt x="22" y="1"/>
                    <a:pt x="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7" name="Google Shape;637;p35"/>
            <p:cNvSpPr/>
            <p:nvPr/>
          </p:nvSpPr>
          <p:spPr>
            <a:xfrm>
              <a:off x="3716700" y="1603243"/>
              <a:ext cx="296530" cy="10113"/>
            </a:xfrm>
            <a:custGeom>
              <a:avLst/>
              <a:gdLst/>
              <a:ahLst/>
              <a:cxnLst/>
              <a:rect l="l" t="t" r="r" b="b"/>
              <a:pathLst>
                <a:path w="20203" h="689" extrusionOk="0">
                  <a:moveTo>
                    <a:pt x="19621" y="1"/>
                  </a:moveTo>
                  <a:cubicBezTo>
                    <a:pt x="18230" y="1"/>
                    <a:pt x="14490" y="90"/>
                    <a:pt x="10097" y="230"/>
                  </a:cubicBezTo>
                  <a:cubicBezTo>
                    <a:pt x="4520" y="409"/>
                    <a:pt x="1" y="604"/>
                    <a:pt x="3" y="668"/>
                  </a:cubicBezTo>
                  <a:cubicBezTo>
                    <a:pt x="4" y="682"/>
                    <a:pt x="213" y="689"/>
                    <a:pt x="597" y="689"/>
                  </a:cubicBezTo>
                  <a:cubicBezTo>
                    <a:pt x="1999" y="689"/>
                    <a:pt x="5727" y="601"/>
                    <a:pt x="10107" y="461"/>
                  </a:cubicBezTo>
                  <a:cubicBezTo>
                    <a:pt x="15681" y="283"/>
                    <a:pt x="20203" y="85"/>
                    <a:pt x="20201" y="21"/>
                  </a:cubicBezTo>
                  <a:cubicBezTo>
                    <a:pt x="20200" y="7"/>
                    <a:pt x="19996" y="1"/>
                    <a:pt x="19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8" name="Google Shape;638;p35"/>
            <p:cNvSpPr/>
            <p:nvPr/>
          </p:nvSpPr>
          <p:spPr>
            <a:xfrm>
              <a:off x="3196504" y="1458247"/>
              <a:ext cx="515400" cy="595026"/>
            </a:xfrm>
            <a:custGeom>
              <a:avLst/>
              <a:gdLst/>
              <a:ahLst/>
              <a:cxnLst/>
              <a:rect l="l" t="t" r="r" b="b"/>
              <a:pathLst>
                <a:path w="35115" h="40540" extrusionOk="0">
                  <a:moveTo>
                    <a:pt x="17572" y="0"/>
                  </a:moveTo>
                  <a:lnTo>
                    <a:pt x="17517" y="31"/>
                  </a:lnTo>
                  <a:cubicBezTo>
                    <a:pt x="12081" y="3167"/>
                    <a:pt x="6192" y="6565"/>
                    <a:pt x="58" y="10103"/>
                  </a:cubicBezTo>
                  <a:lnTo>
                    <a:pt x="1" y="10137"/>
                  </a:lnTo>
                  <a:lnTo>
                    <a:pt x="1" y="10208"/>
                  </a:lnTo>
                  <a:cubicBezTo>
                    <a:pt x="1" y="17311"/>
                    <a:pt x="3" y="24131"/>
                    <a:pt x="6" y="30363"/>
                  </a:cubicBezTo>
                  <a:lnTo>
                    <a:pt x="6" y="30425"/>
                  </a:lnTo>
                  <a:lnTo>
                    <a:pt x="60" y="30456"/>
                  </a:lnTo>
                  <a:cubicBezTo>
                    <a:pt x="6616" y="34232"/>
                    <a:pt x="12569" y="37659"/>
                    <a:pt x="17529" y="40514"/>
                  </a:cubicBezTo>
                  <a:lnTo>
                    <a:pt x="17572" y="40540"/>
                  </a:lnTo>
                  <a:lnTo>
                    <a:pt x="17615" y="40514"/>
                  </a:lnTo>
                  <a:cubicBezTo>
                    <a:pt x="22991" y="37390"/>
                    <a:pt x="27354" y="34856"/>
                    <a:pt x="30376" y="33099"/>
                  </a:cubicBezTo>
                  <a:cubicBezTo>
                    <a:pt x="31873" y="32222"/>
                    <a:pt x="33038" y="31541"/>
                    <a:pt x="33838" y="31075"/>
                  </a:cubicBezTo>
                  <a:cubicBezTo>
                    <a:pt x="34226" y="30846"/>
                    <a:pt x="34524" y="30670"/>
                    <a:pt x="34733" y="30546"/>
                  </a:cubicBezTo>
                  <a:cubicBezTo>
                    <a:pt x="34933" y="30427"/>
                    <a:pt x="35031" y="30363"/>
                    <a:pt x="35031" y="30363"/>
                  </a:cubicBezTo>
                  <a:lnTo>
                    <a:pt x="35028" y="30363"/>
                  </a:lnTo>
                  <a:cubicBezTo>
                    <a:pt x="35028" y="30363"/>
                    <a:pt x="34916" y="30417"/>
                    <a:pt x="34709" y="30534"/>
                  </a:cubicBezTo>
                  <a:cubicBezTo>
                    <a:pt x="34497" y="30653"/>
                    <a:pt x="34193" y="30825"/>
                    <a:pt x="33795" y="31048"/>
                  </a:cubicBezTo>
                  <a:cubicBezTo>
                    <a:pt x="32988" y="31508"/>
                    <a:pt x="31811" y="32180"/>
                    <a:pt x="30299" y="33042"/>
                  </a:cubicBezTo>
                  <a:cubicBezTo>
                    <a:pt x="27283" y="34773"/>
                    <a:pt x="22934" y="37267"/>
                    <a:pt x="17572" y="40341"/>
                  </a:cubicBezTo>
                  <a:lnTo>
                    <a:pt x="17572" y="40341"/>
                  </a:lnTo>
                  <a:cubicBezTo>
                    <a:pt x="12639" y="37487"/>
                    <a:pt x="6730" y="34067"/>
                    <a:pt x="225" y="30299"/>
                  </a:cubicBezTo>
                  <a:lnTo>
                    <a:pt x="225" y="30299"/>
                  </a:lnTo>
                  <a:cubicBezTo>
                    <a:pt x="227" y="24103"/>
                    <a:pt x="227" y="17327"/>
                    <a:pt x="229" y="10270"/>
                  </a:cubicBezTo>
                  <a:lnTo>
                    <a:pt x="229" y="10270"/>
                  </a:lnTo>
                  <a:cubicBezTo>
                    <a:pt x="6322" y="6751"/>
                    <a:pt x="12170" y="3373"/>
                    <a:pt x="17572" y="251"/>
                  </a:cubicBezTo>
                  <a:lnTo>
                    <a:pt x="17572" y="251"/>
                  </a:lnTo>
                  <a:cubicBezTo>
                    <a:pt x="24089" y="4004"/>
                    <a:pt x="29975" y="7394"/>
                    <a:pt x="34943" y="10255"/>
                  </a:cubicBezTo>
                  <a:lnTo>
                    <a:pt x="34943" y="10255"/>
                  </a:lnTo>
                  <a:cubicBezTo>
                    <a:pt x="34962" y="16437"/>
                    <a:pt x="34976" y="21450"/>
                    <a:pt x="34986" y="24929"/>
                  </a:cubicBezTo>
                  <a:cubicBezTo>
                    <a:pt x="34995" y="26667"/>
                    <a:pt x="35002" y="28022"/>
                    <a:pt x="35007" y="28948"/>
                  </a:cubicBezTo>
                  <a:cubicBezTo>
                    <a:pt x="35012" y="29405"/>
                    <a:pt x="35016" y="29755"/>
                    <a:pt x="35019" y="30001"/>
                  </a:cubicBezTo>
                  <a:cubicBezTo>
                    <a:pt x="35021" y="30236"/>
                    <a:pt x="35028" y="30363"/>
                    <a:pt x="35028" y="30363"/>
                  </a:cubicBezTo>
                  <a:cubicBezTo>
                    <a:pt x="35028" y="30363"/>
                    <a:pt x="35036" y="30246"/>
                    <a:pt x="35040" y="30013"/>
                  </a:cubicBezTo>
                  <a:cubicBezTo>
                    <a:pt x="35043" y="29770"/>
                    <a:pt x="35047" y="29425"/>
                    <a:pt x="35052" y="28972"/>
                  </a:cubicBezTo>
                  <a:cubicBezTo>
                    <a:pt x="35057" y="28048"/>
                    <a:pt x="35064" y="26698"/>
                    <a:pt x="35074" y="24965"/>
                  </a:cubicBezTo>
                  <a:cubicBezTo>
                    <a:pt x="35083" y="21467"/>
                    <a:pt x="35097" y="16423"/>
                    <a:pt x="35114" y="10203"/>
                  </a:cubicBezTo>
                  <a:lnTo>
                    <a:pt x="35114" y="10156"/>
                  </a:lnTo>
                  <a:lnTo>
                    <a:pt x="35071" y="10130"/>
                  </a:lnTo>
                  <a:cubicBezTo>
                    <a:pt x="30087" y="7244"/>
                    <a:pt x="24175" y="3822"/>
                    <a:pt x="17627" y="31"/>
                  </a:cubicBezTo>
                  <a:lnTo>
                    <a:pt x="17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9" name="Google Shape;639;p35"/>
            <p:cNvSpPr/>
            <p:nvPr/>
          </p:nvSpPr>
          <p:spPr>
            <a:xfrm>
              <a:off x="2917677" y="1425939"/>
              <a:ext cx="52267" cy="52267"/>
            </a:xfrm>
            <a:custGeom>
              <a:avLst/>
              <a:gdLst/>
              <a:ahLst/>
              <a:cxnLst/>
              <a:rect l="l" t="t" r="r" b="b"/>
              <a:pathLst>
                <a:path w="3561" h="3561" extrusionOk="0">
                  <a:moveTo>
                    <a:pt x="1779" y="1"/>
                  </a:moveTo>
                  <a:cubicBezTo>
                    <a:pt x="796" y="1"/>
                    <a:pt x="1" y="796"/>
                    <a:pt x="1" y="1780"/>
                  </a:cubicBezTo>
                  <a:cubicBezTo>
                    <a:pt x="1" y="2763"/>
                    <a:pt x="796" y="3561"/>
                    <a:pt x="1779" y="3561"/>
                  </a:cubicBezTo>
                  <a:cubicBezTo>
                    <a:pt x="2763" y="3561"/>
                    <a:pt x="3560" y="2763"/>
                    <a:pt x="3560" y="1780"/>
                  </a:cubicBezTo>
                  <a:cubicBezTo>
                    <a:pt x="3560" y="796"/>
                    <a:pt x="2763" y="1"/>
                    <a:pt x="1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0" name="Google Shape;640;p35"/>
            <p:cNvSpPr/>
            <p:nvPr/>
          </p:nvSpPr>
          <p:spPr>
            <a:xfrm>
              <a:off x="3157814" y="1569041"/>
              <a:ext cx="80785" cy="80741"/>
            </a:xfrm>
            <a:custGeom>
              <a:avLst/>
              <a:gdLst/>
              <a:ahLst/>
              <a:cxnLst/>
              <a:rect l="l" t="t" r="r" b="b"/>
              <a:pathLst>
                <a:path w="5504" h="5501" extrusionOk="0">
                  <a:moveTo>
                    <a:pt x="2751" y="0"/>
                  </a:moveTo>
                  <a:cubicBezTo>
                    <a:pt x="1232" y="0"/>
                    <a:pt x="1" y="1231"/>
                    <a:pt x="1" y="2751"/>
                  </a:cubicBezTo>
                  <a:cubicBezTo>
                    <a:pt x="1" y="4270"/>
                    <a:pt x="1232" y="5501"/>
                    <a:pt x="2751" y="5501"/>
                  </a:cubicBezTo>
                  <a:cubicBezTo>
                    <a:pt x="4270" y="5501"/>
                    <a:pt x="5504" y="4270"/>
                    <a:pt x="5504" y="2751"/>
                  </a:cubicBezTo>
                  <a:cubicBezTo>
                    <a:pt x="5504" y="1231"/>
                    <a:pt x="4270" y="0"/>
                    <a:pt x="2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1" name="Google Shape;641;p35"/>
            <p:cNvSpPr/>
            <p:nvPr/>
          </p:nvSpPr>
          <p:spPr>
            <a:xfrm>
              <a:off x="3666695" y="1569041"/>
              <a:ext cx="80785" cy="80741"/>
            </a:xfrm>
            <a:custGeom>
              <a:avLst/>
              <a:gdLst/>
              <a:ahLst/>
              <a:cxnLst/>
              <a:rect l="l" t="t" r="r" b="b"/>
              <a:pathLst>
                <a:path w="5504" h="5501" extrusionOk="0">
                  <a:moveTo>
                    <a:pt x="2753" y="0"/>
                  </a:moveTo>
                  <a:cubicBezTo>
                    <a:pt x="1234" y="0"/>
                    <a:pt x="0" y="1231"/>
                    <a:pt x="0" y="2751"/>
                  </a:cubicBezTo>
                  <a:cubicBezTo>
                    <a:pt x="0" y="4270"/>
                    <a:pt x="1234" y="5501"/>
                    <a:pt x="2753" y="5501"/>
                  </a:cubicBezTo>
                  <a:cubicBezTo>
                    <a:pt x="4272" y="5501"/>
                    <a:pt x="5503" y="4270"/>
                    <a:pt x="5503" y="2751"/>
                  </a:cubicBezTo>
                  <a:cubicBezTo>
                    <a:pt x="5503" y="1231"/>
                    <a:pt x="4272" y="0"/>
                    <a:pt x="27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2" name="Google Shape;642;p35"/>
            <p:cNvSpPr/>
            <p:nvPr/>
          </p:nvSpPr>
          <p:spPr>
            <a:xfrm>
              <a:off x="3666695" y="1873727"/>
              <a:ext cx="80785" cy="80785"/>
            </a:xfrm>
            <a:custGeom>
              <a:avLst/>
              <a:gdLst/>
              <a:ahLst/>
              <a:cxnLst/>
              <a:rect l="l" t="t" r="r" b="b"/>
              <a:pathLst>
                <a:path w="5504" h="5504" extrusionOk="0">
                  <a:moveTo>
                    <a:pt x="2753" y="0"/>
                  </a:moveTo>
                  <a:cubicBezTo>
                    <a:pt x="1234" y="0"/>
                    <a:pt x="0" y="1231"/>
                    <a:pt x="0" y="2751"/>
                  </a:cubicBezTo>
                  <a:cubicBezTo>
                    <a:pt x="0" y="4270"/>
                    <a:pt x="1234" y="5503"/>
                    <a:pt x="2753" y="5503"/>
                  </a:cubicBezTo>
                  <a:cubicBezTo>
                    <a:pt x="4272" y="5503"/>
                    <a:pt x="5503" y="4270"/>
                    <a:pt x="5503" y="2751"/>
                  </a:cubicBezTo>
                  <a:cubicBezTo>
                    <a:pt x="5503" y="1231"/>
                    <a:pt x="4272" y="0"/>
                    <a:pt x="27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35"/>
            <p:cNvSpPr/>
            <p:nvPr/>
          </p:nvSpPr>
          <p:spPr>
            <a:xfrm>
              <a:off x="3982993" y="1570186"/>
              <a:ext cx="60369" cy="60413"/>
            </a:xfrm>
            <a:custGeom>
              <a:avLst/>
              <a:gdLst/>
              <a:ahLst/>
              <a:cxnLst/>
              <a:rect l="l" t="t" r="r" b="b"/>
              <a:pathLst>
                <a:path w="4113" h="4116" extrusionOk="0">
                  <a:moveTo>
                    <a:pt x="2058" y="1"/>
                  </a:moveTo>
                  <a:cubicBezTo>
                    <a:pt x="922" y="1"/>
                    <a:pt x="0" y="923"/>
                    <a:pt x="0" y="2058"/>
                  </a:cubicBezTo>
                  <a:cubicBezTo>
                    <a:pt x="0" y="3194"/>
                    <a:pt x="922" y="4116"/>
                    <a:pt x="2058" y="4116"/>
                  </a:cubicBezTo>
                  <a:cubicBezTo>
                    <a:pt x="3193" y="4116"/>
                    <a:pt x="4113" y="3194"/>
                    <a:pt x="4113" y="2058"/>
                  </a:cubicBezTo>
                  <a:cubicBezTo>
                    <a:pt x="4113" y="923"/>
                    <a:pt x="3193" y="1"/>
                    <a:pt x="20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4" name="Google Shape;644;p35"/>
            <p:cNvSpPr/>
            <p:nvPr/>
          </p:nvSpPr>
          <p:spPr>
            <a:xfrm>
              <a:off x="3413656" y="2013718"/>
              <a:ext cx="80741" cy="80770"/>
            </a:xfrm>
            <a:custGeom>
              <a:avLst/>
              <a:gdLst/>
              <a:ahLst/>
              <a:cxnLst/>
              <a:rect l="l" t="t" r="r" b="b"/>
              <a:pathLst>
                <a:path w="5501" h="5503" extrusionOk="0">
                  <a:moveTo>
                    <a:pt x="2751" y="0"/>
                  </a:moveTo>
                  <a:cubicBezTo>
                    <a:pt x="1231" y="0"/>
                    <a:pt x="0" y="1234"/>
                    <a:pt x="0" y="2753"/>
                  </a:cubicBezTo>
                  <a:cubicBezTo>
                    <a:pt x="0" y="4272"/>
                    <a:pt x="1231" y="5503"/>
                    <a:pt x="2751" y="5503"/>
                  </a:cubicBezTo>
                  <a:cubicBezTo>
                    <a:pt x="4270" y="5503"/>
                    <a:pt x="5501" y="4272"/>
                    <a:pt x="5501" y="2753"/>
                  </a:cubicBezTo>
                  <a:cubicBezTo>
                    <a:pt x="5501" y="1234"/>
                    <a:pt x="4270" y="0"/>
                    <a:pt x="275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5" name="Google Shape;645;p35"/>
            <p:cNvSpPr/>
            <p:nvPr/>
          </p:nvSpPr>
          <p:spPr>
            <a:xfrm>
              <a:off x="3163274" y="1859357"/>
              <a:ext cx="80785" cy="80785"/>
            </a:xfrm>
            <a:custGeom>
              <a:avLst/>
              <a:gdLst/>
              <a:ahLst/>
              <a:cxnLst/>
              <a:rect l="l" t="t" r="r" b="b"/>
              <a:pathLst>
                <a:path w="5504" h="5504" extrusionOk="0">
                  <a:moveTo>
                    <a:pt x="2753" y="1"/>
                  </a:moveTo>
                  <a:cubicBezTo>
                    <a:pt x="1234" y="1"/>
                    <a:pt x="0" y="1232"/>
                    <a:pt x="0" y="2753"/>
                  </a:cubicBezTo>
                  <a:cubicBezTo>
                    <a:pt x="0" y="4273"/>
                    <a:pt x="1234" y="5504"/>
                    <a:pt x="2753" y="5504"/>
                  </a:cubicBezTo>
                  <a:cubicBezTo>
                    <a:pt x="4272" y="5504"/>
                    <a:pt x="5503" y="4273"/>
                    <a:pt x="5503" y="2753"/>
                  </a:cubicBezTo>
                  <a:cubicBezTo>
                    <a:pt x="5503" y="1232"/>
                    <a:pt x="4272" y="1"/>
                    <a:pt x="275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6" name="Google Shape;646;p35"/>
            <p:cNvSpPr/>
            <p:nvPr/>
          </p:nvSpPr>
          <p:spPr>
            <a:xfrm>
              <a:off x="3452727" y="1166214"/>
              <a:ext cx="3405" cy="285830"/>
            </a:xfrm>
            <a:custGeom>
              <a:avLst/>
              <a:gdLst/>
              <a:ahLst/>
              <a:cxnLst/>
              <a:rect l="l" t="t" r="r" b="b"/>
              <a:pathLst>
                <a:path w="232" h="19474" extrusionOk="0">
                  <a:moveTo>
                    <a:pt x="115" y="0"/>
                  </a:moveTo>
                  <a:cubicBezTo>
                    <a:pt x="53" y="0"/>
                    <a:pt x="0" y="4358"/>
                    <a:pt x="0" y="9737"/>
                  </a:cubicBezTo>
                  <a:cubicBezTo>
                    <a:pt x="0" y="15114"/>
                    <a:pt x="53" y="19474"/>
                    <a:pt x="115" y="19474"/>
                  </a:cubicBezTo>
                  <a:cubicBezTo>
                    <a:pt x="179" y="19474"/>
                    <a:pt x="231" y="15114"/>
                    <a:pt x="231" y="9737"/>
                  </a:cubicBezTo>
                  <a:cubicBezTo>
                    <a:pt x="231" y="4358"/>
                    <a:pt x="179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7" name="Google Shape;647;p35"/>
            <p:cNvSpPr/>
            <p:nvPr/>
          </p:nvSpPr>
          <p:spPr>
            <a:xfrm>
              <a:off x="3414038" y="1419686"/>
              <a:ext cx="80785" cy="80785"/>
            </a:xfrm>
            <a:custGeom>
              <a:avLst/>
              <a:gdLst/>
              <a:ahLst/>
              <a:cxnLst/>
              <a:rect l="l" t="t" r="r" b="b"/>
              <a:pathLst>
                <a:path w="5504" h="5504" extrusionOk="0">
                  <a:moveTo>
                    <a:pt x="2751" y="1"/>
                  </a:moveTo>
                  <a:cubicBezTo>
                    <a:pt x="1232" y="1"/>
                    <a:pt x="0" y="1234"/>
                    <a:pt x="0" y="2753"/>
                  </a:cubicBezTo>
                  <a:cubicBezTo>
                    <a:pt x="0" y="4272"/>
                    <a:pt x="1232" y="5503"/>
                    <a:pt x="2751" y="5503"/>
                  </a:cubicBezTo>
                  <a:cubicBezTo>
                    <a:pt x="4270" y="5503"/>
                    <a:pt x="5503" y="4272"/>
                    <a:pt x="5503" y="2753"/>
                  </a:cubicBezTo>
                  <a:cubicBezTo>
                    <a:pt x="5503" y="1234"/>
                    <a:pt x="4270" y="1"/>
                    <a:pt x="2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8" name="Google Shape;648;p35"/>
            <p:cNvSpPr/>
            <p:nvPr/>
          </p:nvSpPr>
          <p:spPr>
            <a:xfrm>
              <a:off x="3421553" y="1122105"/>
              <a:ext cx="65755" cy="65755"/>
            </a:xfrm>
            <a:custGeom>
              <a:avLst/>
              <a:gdLst/>
              <a:ahLst/>
              <a:cxnLst/>
              <a:rect l="l" t="t" r="r" b="b"/>
              <a:pathLst>
                <a:path w="4480" h="4480" extrusionOk="0">
                  <a:moveTo>
                    <a:pt x="2239" y="0"/>
                  </a:moveTo>
                  <a:cubicBezTo>
                    <a:pt x="1003" y="0"/>
                    <a:pt x="0" y="1002"/>
                    <a:pt x="0" y="2238"/>
                  </a:cubicBezTo>
                  <a:cubicBezTo>
                    <a:pt x="0" y="3477"/>
                    <a:pt x="1003" y="4479"/>
                    <a:pt x="2239" y="4479"/>
                  </a:cubicBezTo>
                  <a:cubicBezTo>
                    <a:pt x="3477" y="4479"/>
                    <a:pt x="4479" y="3477"/>
                    <a:pt x="4479" y="2238"/>
                  </a:cubicBezTo>
                  <a:cubicBezTo>
                    <a:pt x="4479" y="1002"/>
                    <a:pt x="3477" y="0"/>
                    <a:pt x="2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9" name="Google Shape;649;p35"/>
            <p:cNvSpPr/>
            <p:nvPr/>
          </p:nvSpPr>
          <p:spPr>
            <a:xfrm>
              <a:off x="1538691" y="1795827"/>
              <a:ext cx="143384" cy="97253"/>
            </a:xfrm>
            <a:custGeom>
              <a:avLst/>
              <a:gdLst/>
              <a:ahLst/>
              <a:cxnLst/>
              <a:rect l="l" t="t" r="r" b="b"/>
              <a:pathLst>
                <a:path w="9769" h="6626" extrusionOk="0">
                  <a:moveTo>
                    <a:pt x="40" y="1"/>
                  </a:moveTo>
                  <a:cubicBezTo>
                    <a:pt x="38" y="1"/>
                    <a:pt x="37" y="1"/>
                    <a:pt x="36" y="2"/>
                  </a:cubicBezTo>
                  <a:cubicBezTo>
                    <a:pt x="0" y="57"/>
                    <a:pt x="2141" y="1581"/>
                    <a:pt x="4820" y="3410"/>
                  </a:cubicBezTo>
                  <a:cubicBezTo>
                    <a:pt x="7449" y="5206"/>
                    <a:pt x="9619" y="6626"/>
                    <a:pt x="9729" y="6626"/>
                  </a:cubicBezTo>
                  <a:cubicBezTo>
                    <a:pt x="9731" y="6626"/>
                    <a:pt x="9732" y="6625"/>
                    <a:pt x="9732" y="6624"/>
                  </a:cubicBezTo>
                  <a:cubicBezTo>
                    <a:pt x="9768" y="6572"/>
                    <a:pt x="7627" y="5048"/>
                    <a:pt x="4951" y="3219"/>
                  </a:cubicBezTo>
                  <a:cubicBezTo>
                    <a:pt x="2319" y="1423"/>
                    <a:pt x="152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0" name="Google Shape;650;p35"/>
            <p:cNvSpPr/>
            <p:nvPr/>
          </p:nvSpPr>
          <p:spPr>
            <a:xfrm>
              <a:off x="2189986" y="2197759"/>
              <a:ext cx="262346" cy="140023"/>
            </a:xfrm>
            <a:custGeom>
              <a:avLst/>
              <a:gdLst/>
              <a:ahLst/>
              <a:cxnLst/>
              <a:rect l="l" t="t" r="r" b="b"/>
              <a:pathLst>
                <a:path w="17874" h="9540" extrusionOk="0">
                  <a:moveTo>
                    <a:pt x="32" y="0"/>
                  </a:moveTo>
                  <a:cubicBezTo>
                    <a:pt x="30" y="0"/>
                    <a:pt x="29" y="1"/>
                    <a:pt x="29" y="1"/>
                  </a:cubicBezTo>
                  <a:cubicBezTo>
                    <a:pt x="0" y="56"/>
                    <a:pt x="3963" y="2237"/>
                    <a:pt x="8882" y="4871"/>
                  </a:cubicBezTo>
                  <a:cubicBezTo>
                    <a:pt x="13736" y="7469"/>
                    <a:pt x="17707" y="9539"/>
                    <a:pt x="17842" y="9539"/>
                  </a:cubicBezTo>
                  <a:cubicBezTo>
                    <a:pt x="17844" y="9539"/>
                    <a:pt x="17845" y="9539"/>
                    <a:pt x="17845" y="9538"/>
                  </a:cubicBezTo>
                  <a:cubicBezTo>
                    <a:pt x="17874" y="9483"/>
                    <a:pt x="13911" y="7302"/>
                    <a:pt x="8992" y="4669"/>
                  </a:cubicBezTo>
                  <a:cubicBezTo>
                    <a:pt x="4138" y="2070"/>
                    <a:pt x="167" y="0"/>
                    <a:pt x="3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1" name="Google Shape;651;p35"/>
            <p:cNvSpPr/>
            <p:nvPr/>
          </p:nvSpPr>
          <p:spPr>
            <a:xfrm>
              <a:off x="1679814" y="1741883"/>
              <a:ext cx="515430" cy="595041"/>
            </a:xfrm>
            <a:custGeom>
              <a:avLst/>
              <a:gdLst/>
              <a:ahLst/>
              <a:cxnLst/>
              <a:rect l="l" t="t" r="r" b="b"/>
              <a:pathLst>
                <a:path w="35117" h="40541" extrusionOk="0">
                  <a:moveTo>
                    <a:pt x="17574" y="0"/>
                  </a:moveTo>
                  <a:lnTo>
                    <a:pt x="17519" y="31"/>
                  </a:lnTo>
                  <a:cubicBezTo>
                    <a:pt x="12083" y="3170"/>
                    <a:pt x="6194" y="6565"/>
                    <a:pt x="60" y="10106"/>
                  </a:cubicBezTo>
                  <a:lnTo>
                    <a:pt x="1" y="10140"/>
                  </a:lnTo>
                  <a:lnTo>
                    <a:pt x="1" y="10209"/>
                  </a:lnTo>
                  <a:cubicBezTo>
                    <a:pt x="3" y="17312"/>
                    <a:pt x="6" y="24132"/>
                    <a:pt x="8" y="30363"/>
                  </a:cubicBezTo>
                  <a:lnTo>
                    <a:pt x="8" y="30425"/>
                  </a:lnTo>
                  <a:lnTo>
                    <a:pt x="63" y="30456"/>
                  </a:lnTo>
                  <a:cubicBezTo>
                    <a:pt x="6618" y="34233"/>
                    <a:pt x="12569" y="37659"/>
                    <a:pt x="17531" y="40517"/>
                  </a:cubicBezTo>
                  <a:lnTo>
                    <a:pt x="17574" y="40540"/>
                  </a:lnTo>
                  <a:lnTo>
                    <a:pt x="17617" y="40517"/>
                  </a:lnTo>
                  <a:cubicBezTo>
                    <a:pt x="22994" y="37392"/>
                    <a:pt x="27354" y="34856"/>
                    <a:pt x="30378" y="33102"/>
                  </a:cubicBezTo>
                  <a:cubicBezTo>
                    <a:pt x="31876" y="32225"/>
                    <a:pt x="33040" y="31544"/>
                    <a:pt x="33838" y="31077"/>
                  </a:cubicBezTo>
                  <a:cubicBezTo>
                    <a:pt x="34228" y="30847"/>
                    <a:pt x="34526" y="30670"/>
                    <a:pt x="34733" y="30546"/>
                  </a:cubicBezTo>
                  <a:cubicBezTo>
                    <a:pt x="34933" y="30427"/>
                    <a:pt x="35031" y="30363"/>
                    <a:pt x="35031" y="30363"/>
                  </a:cubicBezTo>
                  <a:lnTo>
                    <a:pt x="35031" y="30363"/>
                  </a:lnTo>
                  <a:cubicBezTo>
                    <a:pt x="35031" y="30363"/>
                    <a:pt x="34919" y="30418"/>
                    <a:pt x="34712" y="30535"/>
                  </a:cubicBezTo>
                  <a:cubicBezTo>
                    <a:pt x="34500" y="30654"/>
                    <a:pt x="34195" y="30825"/>
                    <a:pt x="33797" y="31049"/>
                  </a:cubicBezTo>
                  <a:cubicBezTo>
                    <a:pt x="32990" y="31508"/>
                    <a:pt x="31814" y="32180"/>
                    <a:pt x="30302" y="33042"/>
                  </a:cubicBezTo>
                  <a:cubicBezTo>
                    <a:pt x="27283" y="34773"/>
                    <a:pt x="22936" y="37267"/>
                    <a:pt x="17574" y="40342"/>
                  </a:cubicBezTo>
                  <a:lnTo>
                    <a:pt x="17574" y="40342"/>
                  </a:lnTo>
                  <a:cubicBezTo>
                    <a:pt x="12641" y="37488"/>
                    <a:pt x="6731" y="34066"/>
                    <a:pt x="225" y="30298"/>
                  </a:cubicBezTo>
                  <a:lnTo>
                    <a:pt x="225" y="30298"/>
                  </a:lnTo>
                  <a:cubicBezTo>
                    <a:pt x="227" y="24103"/>
                    <a:pt x="229" y="17328"/>
                    <a:pt x="232" y="10273"/>
                  </a:cubicBezTo>
                  <a:lnTo>
                    <a:pt x="232" y="10273"/>
                  </a:lnTo>
                  <a:cubicBezTo>
                    <a:pt x="6322" y="6754"/>
                    <a:pt x="12170" y="3373"/>
                    <a:pt x="17574" y="253"/>
                  </a:cubicBezTo>
                  <a:lnTo>
                    <a:pt x="17574" y="253"/>
                  </a:lnTo>
                  <a:cubicBezTo>
                    <a:pt x="24092" y="4004"/>
                    <a:pt x="29977" y="7395"/>
                    <a:pt x="34945" y="10255"/>
                  </a:cubicBezTo>
                  <a:lnTo>
                    <a:pt x="34945" y="10255"/>
                  </a:lnTo>
                  <a:cubicBezTo>
                    <a:pt x="34962" y="16436"/>
                    <a:pt x="34976" y="21450"/>
                    <a:pt x="34986" y="24929"/>
                  </a:cubicBezTo>
                  <a:cubicBezTo>
                    <a:pt x="34995" y="26670"/>
                    <a:pt x="35005" y="28022"/>
                    <a:pt x="35009" y="28951"/>
                  </a:cubicBezTo>
                  <a:cubicBezTo>
                    <a:pt x="35014" y="29406"/>
                    <a:pt x="35016" y="29756"/>
                    <a:pt x="35019" y="30001"/>
                  </a:cubicBezTo>
                  <a:cubicBezTo>
                    <a:pt x="35024" y="30237"/>
                    <a:pt x="35031" y="30363"/>
                    <a:pt x="35031" y="30363"/>
                  </a:cubicBezTo>
                  <a:cubicBezTo>
                    <a:pt x="35031" y="30363"/>
                    <a:pt x="35038" y="30246"/>
                    <a:pt x="35043" y="30013"/>
                  </a:cubicBezTo>
                  <a:cubicBezTo>
                    <a:pt x="35045" y="29770"/>
                    <a:pt x="35047" y="29425"/>
                    <a:pt x="35052" y="28973"/>
                  </a:cubicBezTo>
                  <a:cubicBezTo>
                    <a:pt x="35057" y="28049"/>
                    <a:pt x="35066" y="26698"/>
                    <a:pt x="35076" y="24965"/>
                  </a:cubicBezTo>
                  <a:cubicBezTo>
                    <a:pt x="35086" y="21467"/>
                    <a:pt x="35100" y="16424"/>
                    <a:pt x="35116" y="10206"/>
                  </a:cubicBezTo>
                  <a:lnTo>
                    <a:pt x="35116" y="10156"/>
                  </a:lnTo>
                  <a:lnTo>
                    <a:pt x="35074" y="10130"/>
                  </a:lnTo>
                  <a:cubicBezTo>
                    <a:pt x="30087" y="7244"/>
                    <a:pt x="24177" y="3822"/>
                    <a:pt x="17629" y="31"/>
                  </a:cubicBezTo>
                  <a:lnTo>
                    <a:pt x="175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" name="Google Shape;652;p35"/>
            <p:cNvSpPr/>
            <p:nvPr/>
          </p:nvSpPr>
          <p:spPr>
            <a:xfrm>
              <a:off x="1513108" y="1769743"/>
              <a:ext cx="52267" cy="52267"/>
            </a:xfrm>
            <a:custGeom>
              <a:avLst/>
              <a:gdLst/>
              <a:ahLst/>
              <a:cxnLst/>
              <a:rect l="l" t="t" r="r" b="b"/>
              <a:pathLst>
                <a:path w="3561" h="3561" extrusionOk="0">
                  <a:moveTo>
                    <a:pt x="1779" y="0"/>
                  </a:moveTo>
                  <a:cubicBezTo>
                    <a:pt x="796" y="0"/>
                    <a:pt x="0" y="798"/>
                    <a:pt x="0" y="1779"/>
                  </a:cubicBezTo>
                  <a:cubicBezTo>
                    <a:pt x="0" y="2762"/>
                    <a:pt x="796" y="3560"/>
                    <a:pt x="1779" y="3560"/>
                  </a:cubicBezTo>
                  <a:cubicBezTo>
                    <a:pt x="2763" y="3560"/>
                    <a:pt x="3560" y="2762"/>
                    <a:pt x="3560" y="1779"/>
                  </a:cubicBezTo>
                  <a:cubicBezTo>
                    <a:pt x="3560" y="798"/>
                    <a:pt x="2763" y="0"/>
                    <a:pt x="17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3" name="Google Shape;653;p35"/>
            <p:cNvSpPr/>
            <p:nvPr/>
          </p:nvSpPr>
          <p:spPr>
            <a:xfrm>
              <a:off x="1641169" y="1852678"/>
              <a:ext cx="80741" cy="80785"/>
            </a:xfrm>
            <a:custGeom>
              <a:avLst/>
              <a:gdLst/>
              <a:ahLst/>
              <a:cxnLst/>
              <a:rect l="l" t="t" r="r" b="b"/>
              <a:pathLst>
                <a:path w="5501" h="5504" extrusionOk="0">
                  <a:moveTo>
                    <a:pt x="2750" y="1"/>
                  </a:moveTo>
                  <a:cubicBezTo>
                    <a:pt x="1231" y="1"/>
                    <a:pt x="0" y="1232"/>
                    <a:pt x="0" y="2751"/>
                  </a:cubicBezTo>
                  <a:cubicBezTo>
                    <a:pt x="0" y="4270"/>
                    <a:pt x="1231" y="5504"/>
                    <a:pt x="2750" y="5504"/>
                  </a:cubicBezTo>
                  <a:cubicBezTo>
                    <a:pt x="4270" y="5504"/>
                    <a:pt x="5501" y="4270"/>
                    <a:pt x="5501" y="2751"/>
                  </a:cubicBezTo>
                  <a:cubicBezTo>
                    <a:pt x="5501" y="1232"/>
                    <a:pt x="4270" y="1"/>
                    <a:pt x="2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" name="Google Shape;654;p35"/>
            <p:cNvSpPr/>
            <p:nvPr/>
          </p:nvSpPr>
          <p:spPr>
            <a:xfrm>
              <a:off x="2150034" y="1852678"/>
              <a:ext cx="80785" cy="80785"/>
            </a:xfrm>
            <a:custGeom>
              <a:avLst/>
              <a:gdLst/>
              <a:ahLst/>
              <a:cxnLst/>
              <a:rect l="l" t="t" r="r" b="b"/>
              <a:pathLst>
                <a:path w="5504" h="5504" extrusionOk="0">
                  <a:moveTo>
                    <a:pt x="2751" y="1"/>
                  </a:moveTo>
                  <a:cubicBezTo>
                    <a:pt x="1232" y="1"/>
                    <a:pt x="1" y="1232"/>
                    <a:pt x="1" y="2751"/>
                  </a:cubicBezTo>
                  <a:cubicBezTo>
                    <a:pt x="1" y="4270"/>
                    <a:pt x="1232" y="5504"/>
                    <a:pt x="2751" y="5504"/>
                  </a:cubicBezTo>
                  <a:cubicBezTo>
                    <a:pt x="4270" y="5504"/>
                    <a:pt x="5504" y="4270"/>
                    <a:pt x="5504" y="2751"/>
                  </a:cubicBezTo>
                  <a:cubicBezTo>
                    <a:pt x="5504" y="1232"/>
                    <a:pt x="4270" y="1"/>
                    <a:pt x="275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" name="Google Shape;655;p35"/>
            <p:cNvSpPr/>
            <p:nvPr/>
          </p:nvSpPr>
          <p:spPr>
            <a:xfrm>
              <a:off x="2150034" y="2157363"/>
              <a:ext cx="80785" cy="80785"/>
            </a:xfrm>
            <a:custGeom>
              <a:avLst/>
              <a:gdLst/>
              <a:ahLst/>
              <a:cxnLst/>
              <a:rect l="l" t="t" r="r" b="b"/>
              <a:pathLst>
                <a:path w="5504" h="5504" extrusionOk="0">
                  <a:moveTo>
                    <a:pt x="2751" y="1"/>
                  </a:moveTo>
                  <a:cubicBezTo>
                    <a:pt x="1232" y="1"/>
                    <a:pt x="1" y="1234"/>
                    <a:pt x="1" y="2753"/>
                  </a:cubicBezTo>
                  <a:cubicBezTo>
                    <a:pt x="1" y="4273"/>
                    <a:pt x="1232" y="5504"/>
                    <a:pt x="2751" y="5504"/>
                  </a:cubicBezTo>
                  <a:cubicBezTo>
                    <a:pt x="4270" y="5504"/>
                    <a:pt x="5504" y="4273"/>
                    <a:pt x="5504" y="2753"/>
                  </a:cubicBezTo>
                  <a:cubicBezTo>
                    <a:pt x="5504" y="1234"/>
                    <a:pt x="4270" y="1"/>
                    <a:pt x="275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35"/>
            <p:cNvSpPr/>
            <p:nvPr/>
          </p:nvSpPr>
          <p:spPr>
            <a:xfrm>
              <a:off x="2421698" y="2307556"/>
              <a:ext cx="60413" cy="60413"/>
            </a:xfrm>
            <a:custGeom>
              <a:avLst/>
              <a:gdLst/>
              <a:ahLst/>
              <a:cxnLst/>
              <a:rect l="l" t="t" r="r" b="b"/>
              <a:pathLst>
                <a:path w="4116" h="4116" extrusionOk="0">
                  <a:moveTo>
                    <a:pt x="2058" y="1"/>
                  </a:moveTo>
                  <a:cubicBezTo>
                    <a:pt x="922" y="1"/>
                    <a:pt x="1" y="922"/>
                    <a:pt x="1" y="2058"/>
                  </a:cubicBezTo>
                  <a:cubicBezTo>
                    <a:pt x="1" y="3194"/>
                    <a:pt x="922" y="4116"/>
                    <a:pt x="2058" y="4116"/>
                  </a:cubicBezTo>
                  <a:cubicBezTo>
                    <a:pt x="3194" y="4116"/>
                    <a:pt x="4115" y="3194"/>
                    <a:pt x="4115" y="2058"/>
                  </a:cubicBezTo>
                  <a:cubicBezTo>
                    <a:pt x="4115" y="922"/>
                    <a:pt x="3194" y="1"/>
                    <a:pt x="205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" name="Google Shape;657;p35"/>
            <p:cNvSpPr/>
            <p:nvPr/>
          </p:nvSpPr>
          <p:spPr>
            <a:xfrm>
              <a:off x="1896996" y="2297383"/>
              <a:ext cx="80756" cy="80756"/>
            </a:xfrm>
            <a:custGeom>
              <a:avLst/>
              <a:gdLst/>
              <a:ahLst/>
              <a:cxnLst/>
              <a:rect l="l" t="t" r="r" b="b"/>
              <a:pathLst>
                <a:path w="5502" h="5502" extrusionOk="0">
                  <a:moveTo>
                    <a:pt x="2751" y="1"/>
                  </a:moveTo>
                  <a:cubicBezTo>
                    <a:pt x="1232" y="1"/>
                    <a:pt x="1" y="1232"/>
                    <a:pt x="1" y="2751"/>
                  </a:cubicBezTo>
                  <a:cubicBezTo>
                    <a:pt x="1" y="4270"/>
                    <a:pt x="1232" y="5501"/>
                    <a:pt x="2751" y="5501"/>
                  </a:cubicBezTo>
                  <a:cubicBezTo>
                    <a:pt x="4270" y="5501"/>
                    <a:pt x="5501" y="4270"/>
                    <a:pt x="5501" y="2751"/>
                  </a:cubicBezTo>
                  <a:cubicBezTo>
                    <a:pt x="5501" y="1232"/>
                    <a:pt x="4270" y="1"/>
                    <a:pt x="275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" name="Google Shape;658;p35"/>
            <p:cNvSpPr/>
            <p:nvPr/>
          </p:nvSpPr>
          <p:spPr>
            <a:xfrm>
              <a:off x="1646614" y="2143008"/>
              <a:ext cx="80785" cy="80785"/>
            </a:xfrm>
            <a:custGeom>
              <a:avLst/>
              <a:gdLst/>
              <a:ahLst/>
              <a:cxnLst/>
              <a:rect l="l" t="t" r="r" b="b"/>
              <a:pathLst>
                <a:path w="5504" h="5504" extrusionOk="0">
                  <a:moveTo>
                    <a:pt x="2751" y="0"/>
                  </a:moveTo>
                  <a:cubicBezTo>
                    <a:pt x="1232" y="0"/>
                    <a:pt x="1" y="1234"/>
                    <a:pt x="1" y="2753"/>
                  </a:cubicBezTo>
                  <a:cubicBezTo>
                    <a:pt x="1" y="4272"/>
                    <a:pt x="1232" y="5503"/>
                    <a:pt x="2751" y="5503"/>
                  </a:cubicBezTo>
                  <a:cubicBezTo>
                    <a:pt x="4270" y="5503"/>
                    <a:pt x="5504" y="4272"/>
                    <a:pt x="5504" y="2753"/>
                  </a:cubicBezTo>
                  <a:cubicBezTo>
                    <a:pt x="5504" y="1234"/>
                    <a:pt x="4270" y="0"/>
                    <a:pt x="2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9" name="Google Shape;659;p35"/>
            <p:cNvSpPr/>
            <p:nvPr/>
          </p:nvSpPr>
          <p:spPr>
            <a:xfrm>
              <a:off x="1936067" y="1449851"/>
              <a:ext cx="3405" cy="285830"/>
            </a:xfrm>
            <a:custGeom>
              <a:avLst/>
              <a:gdLst/>
              <a:ahLst/>
              <a:cxnLst/>
              <a:rect l="l" t="t" r="r" b="b"/>
              <a:pathLst>
                <a:path w="232" h="19474" extrusionOk="0">
                  <a:moveTo>
                    <a:pt x="115" y="1"/>
                  </a:moveTo>
                  <a:cubicBezTo>
                    <a:pt x="51" y="1"/>
                    <a:pt x="1" y="4358"/>
                    <a:pt x="1" y="9737"/>
                  </a:cubicBezTo>
                  <a:cubicBezTo>
                    <a:pt x="1" y="15116"/>
                    <a:pt x="51" y="19474"/>
                    <a:pt x="115" y="19474"/>
                  </a:cubicBezTo>
                  <a:cubicBezTo>
                    <a:pt x="179" y="19474"/>
                    <a:pt x="232" y="15114"/>
                    <a:pt x="232" y="9737"/>
                  </a:cubicBezTo>
                  <a:cubicBezTo>
                    <a:pt x="232" y="4360"/>
                    <a:pt x="179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0" name="Google Shape;660;p35"/>
            <p:cNvSpPr/>
            <p:nvPr/>
          </p:nvSpPr>
          <p:spPr>
            <a:xfrm>
              <a:off x="1897378" y="1703366"/>
              <a:ext cx="80756" cy="80741"/>
            </a:xfrm>
            <a:custGeom>
              <a:avLst/>
              <a:gdLst/>
              <a:ahLst/>
              <a:cxnLst/>
              <a:rect l="l" t="t" r="r" b="b"/>
              <a:pathLst>
                <a:path w="5502" h="5501" extrusionOk="0">
                  <a:moveTo>
                    <a:pt x="2751" y="0"/>
                  </a:moveTo>
                  <a:cubicBezTo>
                    <a:pt x="1232" y="0"/>
                    <a:pt x="1" y="1231"/>
                    <a:pt x="1" y="2751"/>
                  </a:cubicBezTo>
                  <a:cubicBezTo>
                    <a:pt x="1" y="4270"/>
                    <a:pt x="1232" y="5501"/>
                    <a:pt x="2751" y="5501"/>
                  </a:cubicBezTo>
                  <a:cubicBezTo>
                    <a:pt x="4270" y="5501"/>
                    <a:pt x="5501" y="4270"/>
                    <a:pt x="5501" y="2751"/>
                  </a:cubicBezTo>
                  <a:cubicBezTo>
                    <a:pt x="5501" y="1231"/>
                    <a:pt x="4270" y="0"/>
                    <a:pt x="2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1" name="Google Shape;661;p35"/>
            <p:cNvSpPr/>
            <p:nvPr/>
          </p:nvSpPr>
          <p:spPr>
            <a:xfrm>
              <a:off x="1904892" y="1405741"/>
              <a:ext cx="65755" cy="65755"/>
            </a:xfrm>
            <a:custGeom>
              <a:avLst/>
              <a:gdLst/>
              <a:ahLst/>
              <a:cxnLst/>
              <a:rect l="l" t="t" r="r" b="b"/>
              <a:pathLst>
                <a:path w="4480" h="4480" extrusionOk="0">
                  <a:moveTo>
                    <a:pt x="2239" y="0"/>
                  </a:moveTo>
                  <a:cubicBezTo>
                    <a:pt x="1003" y="0"/>
                    <a:pt x="1" y="1003"/>
                    <a:pt x="1" y="2241"/>
                  </a:cubicBezTo>
                  <a:cubicBezTo>
                    <a:pt x="1" y="3477"/>
                    <a:pt x="1003" y="4479"/>
                    <a:pt x="2239" y="4479"/>
                  </a:cubicBezTo>
                  <a:cubicBezTo>
                    <a:pt x="3477" y="4479"/>
                    <a:pt x="4480" y="3477"/>
                    <a:pt x="4480" y="2241"/>
                  </a:cubicBezTo>
                  <a:cubicBezTo>
                    <a:pt x="4480" y="1003"/>
                    <a:pt x="3477" y="0"/>
                    <a:pt x="2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2" name="Google Shape;662;p35"/>
            <p:cNvSpPr/>
            <p:nvPr/>
          </p:nvSpPr>
          <p:spPr>
            <a:xfrm>
              <a:off x="2748623" y="3440824"/>
              <a:ext cx="263402" cy="164770"/>
            </a:xfrm>
            <a:custGeom>
              <a:avLst/>
              <a:gdLst/>
              <a:ahLst/>
              <a:cxnLst/>
              <a:rect l="l" t="t" r="r" b="b"/>
              <a:pathLst>
                <a:path w="17946" h="11226" extrusionOk="0">
                  <a:moveTo>
                    <a:pt x="7" y="1"/>
                  </a:moveTo>
                  <a:cubicBezTo>
                    <a:pt x="6" y="1"/>
                    <a:pt x="6" y="1"/>
                    <a:pt x="5" y="1"/>
                  </a:cubicBezTo>
                  <a:cubicBezTo>
                    <a:pt x="1" y="9"/>
                    <a:pt x="60" y="54"/>
                    <a:pt x="174" y="137"/>
                  </a:cubicBezTo>
                  <a:cubicBezTo>
                    <a:pt x="313" y="230"/>
                    <a:pt x="482" y="347"/>
                    <a:pt x="684" y="485"/>
                  </a:cubicBezTo>
                  <a:cubicBezTo>
                    <a:pt x="1163" y="797"/>
                    <a:pt x="1806" y="1216"/>
                    <a:pt x="2584" y="1723"/>
                  </a:cubicBezTo>
                  <a:cubicBezTo>
                    <a:pt x="4192" y="2761"/>
                    <a:pt x="6423" y="4183"/>
                    <a:pt x="8897" y="5735"/>
                  </a:cubicBezTo>
                  <a:cubicBezTo>
                    <a:pt x="11371" y="7290"/>
                    <a:pt x="13619" y="8683"/>
                    <a:pt x="15257" y="9679"/>
                  </a:cubicBezTo>
                  <a:cubicBezTo>
                    <a:pt x="16074" y="10174"/>
                    <a:pt x="16740" y="10572"/>
                    <a:pt x="17205" y="10838"/>
                  </a:cubicBezTo>
                  <a:cubicBezTo>
                    <a:pt x="17438" y="10972"/>
                    <a:pt x="17617" y="11074"/>
                    <a:pt x="17745" y="11138"/>
                  </a:cubicBezTo>
                  <a:cubicBezTo>
                    <a:pt x="17861" y="11196"/>
                    <a:pt x="17927" y="11225"/>
                    <a:pt x="17940" y="11225"/>
                  </a:cubicBezTo>
                  <a:cubicBezTo>
                    <a:pt x="17942" y="11225"/>
                    <a:pt x="17943" y="11225"/>
                    <a:pt x="17943" y="11224"/>
                  </a:cubicBezTo>
                  <a:cubicBezTo>
                    <a:pt x="17945" y="11217"/>
                    <a:pt x="17883" y="11172"/>
                    <a:pt x="17767" y="11098"/>
                  </a:cubicBezTo>
                  <a:cubicBezTo>
                    <a:pt x="17626" y="11005"/>
                    <a:pt x="17457" y="10895"/>
                    <a:pt x="17250" y="10762"/>
                  </a:cubicBezTo>
                  <a:cubicBezTo>
                    <a:pt x="16769" y="10455"/>
                    <a:pt x="16126" y="10041"/>
                    <a:pt x="15343" y="9541"/>
                  </a:cubicBezTo>
                  <a:cubicBezTo>
                    <a:pt x="13695" y="8498"/>
                    <a:pt x="11476" y="7093"/>
                    <a:pt x="9018" y="5540"/>
                  </a:cubicBezTo>
                  <a:cubicBezTo>
                    <a:pt x="6554" y="4007"/>
                    <a:pt x="4325" y="2616"/>
                    <a:pt x="2670" y="1585"/>
                  </a:cubicBezTo>
                  <a:cubicBezTo>
                    <a:pt x="1875" y="1104"/>
                    <a:pt x="1220" y="704"/>
                    <a:pt x="732" y="409"/>
                  </a:cubicBezTo>
                  <a:cubicBezTo>
                    <a:pt x="520" y="285"/>
                    <a:pt x="343" y="182"/>
                    <a:pt x="198" y="97"/>
                  </a:cubicBezTo>
                  <a:cubicBezTo>
                    <a:pt x="85" y="32"/>
                    <a:pt x="19" y="1"/>
                    <a:pt x="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3" name="Google Shape;663;p35"/>
            <p:cNvSpPr/>
            <p:nvPr/>
          </p:nvSpPr>
          <p:spPr>
            <a:xfrm>
              <a:off x="1977912" y="2996148"/>
              <a:ext cx="262346" cy="140023"/>
            </a:xfrm>
            <a:custGeom>
              <a:avLst/>
              <a:gdLst/>
              <a:ahLst/>
              <a:cxnLst/>
              <a:rect l="l" t="t" r="r" b="b"/>
              <a:pathLst>
                <a:path w="17874" h="9540" extrusionOk="0">
                  <a:moveTo>
                    <a:pt x="32" y="1"/>
                  </a:moveTo>
                  <a:cubicBezTo>
                    <a:pt x="30" y="1"/>
                    <a:pt x="29" y="1"/>
                    <a:pt x="29" y="2"/>
                  </a:cubicBezTo>
                  <a:cubicBezTo>
                    <a:pt x="0" y="57"/>
                    <a:pt x="3962" y="2238"/>
                    <a:pt x="8882" y="4871"/>
                  </a:cubicBezTo>
                  <a:cubicBezTo>
                    <a:pt x="13736" y="7470"/>
                    <a:pt x="17707" y="9540"/>
                    <a:pt x="17842" y="9540"/>
                  </a:cubicBezTo>
                  <a:cubicBezTo>
                    <a:pt x="17843" y="9540"/>
                    <a:pt x="17845" y="9539"/>
                    <a:pt x="17845" y="9539"/>
                  </a:cubicBezTo>
                  <a:cubicBezTo>
                    <a:pt x="17873" y="9481"/>
                    <a:pt x="13911" y="7303"/>
                    <a:pt x="8992" y="4669"/>
                  </a:cubicBezTo>
                  <a:cubicBezTo>
                    <a:pt x="4138" y="2071"/>
                    <a:pt x="167" y="1"/>
                    <a:pt x="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4" name="Google Shape;664;p35"/>
            <p:cNvSpPr/>
            <p:nvPr/>
          </p:nvSpPr>
          <p:spPr>
            <a:xfrm>
              <a:off x="2235002" y="2996970"/>
              <a:ext cx="515386" cy="595041"/>
            </a:xfrm>
            <a:custGeom>
              <a:avLst/>
              <a:gdLst/>
              <a:ahLst/>
              <a:cxnLst/>
              <a:rect l="l" t="t" r="r" b="b"/>
              <a:pathLst>
                <a:path w="35114" h="40541" extrusionOk="0">
                  <a:moveTo>
                    <a:pt x="17543" y="1"/>
                  </a:moveTo>
                  <a:lnTo>
                    <a:pt x="17500" y="24"/>
                  </a:lnTo>
                  <a:cubicBezTo>
                    <a:pt x="12123" y="3149"/>
                    <a:pt x="7761" y="5682"/>
                    <a:pt x="4739" y="7439"/>
                  </a:cubicBezTo>
                  <a:cubicBezTo>
                    <a:pt x="3241" y="8316"/>
                    <a:pt x="2077" y="8997"/>
                    <a:pt x="1277" y="9463"/>
                  </a:cubicBezTo>
                  <a:cubicBezTo>
                    <a:pt x="889" y="9694"/>
                    <a:pt x="591" y="9871"/>
                    <a:pt x="384" y="9992"/>
                  </a:cubicBezTo>
                  <a:cubicBezTo>
                    <a:pt x="181" y="10114"/>
                    <a:pt x="86" y="10178"/>
                    <a:pt x="86" y="10178"/>
                  </a:cubicBezTo>
                  <a:cubicBezTo>
                    <a:pt x="86" y="10178"/>
                    <a:pt x="198" y="10121"/>
                    <a:pt x="405" y="10006"/>
                  </a:cubicBezTo>
                  <a:cubicBezTo>
                    <a:pt x="617" y="9885"/>
                    <a:pt x="922" y="9714"/>
                    <a:pt x="1320" y="9490"/>
                  </a:cubicBezTo>
                  <a:cubicBezTo>
                    <a:pt x="2127" y="9030"/>
                    <a:pt x="3303" y="8361"/>
                    <a:pt x="4815" y="7499"/>
                  </a:cubicBezTo>
                  <a:cubicBezTo>
                    <a:pt x="7831" y="5768"/>
                    <a:pt x="12181" y="3274"/>
                    <a:pt x="17543" y="197"/>
                  </a:cubicBezTo>
                  <a:lnTo>
                    <a:pt x="17543" y="197"/>
                  </a:lnTo>
                  <a:cubicBezTo>
                    <a:pt x="22475" y="3053"/>
                    <a:pt x="28384" y="6474"/>
                    <a:pt x="34890" y="10239"/>
                  </a:cubicBezTo>
                  <a:lnTo>
                    <a:pt x="34890" y="10239"/>
                  </a:lnTo>
                  <a:cubicBezTo>
                    <a:pt x="34890" y="16435"/>
                    <a:pt x="34887" y="23209"/>
                    <a:pt x="34885" y="30268"/>
                  </a:cubicBezTo>
                  <a:lnTo>
                    <a:pt x="34885" y="30268"/>
                  </a:lnTo>
                  <a:cubicBezTo>
                    <a:pt x="28792" y="33787"/>
                    <a:pt x="22947" y="37165"/>
                    <a:pt x="17543" y="40287"/>
                  </a:cubicBezTo>
                  <a:lnTo>
                    <a:pt x="17543" y="40287"/>
                  </a:lnTo>
                  <a:cubicBezTo>
                    <a:pt x="11025" y="36537"/>
                    <a:pt x="5140" y="33146"/>
                    <a:pt x="172" y="30285"/>
                  </a:cubicBezTo>
                  <a:lnTo>
                    <a:pt x="172" y="30285"/>
                  </a:lnTo>
                  <a:cubicBezTo>
                    <a:pt x="155" y="24105"/>
                    <a:pt x="141" y="19091"/>
                    <a:pt x="129" y="15612"/>
                  </a:cubicBezTo>
                  <a:cubicBezTo>
                    <a:pt x="119" y="13871"/>
                    <a:pt x="112" y="12519"/>
                    <a:pt x="107" y="11590"/>
                  </a:cubicBezTo>
                  <a:cubicBezTo>
                    <a:pt x="103" y="11135"/>
                    <a:pt x="100" y="10785"/>
                    <a:pt x="96" y="10540"/>
                  </a:cubicBezTo>
                  <a:cubicBezTo>
                    <a:pt x="93" y="10302"/>
                    <a:pt x="86" y="10178"/>
                    <a:pt x="86" y="10178"/>
                  </a:cubicBezTo>
                  <a:cubicBezTo>
                    <a:pt x="86" y="10178"/>
                    <a:pt x="79" y="10295"/>
                    <a:pt x="74" y="10528"/>
                  </a:cubicBezTo>
                  <a:cubicBezTo>
                    <a:pt x="72" y="10771"/>
                    <a:pt x="69" y="11116"/>
                    <a:pt x="65" y="11568"/>
                  </a:cubicBezTo>
                  <a:cubicBezTo>
                    <a:pt x="57" y="12492"/>
                    <a:pt x="50" y="13843"/>
                    <a:pt x="41" y="15576"/>
                  </a:cubicBezTo>
                  <a:cubicBezTo>
                    <a:pt x="31" y="19074"/>
                    <a:pt x="17" y="24117"/>
                    <a:pt x="0" y="30335"/>
                  </a:cubicBezTo>
                  <a:lnTo>
                    <a:pt x="0" y="30385"/>
                  </a:lnTo>
                  <a:lnTo>
                    <a:pt x="43" y="30411"/>
                  </a:lnTo>
                  <a:cubicBezTo>
                    <a:pt x="5027" y="33297"/>
                    <a:pt x="10940" y="36719"/>
                    <a:pt x="17488" y="40510"/>
                  </a:cubicBezTo>
                  <a:lnTo>
                    <a:pt x="17543" y="40541"/>
                  </a:lnTo>
                  <a:lnTo>
                    <a:pt x="17597" y="40510"/>
                  </a:lnTo>
                  <a:cubicBezTo>
                    <a:pt x="23034" y="37371"/>
                    <a:pt x="28922" y="33976"/>
                    <a:pt x="35056" y="30435"/>
                  </a:cubicBezTo>
                  <a:lnTo>
                    <a:pt x="35114" y="30401"/>
                  </a:lnTo>
                  <a:lnTo>
                    <a:pt x="35114" y="30332"/>
                  </a:lnTo>
                  <a:cubicBezTo>
                    <a:pt x="35114" y="23227"/>
                    <a:pt x="35111" y="16409"/>
                    <a:pt x="35109" y="10178"/>
                  </a:cubicBezTo>
                  <a:lnTo>
                    <a:pt x="35109" y="10114"/>
                  </a:lnTo>
                  <a:lnTo>
                    <a:pt x="35054" y="10083"/>
                  </a:lnTo>
                  <a:cubicBezTo>
                    <a:pt x="28499" y="6308"/>
                    <a:pt x="22546" y="2882"/>
                    <a:pt x="17586" y="24"/>
                  </a:cubicBezTo>
                  <a:lnTo>
                    <a:pt x="175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5" name="Google Shape;665;p35"/>
            <p:cNvSpPr/>
            <p:nvPr/>
          </p:nvSpPr>
          <p:spPr>
            <a:xfrm>
              <a:off x="2976959" y="3572081"/>
              <a:ext cx="52252" cy="52267"/>
            </a:xfrm>
            <a:custGeom>
              <a:avLst/>
              <a:gdLst/>
              <a:ahLst/>
              <a:cxnLst/>
              <a:rect l="l" t="t" r="r" b="b"/>
              <a:pathLst>
                <a:path w="3560" h="3561" extrusionOk="0">
                  <a:moveTo>
                    <a:pt x="1781" y="1"/>
                  </a:moveTo>
                  <a:cubicBezTo>
                    <a:pt x="798" y="1"/>
                    <a:pt x="0" y="799"/>
                    <a:pt x="0" y="1780"/>
                  </a:cubicBezTo>
                  <a:cubicBezTo>
                    <a:pt x="0" y="2763"/>
                    <a:pt x="798" y="3561"/>
                    <a:pt x="1781" y="3561"/>
                  </a:cubicBezTo>
                  <a:cubicBezTo>
                    <a:pt x="2765" y="3561"/>
                    <a:pt x="3560" y="2763"/>
                    <a:pt x="3560" y="1780"/>
                  </a:cubicBezTo>
                  <a:cubicBezTo>
                    <a:pt x="3560" y="799"/>
                    <a:pt x="2765" y="1"/>
                    <a:pt x="1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6" name="Google Shape;666;p35"/>
            <p:cNvSpPr/>
            <p:nvPr/>
          </p:nvSpPr>
          <p:spPr>
            <a:xfrm>
              <a:off x="2708289" y="3400472"/>
              <a:ext cx="80785" cy="80785"/>
            </a:xfrm>
            <a:custGeom>
              <a:avLst/>
              <a:gdLst/>
              <a:ahLst/>
              <a:cxnLst/>
              <a:rect l="l" t="t" r="r" b="b"/>
              <a:pathLst>
                <a:path w="5504" h="5504" extrusionOk="0">
                  <a:moveTo>
                    <a:pt x="2753" y="0"/>
                  </a:moveTo>
                  <a:cubicBezTo>
                    <a:pt x="1234" y="0"/>
                    <a:pt x="1" y="1231"/>
                    <a:pt x="1" y="2750"/>
                  </a:cubicBezTo>
                  <a:cubicBezTo>
                    <a:pt x="1" y="4270"/>
                    <a:pt x="1234" y="5503"/>
                    <a:pt x="2753" y="5503"/>
                  </a:cubicBezTo>
                  <a:cubicBezTo>
                    <a:pt x="4273" y="5503"/>
                    <a:pt x="5504" y="4270"/>
                    <a:pt x="5504" y="2750"/>
                  </a:cubicBezTo>
                  <a:cubicBezTo>
                    <a:pt x="5504" y="1231"/>
                    <a:pt x="4273" y="0"/>
                    <a:pt x="27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7" name="Google Shape;667;p35"/>
            <p:cNvSpPr/>
            <p:nvPr/>
          </p:nvSpPr>
          <p:spPr>
            <a:xfrm>
              <a:off x="2199424" y="3400472"/>
              <a:ext cx="80785" cy="80785"/>
            </a:xfrm>
            <a:custGeom>
              <a:avLst/>
              <a:gdLst/>
              <a:ahLst/>
              <a:cxnLst/>
              <a:rect l="l" t="t" r="r" b="b"/>
              <a:pathLst>
                <a:path w="5504" h="5504" extrusionOk="0">
                  <a:moveTo>
                    <a:pt x="2751" y="0"/>
                  </a:moveTo>
                  <a:cubicBezTo>
                    <a:pt x="1231" y="0"/>
                    <a:pt x="0" y="1231"/>
                    <a:pt x="0" y="2750"/>
                  </a:cubicBezTo>
                  <a:cubicBezTo>
                    <a:pt x="0" y="4270"/>
                    <a:pt x="1231" y="5503"/>
                    <a:pt x="2751" y="5503"/>
                  </a:cubicBezTo>
                  <a:cubicBezTo>
                    <a:pt x="4272" y="5503"/>
                    <a:pt x="5503" y="4270"/>
                    <a:pt x="5503" y="2750"/>
                  </a:cubicBezTo>
                  <a:cubicBezTo>
                    <a:pt x="5503" y="1231"/>
                    <a:pt x="4272" y="0"/>
                    <a:pt x="2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8" name="Google Shape;668;p35"/>
            <p:cNvSpPr/>
            <p:nvPr/>
          </p:nvSpPr>
          <p:spPr>
            <a:xfrm>
              <a:off x="2199424" y="3095787"/>
              <a:ext cx="80785" cy="80741"/>
            </a:xfrm>
            <a:custGeom>
              <a:avLst/>
              <a:gdLst/>
              <a:ahLst/>
              <a:cxnLst/>
              <a:rect l="l" t="t" r="r" b="b"/>
              <a:pathLst>
                <a:path w="5504" h="5501" extrusionOk="0">
                  <a:moveTo>
                    <a:pt x="2751" y="0"/>
                  </a:moveTo>
                  <a:cubicBezTo>
                    <a:pt x="1231" y="0"/>
                    <a:pt x="0" y="1231"/>
                    <a:pt x="0" y="2751"/>
                  </a:cubicBezTo>
                  <a:cubicBezTo>
                    <a:pt x="0" y="4270"/>
                    <a:pt x="1231" y="5501"/>
                    <a:pt x="2751" y="5501"/>
                  </a:cubicBezTo>
                  <a:cubicBezTo>
                    <a:pt x="4272" y="5501"/>
                    <a:pt x="5503" y="4270"/>
                    <a:pt x="5503" y="2751"/>
                  </a:cubicBezTo>
                  <a:cubicBezTo>
                    <a:pt x="5503" y="1231"/>
                    <a:pt x="4272" y="0"/>
                    <a:pt x="2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9" name="Google Shape;669;p35"/>
            <p:cNvSpPr/>
            <p:nvPr/>
          </p:nvSpPr>
          <p:spPr>
            <a:xfrm>
              <a:off x="1948132" y="2965968"/>
              <a:ext cx="60413" cy="60413"/>
            </a:xfrm>
            <a:custGeom>
              <a:avLst/>
              <a:gdLst/>
              <a:ahLst/>
              <a:cxnLst/>
              <a:rect l="l" t="t" r="r" b="b"/>
              <a:pathLst>
                <a:path w="4116" h="4116" extrusionOk="0">
                  <a:moveTo>
                    <a:pt x="2058" y="0"/>
                  </a:moveTo>
                  <a:cubicBezTo>
                    <a:pt x="922" y="0"/>
                    <a:pt x="0" y="922"/>
                    <a:pt x="0" y="2058"/>
                  </a:cubicBezTo>
                  <a:cubicBezTo>
                    <a:pt x="0" y="3194"/>
                    <a:pt x="922" y="4115"/>
                    <a:pt x="2058" y="4115"/>
                  </a:cubicBezTo>
                  <a:cubicBezTo>
                    <a:pt x="3194" y="4115"/>
                    <a:pt x="4115" y="3194"/>
                    <a:pt x="4115" y="2058"/>
                  </a:cubicBezTo>
                  <a:cubicBezTo>
                    <a:pt x="4115" y="922"/>
                    <a:pt x="3194" y="0"/>
                    <a:pt x="2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0" name="Google Shape;670;p35"/>
            <p:cNvSpPr/>
            <p:nvPr/>
          </p:nvSpPr>
          <p:spPr>
            <a:xfrm>
              <a:off x="2452492" y="2955766"/>
              <a:ext cx="80756" cy="80785"/>
            </a:xfrm>
            <a:custGeom>
              <a:avLst/>
              <a:gdLst/>
              <a:ahLst/>
              <a:cxnLst/>
              <a:rect l="l" t="t" r="r" b="b"/>
              <a:pathLst>
                <a:path w="5502" h="5504" extrusionOk="0">
                  <a:moveTo>
                    <a:pt x="2751" y="0"/>
                  </a:moveTo>
                  <a:cubicBezTo>
                    <a:pt x="1232" y="0"/>
                    <a:pt x="1" y="1234"/>
                    <a:pt x="1" y="2753"/>
                  </a:cubicBezTo>
                  <a:cubicBezTo>
                    <a:pt x="1" y="4272"/>
                    <a:pt x="1232" y="5503"/>
                    <a:pt x="2751" y="5503"/>
                  </a:cubicBezTo>
                  <a:cubicBezTo>
                    <a:pt x="4270" y="5503"/>
                    <a:pt x="5501" y="4272"/>
                    <a:pt x="5501" y="2753"/>
                  </a:cubicBezTo>
                  <a:cubicBezTo>
                    <a:pt x="5501" y="1234"/>
                    <a:pt x="4270" y="0"/>
                    <a:pt x="2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1" name="Google Shape;671;p35"/>
            <p:cNvSpPr/>
            <p:nvPr/>
          </p:nvSpPr>
          <p:spPr>
            <a:xfrm>
              <a:off x="2702844" y="3110113"/>
              <a:ext cx="80785" cy="80785"/>
            </a:xfrm>
            <a:custGeom>
              <a:avLst/>
              <a:gdLst/>
              <a:ahLst/>
              <a:cxnLst/>
              <a:rect l="l" t="t" r="r" b="b"/>
              <a:pathLst>
                <a:path w="5504" h="5504" extrusionOk="0">
                  <a:moveTo>
                    <a:pt x="2750" y="1"/>
                  </a:moveTo>
                  <a:cubicBezTo>
                    <a:pt x="1231" y="1"/>
                    <a:pt x="0" y="1234"/>
                    <a:pt x="0" y="2753"/>
                  </a:cubicBezTo>
                  <a:cubicBezTo>
                    <a:pt x="0" y="4272"/>
                    <a:pt x="1231" y="5503"/>
                    <a:pt x="2750" y="5503"/>
                  </a:cubicBezTo>
                  <a:cubicBezTo>
                    <a:pt x="4270" y="5503"/>
                    <a:pt x="5503" y="4272"/>
                    <a:pt x="5503" y="2753"/>
                  </a:cubicBezTo>
                  <a:cubicBezTo>
                    <a:pt x="5503" y="1234"/>
                    <a:pt x="4270" y="1"/>
                    <a:pt x="2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2" name="Google Shape;672;p35"/>
            <p:cNvSpPr/>
            <p:nvPr/>
          </p:nvSpPr>
          <p:spPr>
            <a:xfrm>
              <a:off x="2452081" y="3549784"/>
              <a:ext cx="80770" cy="80785"/>
            </a:xfrm>
            <a:custGeom>
              <a:avLst/>
              <a:gdLst/>
              <a:ahLst/>
              <a:cxnLst/>
              <a:rect l="l" t="t" r="r" b="b"/>
              <a:pathLst>
                <a:path w="5503" h="5504" extrusionOk="0">
                  <a:moveTo>
                    <a:pt x="2753" y="1"/>
                  </a:moveTo>
                  <a:cubicBezTo>
                    <a:pt x="1233" y="1"/>
                    <a:pt x="0" y="1234"/>
                    <a:pt x="0" y="2753"/>
                  </a:cubicBezTo>
                  <a:cubicBezTo>
                    <a:pt x="0" y="4273"/>
                    <a:pt x="1233" y="5504"/>
                    <a:pt x="2753" y="5504"/>
                  </a:cubicBezTo>
                  <a:cubicBezTo>
                    <a:pt x="4272" y="5504"/>
                    <a:pt x="5503" y="4273"/>
                    <a:pt x="5503" y="2753"/>
                  </a:cubicBezTo>
                  <a:cubicBezTo>
                    <a:pt x="5503" y="1234"/>
                    <a:pt x="4272" y="1"/>
                    <a:pt x="2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2659428" y="2830308"/>
              <a:ext cx="397364" cy="377637"/>
            </a:xfrm>
            <a:custGeom>
              <a:avLst/>
              <a:gdLst/>
              <a:ahLst/>
              <a:cxnLst/>
              <a:rect l="l" t="t" r="r" b="b"/>
              <a:pathLst>
                <a:path w="27073" h="25729" extrusionOk="0">
                  <a:moveTo>
                    <a:pt x="24968" y="0"/>
                  </a:moveTo>
                  <a:cubicBezTo>
                    <a:pt x="24964" y="0"/>
                    <a:pt x="24961" y="1"/>
                    <a:pt x="24958" y="1"/>
                  </a:cubicBezTo>
                  <a:cubicBezTo>
                    <a:pt x="24866" y="13"/>
                    <a:pt x="24492" y="16"/>
                    <a:pt x="23901" y="16"/>
                  </a:cubicBezTo>
                  <a:cubicBezTo>
                    <a:pt x="23052" y="16"/>
                    <a:pt x="21755" y="9"/>
                    <a:pt x="20198" y="9"/>
                  </a:cubicBezTo>
                  <a:cubicBezTo>
                    <a:pt x="13500" y="9"/>
                    <a:pt x="1988" y="139"/>
                    <a:pt x="627" y="1523"/>
                  </a:cubicBezTo>
                  <a:cubicBezTo>
                    <a:pt x="1" y="2158"/>
                    <a:pt x="5435" y="5683"/>
                    <a:pt x="7713" y="8623"/>
                  </a:cubicBezTo>
                  <a:cubicBezTo>
                    <a:pt x="9910" y="11463"/>
                    <a:pt x="17643" y="25729"/>
                    <a:pt x="22162" y="25729"/>
                  </a:cubicBezTo>
                  <a:cubicBezTo>
                    <a:pt x="22327" y="25729"/>
                    <a:pt x="22488" y="25710"/>
                    <a:pt x="22644" y="25670"/>
                  </a:cubicBezTo>
                  <a:cubicBezTo>
                    <a:pt x="27073" y="24554"/>
                    <a:pt x="23782" y="12783"/>
                    <a:pt x="23782" y="12783"/>
                  </a:cubicBezTo>
                  <a:cubicBezTo>
                    <a:pt x="23782" y="12783"/>
                    <a:pt x="25738" y="0"/>
                    <a:pt x="249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2659428" y="2830308"/>
              <a:ext cx="397364" cy="377637"/>
            </a:xfrm>
            <a:custGeom>
              <a:avLst/>
              <a:gdLst/>
              <a:ahLst/>
              <a:cxnLst/>
              <a:rect l="l" t="t" r="r" b="b"/>
              <a:pathLst>
                <a:path w="27073" h="25729" extrusionOk="0">
                  <a:moveTo>
                    <a:pt x="24968" y="0"/>
                  </a:moveTo>
                  <a:cubicBezTo>
                    <a:pt x="24964" y="0"/>
                    <a:pt x="24961" y="1"/>
                    <a:pt x="24958" y="1"/>
                  </a:cubicBezTo>
                  <a:cubicBezTo>
                    <a:pt x="24866" y="13"/>
                    <a:pt x="24492" y="16"/>
                    <a:pt x="23901" y="16"/>
                  </a:cubicBezTo>
                  <a:cubicBezTo>
                    <a:pt x="23052" y="16"/>
                    <a:pt x="21755" y="9"/>
                    <a:pt x="20198" y="9"/>
                  </a:cubicBezTo>
                  <a:cubicBezTo>
                    <a:pt x="13500" y="9"/>
                    <a:pt x="1988" y="139"/>
                    <a:pt x="627" y="1523"/>
                  </a:cubicBezTo>
                  <a:cubicBezTo>
                    <a:pt x="1" y="2158"/>
                    <a:pt x="5435" y="5683"/>
                    <a:pt x="7713" y="8623"/>
                  </a:cubicBezTo>
                  <a:cubicBezTo>
                    <a:pt x="9910" y="11463"/>
                    <a:pt x="17643" y="25729"/>
                    <a:pt x="22162" y="25729"/>
                  </a:cubicBezTo>
                  <a:cubicBezTo>
                    <a:pt x="22327" y="25729"/>
                    <a:pt x="22488" y="25710"/>
                    <a:pt x="22644" y="25670"/>
                  </a:cubicBezTo>
                  <a:cubicBezTo>
                    <a:pt x="27073" y="24554"/>
                    <a:pt x="23782" y="12783"/>
                    <a:pt x="23782" y="12783"/>
                  </a:cubicBezTo>
                  <a:cubicBezTo>
                    <a:pt x="23782" y="12783"/>
                    <a:pt x="25738" y="0"/>
                    <a:pt x="24968" y="0"/>
                  </a:cubicBezTo>
                  <a:close/>
                </a:path>
              </a:pathLst>
            </a:custGeom>
            <a:solidFill>
              <a:srgbClr val="0B3D69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1754992" y="1690522"/>
              <a:ext cx="2113325" cy="1214226"/>
            </a:xfrm>
            <a:custGeom>
              <a:avLst/>
              <a:gdLst/>
              <a:ahLst/>
              <a:cxnLst/>
              <a:rect l="l" t="t" r="r" b="b"/>
              <a:pathLst>
                <a:path w="143984" h="82727" extrusionOk="0">
                  <a:moveTo>
                    <a:pt x="64131" y="1"/>
                  </a:moveTo>
                  <a:cubicBezTo>
                    <a:pt x="60322" y="1"/>
                    <a:pt x="56292" y="678"/>
                    <a:pt x="52623" y="2645"/>
                  </a:cubicBezTo>
                  <a:cubicBezTo>
                    <a:pt x="52623" y="2645"/>
                    <a:pt x="50932" y="2278"/>
                    <a:pt x="48284" y="2278"/>
                  </a:cubicBezTo>
                  <a:cubicBezTo>
                    <a:pt x="43303" y="2278"/>
                    <a:pt x="34938" y="3576"/>
                    <a:pt x="28087" y="11060"/>
                  </a:cubicBezTo>
                  <a:cubicBezTo>
                    <a:pt x="28087" y="11060"/>
                    <a:pt x="16788" y="14610"/>
                    <a:pt x="13883" y="23166"/>
                  </a:cubicBezTo>
                  <a:cubicBezTo>
                    <a:pt x="13883" y="23166"/>
                    <a:pt x="1" y="32126"/>
                    <a:pt x="4196" y="42496"/>
                  </a:cubicBezTo>
                  <a:cubicBezTo>
                    <a:pt x="4196" y="42496"/>
                    <a:pt x="1775" y="44311"/>
                    <a:pt x="2261" y="47861"/>
                  </a:cubicBezTo>
                  <a:cubicBezTo>
                    <a:pt x="2744" y="51414"/>
                    <a:pt x="5328" y="51735"/>
                    <a:pt x="5328" y="51735"/>
                  </a:cubicBezTo>
                  <a:cubicBezTo>
                    <a:pt x="5328" y="51735"/>
                    <a:pt x="5651" y="62875"/>
                    <a:pt x="18886" y="65294"/>
                  </a:cubicBezTo>
                  <a:lnTo>
                    <a:pt x="30509" y="66425"/>
                  </a:lnTo>
                  <a:cubicBezTo>
                    <a:pt x="30509" y="66425"/>
                    <a:pt x="30830" y="82405"/>
                    <a:pt x="49718" y="82727"/>
                  </a:cubicBezTo>
                  <a:lnTo>
                    <a:pt x="64405" y="80953"/>
                  </a:lnTo>
                  <a:cubicBezTo>
                    <a:pt x="64405" y="80953"/>
                    <a:pt x="70034" y="80793"/>
                    <a:pt x="77479" y="80793"/>
                  </a:cubicBezTo>
                  <a:cubicBezTo>
                    <a:pt x="84951" y="80793"/>
                    <a:pt x="94253" y="80954"/>
                    <a:pt x="101531" y="81598"/>
                  </a:cubicBezTo>
                  <a:cubicBezTo>
                    <a:pt x="103350" y="81759"/>
                    <a:pt x="105536" y="81963"/>
                    <a:pt x="107921" y="81963"/>
                  </a:cubicBezTo>
                  <a:cubicBezTo>
                    <a:pt x="110964" y="81963"/>
                    <a:pt x="114332" y="81631"/>
                    <a:pt x="117680" y="80455"/>
                  </a:cubicBezTo>
                  <a:cubicBezTo>
                    <a:pt x="123652" y="78357"/>
                    <a:pt x="143983" y="59160"/>
                    <a:pt x="123483" y="35272"/>
                  </a:cubicBezTo>
                  <a:cubicBezTo>
                    <a:pt x="123483" y="35272"/>
                    <a:pt x="125260" y="24456"/>
                    <a:pt x="114285" y="21873"/>
                  </a:cubicBezTo>
                  <a:cubicBezTo>
                    <a:pt x="114285" y="21873"/>
                    <a:pt x="109494" y="7184"/>
                    <a:pt x="93561" y="7184"/>
                  </a:cubicBezTo>
                  <a:cubicBezTo>
                    <a:pt x="93474" y="7184"/>
                    <a:pt x="93387" y="7185"/>
                    <a:pt x="93299" y="7186"/>
                  </a:cubicBezTo>
                  <a:cubicBezTo>
                    <a:pt x="93299" y="7186"/>
                    <a:pt x="89645" y="2644"/>
                    <a:pt x="83805" y="2644"/>
                  </a:cubicBezTo>
                  <a:cubicBezTo>
                    <a:pt x="82593" y="2644"/>
                    <a:pt x="81288" y="2840"/>
                    <a:pt x="79902" y="3311"/>
                  </a:cubicBezTo>
                  <a:cubicBezTo>
                    <a:pt x="79902" y="3311"/>
                    <a:pt x="72554" y="1"/>
                    <a:pt x="64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2197985" y="2275409"/>
              <a:ext cx="862861" cy="465013"/>
            </a:xfrm>
            <a:custGeom>
              <a:avLst/>
              <a:gdLst/>
              <a:ahLst/>
              <a:cxnLst/>
              <a:rect l="l" t="t" r="r" b="b"/>
              <a:pathLst>
                <a:path w="58788" h="31682" extrusionOk="0">
                  <a:moveTo>
                    <a:pt x="58767" y="0"/>
                  </a:moveTo>
                  <a:cubicBezTo>
                    <a:pt x="58766" y="0"/>
                    <a:pt x="58609" y="36"/>
                    <a:pt x="58312" y="133"/>
                  </a:cubicBezTo>
                  <a:cubicBezTo>
                    <a:pt x="58026" y="252"/>
                    <a:pt x="57597" y="448"/>
                    <a:pt x="57138" y="845"/>
                  </a:cubicBezTo>
                  <a:cubicBezTo>
                    <a:pt x="56683" y="1241"/>
                    <a:pt x="56190" y="1834"/>
                    <a:pt x="55861" y="2650"/>
                  </a:cubicBezTo>
                  <a:cubicBezTo>
                    <a:pt x="55551" y="3431"/>
                    <a:pt x="55388" y="4453"/>
                    <a:pt x="55714" y="5501"/>
                  </a:cubicBezTo>
                  <a:lnTo>
                    <a:pt x="55714" y="5501"/>
                  </a:lnTo>
                  <a:cubicBezTo>
                    <a:pt x="54182" y="5079"/>
                    <a:pt x="52392" y="4673"/>
                    <a:pt x="50366" y="4429"/>
                  </a:cubicBezTo>
                  <a:cubicBezTo>
                    <a:pt x="49113" y="4281"/>
                    <a:pt x="47771" y="4197"/>
                    <a:pt x="46359" y="4197"/>
                  </a:cubicBezTo>
                  <a:cubicBezTo>
                    <a:pt x="45427" y="4197"/>
                    <a:pt x="44466" y="4234"/>
                    <a:pt x="43479" y="4312"/>
                  </a:cubicBezTo>
                  <a:cubicBezTo>
                    <a:pt x="38534" y="4688"/>
                    <a:pt x="32904" y="6270"/>
                    <a:pt x="27735" y="9508"/>
                  </a:cubicBezTo>
                  <a:lnTo>
                    <a:pt x="27735" y="9508"/>
                  </a:lnTo>
                  <a:cubicBezTo>
                    <a:pt x="26654" y="9162"/>
                    <a:pt x="25477" y="8905"/>
                    <a:pt x="24277" y="8711"/>
                  </a:cubicBezTo>
                  <a:cubicBezTo>
                    <a:pt x="22531" y="8441"/>
                    <a:pt x="20791" y="8294"/>
                    <a:pt x="19084" y="8294"/>
                  </a:cubicBezTo>
                  <a:cubicBezTo>
                    <a:pt x="18126" y="8294"/>
                    <a:pt x="17178" y="8340"/>
                    <a:pt x="16245" y="8437"/>
                  </a:cubicBezTo>
                  <a:cubicBezTo>
                    <a:pt x="14952" y="8572"/>
                    <a:pt x="13681" y="8846"/>
                    <a:pt x="12511" y="9303"/>
                  </a:cubicBezTo>
                  <a:cubicBezTo>
                    <a:pt x="11342" y="9744"/>
                    <a:pt x="10204" y="10218"/>
                    <a:pt x="9173" y="10837"/>
                  </a:cubicBezTo>
                  <a:cubicBezTo>
                    <a:pt x="8137" y="11451"/>
                    <a:pt x="7235" y="12206"/>
                    <a:pt x="6399" y="12966"/>
                  </a:cubicBezTo>
                  <a:cubicBezTo>
                    <a:pt x="5575" y="13735"/>
                    <a:pt x="4746" y="14464"/>
                    <a:pt x="4058" y="15283"/>
                  </a:cubicBezTo>
                  <a:cubicBezTo>
                    <a:pt x="2679" y="16909"/>
                    <a:pt x="1660" y="18635"/>
                    <a:pt x="977" y="20312"/>
                  </a:cubicBezTo>
                  <a:cubicBezTo>
                    <a:pt x="636" y="21152"/>
                    <a:pt x="384" y="21981"/>
                    <a:pt x="220" y="22781"/>
                  </a:cubicBezTo>
                  <a:cubicBezTo>
                    <a:pt x="65" y="23583"/>
                    <a:pt x="1" y="24355"/>
                    <a:pt x="15" y="25074"/>
                  </a:cubicBezTo>
                  <a:cubicBezTo>
                    <a:pt x="43" y="26515"/>
                    <a:pt x="286" y="27736"/>
                    <a:pt x="532" y="28715"/>
                  </a:cubicBezTo>
                  <a:cubicBezTo>
                    <a:pt x="1041" y="30670"/>
                    <a:pt x="1529" y="31682"/>
                    <a:pt x="1529" y="31682"/>
                  </a:cubicBezTo>
                  <a:cubicBezTo>
                    <a:pt x="1529" y="31682"/>
                    <a:pt x="1513" y="31613"/>
                    <a:pt x="1467" y="31484"/>
                  </a:cubicBezTo>
                  <a:cubicBezTo>
                    <a:pt x="1420" y="31349"/>
                    <a:pt x="1353" y="31158"/>
                    <a:pt x="1267" y="30915"/>
                  </a:cubicBezTo>
                  <a:cubicBezTo>
                    <a:pt x="1098" y="30415"/>
                    <a:pt x="853" y="29670"/>
                    <a:pt x="620" y="28694"/>
                  </a:cubicBezTo>
                  <a:cubicBezTo>
                    <a:pt x="386" y="27717"/>
                    <a:pt x="160" y="26498"/>
                    <a:pt x="143" y="25072"/>
                  </a:cubicBezTo>
                  <a:cubicBezTo>
                    <a:pt x="136" y="24360"/>
                    <a:pt x="205" y="23600"/>
                    <a:pt x="365" y="22810"/>
                  </a:cubicBezTo>
                  <a:cubicBezTo>
                    <a:pt x="532" y="22019"/>
                    <a:pt x="786" y="21202"/>
                    <a:pt x="1127" y="20374"/>
                  </a:cubicBezTo>
                  <a:cubicBezTo>
                    <a:pt x="1813" y="18721"/>
                    <a:pt x="2834" y="17009"/>
                    <a:pt x="4203" y="15406"/>
                  </a:cubicBezTo>
                  <a:cubicBezTo>
                    <a:pt x="4882" y="14604"/>
                    <a:pt x="5708" y="13882"/>
                    <a:pt x="6535" y="13116"/>
                  </a:cubicBezTo>
                  <a:cubicBezTo>
                    <a:pt x="7370" y="12361"/>
                    <a:pt x="8263" y="11620"/>
                    <a:pt x="9283" y="11020"/>
                  </a:cubicBezTo>
                  <a:cubicBezTo>
                    <a:pt x="10297" y="10415"/>
                    <a:pt x="11423" y="9946"/>
                    <a:pt x="12590" y="9511"/>
                  </a:cubicBezTo>
                  <a:cubicBezTo>
                    <a:pt x="13745" y="9061"/>
                    <a:pt x="14986" y="8796"/>
                    <a:pt x="16269" y="8661"/>
                  </a:cubicBezTo>
                  <a:cubicBezTo>
                    <a:pt x="17183" y="8567"/>
                    <a:pt x="18113" y="8523"/>
                    <a:pt x="19055" y="8523"/>
                  </a:cubicBezTo>
                  <a:cubicBezTo>
                    <a:pt x="20759" y="8523"/>
                    <a:pt x="22499" y="8669"/>
                    <a:pt x="24241" y="8939"/>
                  </a:cubicBezTo>
                  <a:cubicBezTo>
                    <a:pt x="25449" y="9134"/>
                    <a:pt x="26637" y="9394"/>
                    <a:pt x="27716" y="9744"/>
                  </a:cubicBezTo>
                  <a:lnTo>
                    <a:pt x="27768" y="9761"/>
                  </a:lnTo>
                  <a:lnTo>
                    <a:pt x="27813" y="9732"/>
                  </a:lnTo>
                  <a:cubicBezTo>
                    <a:pt x="32957" y="6494"/>
                    <a:pt x="38564" y="4901"/>
                    <a:pt x="43496" y="4510"/>
                  </a:cubicBezTo>
                  <a:cubicBezTo>
                    <a:pt x="44532" y="4424"/>
                    <a:pt x="45541" y="4384"/>
                    <a:pt x="46516" y="4384"/>
                  </a:cubicBezTo>
                  <a:cubicBezTo>
                    <a:pt x="47863" y="4384"/>
                    <a:pt x="49146" y="4460"/>
                    <a:pt x="50347" y="4596"/>
                  </a:cubicBezTo>
                  <a:cubicBezTo>
                    <a:pt x="52418" y="4834"/>
                    <a:pt x="54242" y="5241"/>
                    <a:pt x="55797" y="5658"/>
                  </a:cubicBezTo>
                  <a:lnTo>
                    <a:pt x="55919" y="5691"/>
                  </a:lnTo>
                  <a:lnTo>
                    <a:pt x="55876" y="5572"/>
                  </a:lnTo>
                  <a:cubicBezTo>
                    <a:pt x="55504" y="4527"/>
                    <a:pt x="55652" y="3484"/>
                    <a:pt x="55957" y="2688"/>
                  </a:cubicBezTo>
                  <a:cubicBezTo>
                    <a:pt x="56269" y="1884"/>
                    <a:pt x="56742" y="1295"/>
                    <a:pt x="57183" y="898"/>
                  </a:cubicBezTo>
                  <a:cubicBezTo>
                    <a:pt x="58095" y="107"/>
                    <a:pt x="58788" y="38"/>
                    <a:pt x="58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2327367" y="2253377"/>
              <a:ext cx="1029230" cy="378386"/>
            </a:xfrm>
            <a:custGeom>
              <a:avLst/>
              <a:gdLst/>
              <a:ahLst/>
              <a:cxnLst/>
              <a:rect l="l" t="t" r="r" b="b"/>
              <a:pathLst>
                <a:path w="70123" h="25780" extrusionOk="0">
                  <a:moveTo>
                    <a:pt x="70123" y="1"/>
                  </a:moveTo>
                  <a:cubicBezTo>
                    <a:pt x="70123" y="1"/>
                    <a:pt x="70092" y="68"/>
                    <a:pt x="70044" y="199"/>
                  </a:cubicBezTo>
                  <a:cubicBezTo>
                    <a:pt x="69994" y="339"/>
                    <a:pt x="69925" y="534"/>
                    <a:pt x="69835" y="784"/>
                  </a:cubicBezTo>
                  <a:cubicBezTo>
                    <a:pt x="69666" y="1303"/>
                    <a:pt x="69366" y="2054"/>
                    <a:pt x="68965" y="3011"/>
                  </a:cubicBezTo>
                  <a:cubicBezTo>
                    <a:pt x="68537" y="3956"/>
                    <a:pt x="68003" y="5109"/>
                    <a:pt x="67249" y="6375"/>
                  </a:cubicBezTo>
                  <a:cubicBezTo>
                    <a:pt x="66891" y="7021"/>
                    <a:pt x="66449" y="7673"/>
                    <a:pt x="65994" y="8373"/>
                  </a:cubicBezTo>
                  <a:cubicBezTo>
                    <a:pt x="65508" y="9054"/>
                    <a:pt x="64998" y="9773"/>
                    <a:pt x="64408" y="10488"/>
                  </a:cubicBezTo>
                  <a:cubicBezTo>
                    <a:pt x="62079" y="13359"/>
                    <a:pt x="58769" y="16417"/>
                    <a:pt x="54423" y="18698"/>
                  </a:cubicBezTo>
                  <a:cubicBezTo>
                    <a:pt x="52247" y="19822"/>
                    <a:pt x="49828" y="20739"/>
                    <a:pt x="47239" y="21372"/>
                  </a:cubicBezTo>
                  <a:cubicBezTo>
                    <a:pt x="44845" y="21931"/>
                    <a:pt x="42306" y="22262"/>
                    <a:pt x="39704" y="22262"/>
                  </a:cubicBezTo>
                  <a:cubicBezTo>
                    <a:pt x="39490" y="22262"/>
                    <a:pt x="39276" y="22260"/>
                    <a:pt x="39062" y="22256"/>
                  </a:cubicBezTo>
                  <a:cubicBezTo>
                    <a:pt x="37514" y="22241"/>
                    <a:pt x="35990" y="22070"/>
                    <a:pt x="34507" y="21846"/>
                  </a:cubicBezTo>
                  <a:cubicBezTo>
                    <a:pt x="33023" y="21610"/>
                    <a:pt x="31595" y="21244"/>
                    <a:pt x="30214" y="20832"/>
                  </a:cubicBezTo>
                  <a:lnTo>
                    <a:pt x="30157" y="20815"/>
                  </a:lnTo>
                  <a:lnTo>
                    <a:pt x="30111" y="20851"/>
                  </a:lnTo>
                  <a:cubicBezTo>
                    <a:pt x="27728" y="22665"/>
                    <a:pt x="24944" y="23665"/>
                    <a:pt x="22282" y="23987"/>
                  </a:cubicBezTo>
                  <a:cubicBezTo>
                    <a:pt x="21611" y="24069"/>
                    <a:pt x="20947" y="24108"/>
                    <a:pt x="20294" y="24108"/>
                  </a:cubicBezTo>
                  <a:cubicBezTo>
                    <a:pt x="18353" y="24108"/>
                    <a:pt x="16515" y="23762"/>
                    <a:pt x="14900" y="23180"/>
                  </a:cubicBezTo>
                  <a:lnTo>
                    <a:pt x="14852" y="23163"/>
                  </a:lnTo>
                  <a:lnTo>
                    <a:pt x="14812" y="23194"/>
                  </a:lnTo>
                  <a:cubicBezTo>
                    <a:pt x="13855" y="23930"/>
                    <a:pt x="12821" y="24468"/>
                    <a:pt x="11797" y="24849"/>
                  </a:cubicBezTo>
                  <a:cubicBezTo>
                    <a:pt x="10773" y="25227"/>
                    <a:pt x="9759" y="25465"/>
                    <a:pt x="8795" y="25558"/>
                  </a:cubicBezTo>
                  <a:cubicBezTo>
                    <a:pt x="8554" y="25594"/>
                    <a:pt x="8316" y="25613"/>
                    <a:pt x="8083" y="25618"/>
                  </a:cubicBezTo>
                  <a:cubicBezTo>
                    <a:pt x="7849" y="25627"/>
                    <a:pt x="7618" y="25642"/>
                    <a:pt x="7395" y="25644"/>
                  </a:cubicBezTo>
                  <a:cubicBezTo>
                    <a:pt x="6944" y="25623"/>
                    <a:pt x="6506" y="25637"/>
                    <a:pt x="6094" y="25575"/>
                  </a:cubicBezTo>
                  <a:cubicBezTo>
                    <a:pt x="5887" y="25554"/>
                    <a:pt x="5685" y="25532"/>
                    <a:pt x="5485" y="25511"/>
                  </a:cubicBezTo>
                  <a:cubicBezTo>
                    <a:pt x="5290" y="25475"/>
                    <a:pt x="5097" y="25439"/>
                    <a:pt x="4911" y="25404"/>
                  </a:cubicBezTo>
                  <a:cubicBezTo>
                    <a:pt x="4532" y="25346"/>
                    <a:pt x="4185" y="25244"/>
                    <a:pt x="3854" y="25154"/>
                  </a:cubicBezTo>
                  <a:cubicBezTo>
                    <a:pt x="2527" y="24777"/>
                    <a:pt x="1568" y="24273"/>
                    <a:pt x="939" y="23906"/>
                  </a:cubicBezTo>
                  <a:cubicBezTo>
                    <a:pt x="625" y="23720"/>
                    <a:pt x="401" y="23551"/>
                    <a:pt x="241" y="23451"/>
                  </a:cubicBezTo>
                  <a:cubicBezTo>
                    <a:pt x="84" y="23349"/>
                    <a:pt x="1" y="23301"/>
                    <a:pt x="1" y="23301"/>
                  </a:cubicBezTo>
                  <a:lnTo>
                    <a:pt x="1" y="23301"/>
                  </a:lnTo>
                  <a:cubicBezTo>
                    <a:pt x="1" y="23301"/>
                    <a:pt x="75" y="23363"/>
                    <a:pt x="227" y="23475"/>
                  </a:cubicBezTo>
                  <a:cubicBezTo>
                    <a:pt x="382" y="23582"/>
                    <a:pt x="601" y="23758"/>
                    <a:pt x="910" y="23951"/>
                  </a:cubicBezTo>
                  <a:cubicBezTo>
                    <a:pt x="1534" y="24334"/>
                    <a:pt x="2492" y="24858"/>
                    <a:pt x="3823" y="25254"/>
                  </a:cubicBezTo>
                  <a:cubicBezTo>
                    <a:pt x="4158" y="25346"/>
                    <a:pt x="4508" y="25454"/>
                    <a:pt x="4887" y="25515"/>
                  </a:cubicBezTo>
                  <a:cubicBezTo>
                    <a:pt x="5078" y="25554"/>
                    <a:pt x="5270" y="25589"/>
                    <a:pt x="5468" y="25630"/>
                  </a:cubicBezTo>
                  <a:cubicBezTo>
                    <a:pt x="5668" y="25651"/>
                    <a:pt x="5873" y="25675"/>
                    <a:pt x="6080" y="25701"/>
                  </a:cubicBezTo>
                  <a:cubicBezTo>
                    <a:pt x="6497" y="25766"/>
                    <a:pt x="6937" y="25754"/>
                    <a:pt x="7395" y="25780"/>
                  </a:cubicBezTo>
                  <a:cubicBezTo>
                    <a:pt x="7621" y="25780"/>
                    <a:pt x="7854" y="25766"/>
                    <a:pt x="8090" y="25758"/>
                  </a:cubicBezTo>
                  <a:cubicBezTo>
                    <a:pt x="8326" y="25756"/>
                    <a:pt x="8566" y="25737"/>
                    <a:pt x="8809" y="25704"/>
                  </a:cubicBezTo>
                  <a:cubicBezTo>
                    <a:pt x="9785" y="25616"/>
                    <a:pt x="10814" y="25382"/>
                    <a:pt x="11855" y="25004"/>
                  </a:cubicBezTo>
                  <a:cubicBezTo>
                    <a:pt x="12879" y="24628"/>
                    <a:pt x="13917" y="24096"/>
                    <a:pt x="14885" y="23369"/>
                  </a:cubicBezTo>
                  <a:lnTo>
                    <a:pt x="14885" y="23369"/>
                  </a:lnTo>
                  <a:cubicBezTo>
                    <a:pt x="16519" y="23960"/>
                    <a:pt x="18379" y="24311"/>
                    <a:pt x="20344" y="24311"/>
                  </a:cubicBezTo>
                  <a:cubicBezTo>
                    <a:pt x="20989" y="24311"/>
                    <a:pt x="21645" y="24273"/>
                    <a:pt x="22308" y="24194"/>
                  </a:cubicBezTo>
                  <a:cubicBezTo>
                    <a:pt x="24985" y="23879"/>
                    <a:pt x="27791" y="22880"/>
                    <a:pt x="30202" y="21063"/>
                  </a:cubicBezTo>
                  <a:lnTo>
                    <a:pt x="30202" y="21063"/>
                  </a:lnTo>
                  <a:cubicBezTo>
                    <a:pt x="31575" y="21473"/>
                    <a:pt x="32996" y="21837"/>
                    <a:pt x="34471" y="22072"/>
                  </a:cubicBezTo>
                  <a:cubicBezTo>
                    <a:pt x="35964" y="22298"/>
                    <a:pt x="37498" y="22472"/>
                    <a:pt x="39057" y="22487"/>
                  </a:cubicBezTo>
                  <a:cubicBezTo>
                    <a:pt x="39272" y="22491"/>
                    <a:pt x="39486" y="22493"/>
                    <a:pt x="39699" y="22493"/>
                  </a:cubicBezTo>
                  <a:cubicBezTo>
                    <a:pt x="42321" y="22493"/>
                    <a:pt x="44878" y="22159"/>
                    <a:pt x="47292" y="21591"/>
                  </a:cubicBezTo>
                  <a:cubicBezTo>
                    <a:pt x="49899" y="20951"/>
                    <a:pt x="52333" y="20024"/>
                    <a:pt x="54521" y="18886"/>
                  </a:cubicBezTo>
                  <a:cubicBezTo>
                    <a:pt x="58893" y="16579"/>
                    <a:pt x="62212" y="13490"/>
                    <a:pt x="64534" y="10590"/>
                  </a:cubicBezTo>
                  <a:cubicBezTo>
                    <a:pt x="65125" y="9869"/>
                    <a:pt x="65632" y="9142"/>
                    <a:pt x="66115" y="8457"/>
                  </a:cubicBezTo>
                  <a:cubicBezTo>
                    <a:pt x="66568" y="7749"/>
                    <a:pt x="67006" y="7092"/>
                    <a:pt x="67361" y="6442"/>
                  </a:cubicBezTo>
                  <a:cubicBezTo>
                    <a:pt x="68106" y="5163"/>
                    <a:pt x="68630" y="3999"/>
                    <a:pt x="69049" y="3046"/>
                  </a:cubicBezTo>
                  <a:cubicBezTo>
                    <a:pt x="69435" y="2080"/>
                    <a:pt x="69723" y="1325"/>
                    <a:pt x="69877" y="799"/>
                  </a:cubicBezTo>
                  <a:cubicBezTo>
                    <a:pt x="69958" y="546"/>
                    <a:pt x="70020" y="349"/>
                    <a:pt x="70066" y="206"/>
                  </a:cubicBezTo>
                  <a:cubicBezTo>
                    <a:pt x="70106" y="70"/>
                    <a:pt x="70123" y="1"/>
                    <a:pt x="70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2362284" y="2635742"/>
              <a:ext cx="70790" cy="129045"/>
            </a:xfrm>
            <a:custGeom>
              <a:avLst/>
              <a:gdLst/>
              <a:ahLst/>
              <a:cxnLst/>
              <a:rect l="l" t="t" r="r" b="b"/>
              <a:pathLst>
                <a:path w="4823" h="8792" extrusionOk="0">
                  <a:moveTo>
                    <a:pt x="4759" y="0"/>
                  </a:moveTo>
                  <a:cubicBezTo>
                    <a:pt x="4692" y="0"/>
                    <a:pt x="4561" y="11"/>
                    <a:pt x="4377" y="43"/>
                  </a:cubicBezTo>
                  <a:cubicBezTo>
                    <a:pt x="4101" y="90"/>
                    <a:pt x="3708" y="209"/>
                    <a:pt x="3263" y="448"/>
                  </a:cubicBezTo>
                  <a:cubicBezTo>
                    <a:pt x="2370" y="907"/>
                    <a:pt x="1327" y="1943"/>
                    <a:pt x="741" y="3372"/>
                  </a:cubicBezTo>
                  <a:cubicBezTo>
                    <a:pt x="163" y="4800"/>
                    <a:pt x="63" y="6203"/>
                    <a:pt x="20" y="7186"/>
                  </a:cubicBezTo>
                  <a:cubicBezTo>
                    <a:pt x="1" y="7684"/>
                    <a:pt x="3" y="8084"/>
                    <a:pt x="10" y="8363"/>
                  </a:cubicBezTo>
                  <a:cubicBezTo>
                    <a:pt x="17" y="8639"/>
                    <a:pt x="29" y="8791"/>
                    <a:pt x="44" y="8791"/>
                  </a:cubicBezTo>
                  <a:cubicBezTo>
                    <a:pt x="44" y="8791"/>
                    <a:pt x="44" y="8791"/>
                    <a:pt x="44" y="8791"/>
                  </a:cubicBezTo>
                  <a:cubicBezTo>
                    <a:pt x="79" y="8791"/>
                    <a:pt x="108" y="8180"/>
                    <a:pt x="184" y="7196"/>
                  </a:cubicBezTo>
                  <a:cubicBezTo>
                    <a:pt x="265" y="6220"/>
                    <a:pt x="394" y="4846"/>
                    <a:pt x="956" y="3460"/>
                  </a:cubicBezTo>
                  <a:cubicBezTo>
                    <a:pt x="1520" y="2079"/>
                    <a:pt x="2503" y="1069"/>
                    <a:pt x="3342" y="588"/>
                  </a:cubicBezTo>
                  <a:cubicBezTo>
                    <a:pt x="4187" y="93"/>
                    <a:pt x="4823" y="57"/>
                    <a:pt x="4811" y="7"/>
                  </a:cubicBezTo>
                  <a:cubicBezTo>
                    <a:pt x="4810" y="3"/>
                    <a:pt x="4792" y="0"/>
                    <a:pt x="4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2553780" y="2673671"/>
              <a:ext cx="744002" cy="119915"/>
            </a:xfrm>
            <a:custGeom>
              <a:avLst/>
              <a:gdLst/>
              <a:ahLst/>
              <a:cxnLst/>
              <a:rect l="l" t="t" r="r" b="b"/>
              <a:pathLst>
                <a:path w="50690" h="8170" extrusionOk="0">
                  <a:moveTo>
                    <a:pt x="28981" y="1"/>
                  </a:moveTo>
                  <a:cubicBezTo>
                    <a:pt x="27440" y="1"/>
                    <a:pt x="25854" y="48"/>
                    <a:pt x="24236" y="147"/>
                  </a:cubicBezTo>
                  <a:cubicBezTo>
                    <a:pt x="19488" y="423"/>
                    <a:pt x="15064" y="1135"/>
                    <a:pt x="11304" y="2028"/>
                  </a:cubicBezTo>
                  <a:cubicBezTo>
                    <a:pt x="7542" y="2912"/>
                    <a:pt x="4451" y="3976"/>
                    <a:pt x="2243" y="4774"/>
                  </a:cubicBezTo>
                  <a:lnTo>
                    <a:pt x="2205" y="4788"/>
                  </a:lnTo>
                  <a:lnTo>
                    <a:pt x="2203" y="4824"/>
                  </a:lnTo>
                  <a:cubicBezTo>
                    <a:pt x="2136" y="5488"/>
                    <a:pt x="1962" y="6064"/>
                    <a:pt x="1715" y="6517"/>
                  </a:cubicBezTo>
                  <a:cubicBezTo>
                    <a:pt x="1465" y="6967"/>
                    <a:pt x="1153" y="7286"/>
                    <a:pt x="884" y="7517"/>
                  </a:cubicBezTo>
                  <a:cubicBezTo>
                    <a:pt x="615" y="7750"/>
                    <a:pt x="384" y="7903"/>
                    <a:pt x="234" y="8007"/>
                  </a:cubicBezTo>
                  <a:cubicBezTo>
                    <a:pt x="79" y="8110"/>
                    <a:pt x="0" y="8165"/>
                    <a:pt x="3" y="8169"/>
                  </a:cubicBezTo>
                  <a:cubicBezTo>
                    <a:pt x="3" y="8169"/>
                    <a:pt x="358" y="8015"/>
                    <a:pt x="927" y="7567"/>
                  </a:cubicBezTo>
                  <a:cubicBezTo>
                    <a:pt x="1205" y="7341"/>
                    <a:pt x="1534" y="7022"/>
                    <a:pt x="1798" y="6562"/>
                  </a:cubicBezTo>
                  <a:cubicBezTo>
                    <a:pt x="2058" y="6113"/>
                    <a:pt x="2244" y="5534"/>
                    <a:pt x="2322" y="4878"/>
                  </a:cubicBezTo>
                  <a:lnTo>
                    <a:pt x="2322" y="4878"/>
                  </a:lnTo>
                  <a:cubicBezTo>
                    <a:pt x="4534" y="4112"/>
                    <a:pt x="7612" y="3083"/>
                    <a:pt x="11352" y="2224"/>
                  </a:cubicBezTo>
                  <a:cubicBezTo>
                    <a:pt x="15104" y="1352"/>
                    <a:pt x="19517" y="654"/>
                    <a:pt x="24251" y="378"/>
                  </a:cubicBezTo>
                  <a:cubicBezTo>
                    <a:pt x="25902" y="277"/>
                    <a:pt x="27521" y="228"/>
                    <a:pt x="29093" y="228"/>
                  </a:cubicBezTo>
                  <a:cubicBezTo>
                    <a:pt x="31023" y="228"/>
                    <a:pt x="32881" y="301"/>
                    <a:pt x="34637" y="438"/>
                  </a:cubicBezTo>
                  <a:cubicBezTo>
                    <a:pt x="37823" y="673"/>
                    <a:pt x="40681" y="1047"/>
                    <a:pt x="43055" y="1500"/>
                  </a:cubicBezTo>
                  <a:cubicBezTo>
                    <a:pt x="43650" y="1609"/>
                    <a:pt x="44215" y="1714"/>
                    <a:pt x="44750" y="1812"/>
                  </a:cubicBezTo>
                  <a:cubicBezTo>
                    <a:pt x="45281" y="1931"/>
                    <a:pt x="45784" y="2043"/>
                    <a:pt x="46253" y="2150"/>
                  </a:cubicBezTo>
                  <a:cubicBezTo>
                    <a:pt x="46720" y="2252"/>
                    <a:pt x="47158" y="2350"/>
                    <a:pt x="47560" y="2440"/>
                  </a:cubicBezTo>
                  <a:cubicBezTo>
                    <a:pt x="47960" y="2533"/>
                    <a:pt x="48322" y="2638"/>
                    <a:pt x="48648" y="2721"/>
                  </a:cubicBezTo>
                  <a:cubicBezTo>
                    <a:pt x="49291" y="2888"/>
                    <a:pt x="49799" y="3016"/>
                    <a:pt x="50158" y="3112"/>
                  </a:cubicBezTo>
                  <a:cubicBezTo>
                    <a:pt x="50320" y="3150"/>
                    <a:pt x="50451" y="3181"/>
                    <a:pt x="50551" y="3207"/>
                  </a:cubicBezTo>
                  <a:cubicBezTo>
                    <a:pt x="50626" y="3223"/>
                    <a:pt x="50670" y="3232"/>
                    <a:pt x="50684" y="3232"/>
                  </a:cubicBezTo>
                  <a:cubicBezTo>
                    <a:pt x="50687" y="3232"/>
                    <a:pt x="50689" y="3232"/>
                    <a:pt x="50689" y="3231"/>
                  </a:cubicBezTo>
                  <a:lnTo>
                    <a:pt x="50687" y="3231"/>
                  </a:lnTo>
                  <a:cubicBezTo>
                    <a:pt x="50689" y="3228"/>
                    <a:pt x="50644" y="3212"/>
                    <a:pt x="50558" y="3183"/>
                  </a:cubicBezTo>
                  <a:cubicBezTo>
                    <a:pt x="50458" y="3155"/>
                    <a:pt x="50330" y="3114"/>
                    <a:pt x="50170" y="3066"/>
                  </a:cubicBezTo>
                  <a:cubicBezTo>
                    <a:pt x="49813" y="2962"/>
                    <a:pt x="49310" y="2819"/>
                    <a:pt x="48672" y="2633"/>
                  </a:cubicBezTo>
                  <a:cubicBezTo>
                    <a:pt x="48346" y="2543"/>
                    <a:pt x="47986" y="2433"/>
                    <a:pt x="47586" y="2333"/>
                  </a:cubicBezTo>
                  <a:cubicBezTo>
                    <a:pt x="47184" y="2238"/>
                    <a:pt x="46748" y="2133"/>
                    <a:pt x="46282" y="2024"/>
                  </a:cubicBezTo>
                  <a:cubicBezTo>
                    <a:pt x="45812" y="1912"/>
                    <a:pt x="45312" y="1795"/>
                    <a:pt x="44781" y="1669"/>
                  </a:cubicBezTo>
                  <a:cubicBezTo>
                    <a:pt x="44246" y="1564"/>
                    <a:pt x="43679" y="1454"/>
                    <a:pt x="43086" y="1340"/>
                  </a:cubicBezTo>
                  <a:cubicBezTo>
                    <a:pt x="40710" y="866"/>
                    <a:pt x="37845" y="473"/>
                    <a:pt x="34652" y="226"/>
                  </a:cubicBezTo>
                  <a:cubicBezTo>
                    <a:pt x="32858" y="79"/>
                    <a:pt x="30957" y="1"/>
                    <a:pt x="28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3267322" y="2072843"/>
              <a:ext cx="333928" cy="553841"/>
            </a:xfrm>
            <a:custGeom>
              <a:avLst/>
              <a:gdLst/>
              <a:ahLst/>
              <a:cxnLst/>
              <a:rect l="l" t="t" r="r" b="b"/>
              <a:pathLst>
                <a:path w="22751" h="37734" extrusionOk="0">
                  <a:moveTo>
                    <a:pt x="4740" y="1"/>
                  </a:moveTo>
                  <a:cubicBezTo>
                    <a:pt x="4526" y="1"/>
                    <a:pt x="4319" y="5"/>
                    <a:pt x="4120" y="13"/>
                  </a:cubicBezTo>
                  <a:cubicBezTo>
                    <a:pt x="3241" y="49"/>
                    <a:pt x="2493" y="137"/>
                    <a:pt x="1884" y="203"/>
                  </a:cubicBezTo>
                  <a:cubicBezTo>
                    <a:pt x="1286" y="275"/>
                    <a:pt x="819" y="332"/>
                    <a:pt x="486" y="373"/>
                  </a:cubicBezTo>
                  <a:cubicBezTo>
                    <a:pt x="336" y="392"/>
                    <a:pt x="217" y="406"/>
                    <a:pt x="124" y="418"/>
                  </a:cubicBezTo>
                  <a:cubicBezTo>
                    <a:pt x="41" y="430"/>
                    <a:pt x="0" y="439"/>
                    <a:pt x="0" y="442"/>
                  </a:cubicBezTo>
                  <a:cubicBezTo>
                    <a:pt x="0" y="444"/>
                    <a:pt x="8" y="444"/>
                    <a:pt x="23" y="444"/>
                  </a:cubicBezTo>
                  <a:cubicBezTo>
                    <a:pt x="43" y="444"/>
                    <a:pt x="77" y="443"/>
                    <a:pt x="124" y="442"/>
                  </a:cubicBezTo>
                  <a:cubicBezTo>
                    <a:pt x="219" y="434"/>
                    <a:pt x="338" y="425"/>
                    <a:pt x="488" y="415"/>
                  </a:cubicBezTo>
                  <a:cubicBezTo>
                    <a:pt x="824" y="384"/>
                    <a:pt x="1293" y="342"/>
                    <a:pt x="1893" y="287"/>
                  </a:cubicBezTo>
                  <a:cubicBezTo>
                    <a:pt x="2503" y="232"/>
                    <a:pt x="3250" y="156"/>
                    <a:pt x="4122" y="134"/>
                  </a:cubicBezTo>
                  <a:cubicBezTo>
                    <a:pt x="4260" y="131"/>
                    <a:pt x="4402" y="129"/>
                    <a:pt x="4546" y="129"/>
                  </a:cubicBezTo>
                  <a:cubicBezTo>
                    <a:pt x="5313" y="129"/>
                    <a:pt x="6164" y="184"/>
                    <a:pt x="7070" y="373"/>
                  </a:cubicBezTo>
                  <a:cubicBezTo>
                    <a:pt x="8149" y="589"/>
                    <a:pt x="9304" y="999"/>
                    <a:pt x="10392" y="1713"/>
                  </a:cubicBezTo>
                  <a:cubicBezTo>
                    <a:pt x="11478" y="2423"/>
                    <a:pt x="12471" y="3442"/>
                    <a:pt x="13237" y="4697"/>
                  </a:cubicBezTo>
                  <a:cubicBezTo>
                    <a:pt x="13999" y="5949"/>
                    <a:pt x="14606" y="7426"/>
                    <a:pt x="14683" y="9038"/>
                  </a:cubicBezTo>
                  <a:cubicBezTo>
                    <a:pt x="14787" y="10647"/>
                    <a:pt x="14330" y="12317"/>
                    <a:pt x="13556" y="13855"/>
                  </a:cubicBezTo>
                  <a:lnTo>
                    <a:pt x="13480" y="14007"/>
                  </a:lnTo>
                  <a:lnTo>
                    <a:pt x="13652" y="14022"/>
                  </a:lnTo>
                  <a:cubicBezTo>
                    <a:pt x="14756" y="14114"/>
                    <a:pt x="15919" y="14412"/>
                    <a:pt x="16976" y="14972"/>
                  </a:cubicBezTo>
                  <a:cubicBezTo>
                    <a:pt x="18688" y="15855"/>
                    <a:pt x="20078" y="17227"/>
                    <a:pt x="21007" y="18786"/>
                  </a:cubicBezTo>
                  <a:cubicBezTo>
                    <a:pt x="21941" y="20348"/>
                    <a:pt x="22376" y="22103"/>
                    <a:pt x="22462" y="23770"/>
                  </a:cubicBezTo>
                  <a:cubicBezTo>
                    <a:pt x="22543" y="25444"/>
                    <a:pt x="22279" y="27042"/>
                    <a:pt x="21826" y="28459"/>
                  </a:cubicBezTo>
                  <a:cubicBezTo>
                    <a:pt x="21369" y="29878"/>
                    <a:pt x="20710" y="31121"/>
                    <a:pt x="19993" y="32166"/>
                  </a:cubicBezTo>
                  <a:cubicBezTo>
                    <a:pt x="18550" y="34269"/>
                    <a:pt x="16947" y="35619"/>
                    <a:pt x="15816" y="36474"/>
                  </a:cubicBezTo>
                  <a:cubicBezTo>
                    <a:pt x="15247" y="36905"/>
                    <a:pt x="14785" y="37210"/>
                    <a:pt x="14471" y="37414"/>
                  </a:cubicBezTo>
                  <a:cubicBezTo>
                    <a:pt x="14323" y="37512"/>
                    <a:pt x="14204" y="37588"/>
                    <a:pt x="14114" y="37648"/>
                  </a:cubicBezTo>
                  <a:cubicBezTo>
                    <a:pt x="14033" y="37700"/>
                    <a:pt x="13992" y="37729"/>
                    <a:pt x="13995" y="37734"/>
                  </a:cubicBezTo>
                  <a:cubicBezTo>
                    <a:pt x="13995" y="37734"/>
                    <a:pt x="14709" y="37383"/>
                    <a:pt x="15871" y="36545"/>
                  </a:cubicBezTo>
                  <a:cubicBezTo>
                    <a:pt x="17021" y="35710"/>
                    <a:pt x="18652" y="34369"/>
                    <a:pt x="20126" y="32259"/>
                  </a:cubicBezTo>
                  <a:cubicBezTo>
                    <a:pt x="20860" y="31209"/>
                    <a:pt x="21536" y="29957"/>
                    <a:pt x="22007" y="28518"/>
                  </a:cubicBezTo>
                  <a:cubicBezTo>
                    <a:pt x="22474" y="27082"/>
                    <a:pt x="22750" y="25463"/>
                    <a:pt x="22674" y="23761"/>
                  </a:cubicBezTo>
                  <a:cubicBezTo>
                    <a:pt x="22593" y="22063"/>
                    <a:pt x="22153" y="20272"/>
                    <a:pt x="21202" y="18670"/>
                  </a:cubicBezTo>
                  <a:cubicBezTo>
                    <a:pt x="20255" y="17074"/>
                    <a:pt x="18836" y="15672"/>
                    <a:pt x="17081" y="14767"/>
                  </a:cubicBezTo>
                  <a:cubicBezTo>
                    <a:pt x="16051" y="14221"/>
                    <a:pt x="14921" y="13917"/>
                    <a:pt x="13835" y="13808"/>
                  </a:cubicBezTo>
                  <a:lnTo>
                    <a:pt x="13835" y="13808"/>
                  </a:lnTo>
                  <a:cubicBezTo>
                    <a:pt x="14574" y="12284"/>
                    <a:pt x="15010" y="10628"/>
                    <a:pt x="14904" y="9026"/>
                  </a:cubicBezTo>
                  <a:cubicBezTo>
                    <a:pt x="14821" y="7366"/>
                    <a:pt x="14192" y="5856"/>
                    <a:pt x="13411" y="4590"/>
                  </a:cubicBezTo>
                  <a:cubicBezTo>
                    <a:pt x="12625" y="3313"/>
                    <a:pt x="11604" y="2277"/>
                    <a:pt x="10492" y="1561"/>
                  </a:cubicBezTo>
                  <a:cubicBezTo>
                    <a:pt x="9377" y="839"/>
                    <a:pt x="8194" y="430"/>
                    <a:pt x="7101" y="222"/>
                  </a:cubicBezTo>
                  <a:cubicBezTo>
                    <a:pt x="6256" y="53"/>
                    <a:pt x="5460" y="1"/>
                    <a:pt x="4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2811633" y="2235131"/>
              <a:ext cx="69190" cy="96901"/>
            </a:xfrm>
            <a:custGeom>
              <a:avLst/>
              <a:gdLst/>
              <a:ahLst/>
              <a:cxnLst/>
              <a:rect l="l" t="t" r="r" b="b"/>
              <a:pathLst>
                <a:path w="4714" h="6602" extrusionOk="0">
                  <a:moveTo>
                    <a:pt x="138" y="1"/>
                  </a:moveTo>
                  <a:cubicBezTo>
                    <a:pt x="124" y="1"/>
                    <a:pt x="95" y="122"/>
                    <a:pt x="60" y="339"/>
                  </a:cubicBezTo>
                  <a:cubicBezTo>
                    <a:pt x="39" y="451"/>
                    <a:pt x="20" y="587"/>
                    <a:pt x="20" y="746"/>
                  </a:cubicBezTo>
                  <a:cubicBezTo>
                    <a:pt x="18" y="906"/>
                    <a:pt x="1" y="1089"/>
                    <a:pt x="25" y="1289"/>
                  </a:cubicBezTo>
                  <a:cubicBezTo>
                    <a:pt x="44" y="1692"/>
                    <a:pt x="137" y="2168"/>
                    <a:pt x="299" y="2677"/>
                  </a:cubicBezTo>
                  <a:cubicBezTo>
                    <a:pt x="472" y="3182"/>
                    <a:pt x="725" y="3718"/>
                    <a:pt x="1072" y="4230"/>
                  </a:cubicBezTo>
                  <a:cubicBezTo>
                    <a:pt x="1430" y="4735"/>
                    <a:pt x="1842" y="5161"/>
                    <a:pt x="2251" y="5504"/>
                  </a:cubicBezTo>
                  <a:cubicBezTo>
                    <a:pt x="2673" y="5835"/>
                    <a:pt x="3085" y="6087"/>
                    <a:pt x="3456" y="6247"/>
                  </a:cubicBezTo>
                  <a:cubicBezTo>
                    <a:pt x="3635" y="6342"/>
                    <a:pt x="3811" y="6390"/>
                    <a:pt x="3961" y="6444"/>
                  </a:cubicBezTo>
                  <a:cubicBezTo>
                    <a:pt x="4111" y="6502"/>
                    <a:pt x="4247" y="6533"/>
                    <a:pt x="4356" y="6552"/>
                  </a:cubicBezTo>
                  <a:cubicBezTo>
                    <a:pt x="4526" y="6584"/>
                    <a:pt x="4636" y="6602"/>
                    <a:pt x="4680" y="6602"/>
                  </a:cubicBezTo>
                  <a:cubicBezTo>
                    <a:pt x="4694" y="6602"/>
                    <a:pt x="4701" y="6600"/>
                    <a:pt x="4701" y="6597"/>
                  </a:cubicBezTo>
                  <a:cubicBezTo>
                    <a:pt x="4713" y="6552"/>
                    <a:pt x="4225" y="6456"/>
                    <a:pt x="3525" y="6102"/>
                  </a:cubicBezTo>
                  <a:cubicBezTo>
                    <a:pt x="3175" y="5928"/>
                    <a:pt x="2785" y="5668"/>
                    <a:pt x="2387" y="5340"/>
                  </a:cubicBezTo>
                  <a:cubicBezTo>
                    <a:pt x="1999" y="5001"/>
                    <a:pt x="1606" y="4587"/>
                    <a:pt x="1263" y="4099"/>
                  </a:cubicBezTo>
                  <a:cubicBezTo>
                    <a:pt x="930" y="3606"/>
                    <a:pt x="680" y="3092"/>
                    <a:pt x="499" y="2608"/>
                  </a:cubicBezTo>
                  <a:cubicBezTo>
                    <a:pt x="332" y="2120"/>
                    <a:pt x="227" y="1665"/>
                    <a:pt x="189" y="1275"/>
                  </a:cubicBezTo>
                  <a:cubicBezTo>
                    <a:pt x="103" y="496"/>
                    <a:pt x="187" y="6"/>
                    <a:pt x="139" y="1"/>
                  </a:cubicBezTo>
                  <a:cubicBezTo>
                    <a:pt x="139" y="1"/>
                    <a:pt x="138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2606032" y="2316011"/>
              <a:ext cx="39262" cy="98427"/>
            </a:xfrm>
            <a:custGeom>
              <a:avLst/>
              <a:gdLst/>
              <a:ahLst/>
              <a:cxnLst/>
              <a:rect l="l" t="t" r="r" b="b"/>
              <a:pathLst>
                <a:path w="2675" h="6706" extrusionOk="0">
                  <a:moveTo>
                    <a:pt x="2356" y="1"/>
                  </a:moveTo>
                  <a:cubicBezTo>
                    <a:pt x="2356" y="1"/>
                    <a:pt x="2355" y="1"/>
                    <a:pt x="2355" y="1"/>
                  </a:cubicBezTo>
                  <a:cubicBezTo>
                    <a:pt x="2315" y="11"/>
                    <a:pt x="2412" y="420"/>
                    <a:pt x="2439" y="1089"/>
                  </a:cubicBezTo>
                  <a:cubicBezTo>
                    <a:pt x="2470" y="1758"/>
                    <a:pt x="2389" y="2689"/>
                    <a:pt x="2055" y="3654"/>
                  </a:cubicBezTo>
                  <a:cubicBezTo>
                    <a:pt x="1719" y="4616"/>
                    <a:pt x="1205" y="5397"/>
                    <a:pt x="767" y="5902"/>
                  </a:cubicBezTo>
                  <a:cubicBezTo>
                    <a:pt x="331" y="6411"/>
                    <a:pt x="0" y="6673"/>
                    <a:pt x="26" y="6704"/>
                  </a:cubicBezTo>
                  <a:cubicBezTo>
                    <a:pt x="27" y="6705"/>
                    <a:pt x="28" y="6705"/>
                    <a:pt x="30" y="6705"/>
                  </a:cubicBezTo>
                  <a:cubicBezTo>
                    <a:pt x="68" y="6705"/>
                    <a:pt x="429" y="6487"/>
                    <a:pt x="888" y="6011"/>
                  </a:cubicBezTo>
                  <a:cubicBezTo>
                    <a:pt x="1367" y="5523"/>
                    <a:pt x="1924" y="4725"/>
                    <a:pt x="2274" y="3728"/>
                  </a:cubicBezTo>
                  <a:cubicBezTo>
                    <a:pt x="2617" y="2730"/>
                    <a:pt x="2674" y="1761"/>
                    <a:pt x="2603" y="1080"/>
                  </a:cubicBezTo>
                  <a:cubicBezTo>
                    <a:pt x="2532" y="400"/>
                    <a:pt x="2379" y="1"/>
                    <a:pt x="2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2364735" y="2175301"/>
              <a:ext cx="68162" cy="225784"/>
            </a:xfrm>
            <a:custGeom>
              <a:avLst/>
              <a:gdLst/>
              <a:ahLst/>
              <a:cxnLst/>
              <a:rect l="l" t="t" r="r" b="b"/>
              <a:pathLst>
                <a:path w="4644" h="15383" extrusionOk="0">
                  <a:moveTo>
                    <a:pt x="18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0" y="7"/>
                    <a:pt x="86" y="236"/>
                    <a:pt x="222" y="655"/>
                  </a:cubicBezTo>
                  <a:cubicBezTo>
                    <a:pt x="360" y="1074"/>
                    <a:pt x="550" y="1684"/>
                    <a:pt x="722" y="2451"/>
                  </a:cubicBezTo>
                  <a:cubicBezTo>
                    <a:pt x="893" y="3220"/>
                    <a:pt x="1041" y="4146"/>
                    <a:pt x="1100" y="5184"/>
                  </a:cubicBezTo>
                  <a:cubicBezTo>
                    <a:pt x="1167" y="6222"/>
                    <a:pt x="1091" y="7361"/>
                    <a:pt x="967" y="8563"/>
                  </a:cubicBezTo>
                  <a:cubicBezTo>
                    <a:pt x="855" y="9761"/>
                    <a:pt x="786" y="10935"/>
                    <a:pt x="998" y="11983"/>
                  </a:cubicBezTo>
                  <a:cubicBezTo>
                    <a:pt x="1198" y="13035"/>
                    <a:pt x="1724" y="13890"/>
                    <a:pt x="2298" y="14452"/>
                  </a:cubicBezTo>
                  <a:cubicBezTo>
                    <a:pt x="2874" y="15023"/>
                    <a:pt x="3510" y="15280"/>
                    <a:pt x="3951" y="15350"/>
                  </a:cubicBezTo>
                  <a:cubicBezTo>
                    <a:pt x="4106" y="15371"/>
                    <a:pt x="4238" y="15382"/>
                    <a:pt x="4343" y="15382"/>
                  </a:cubicBezTo>
                  <a:cubicBezTo>
                    <a:pt x="4389" y="15382"/>
                    <a:pt x="4430" y="15380"/>
                    <a:pt x="4465" y="15376"/>
                  </a:cubicBezTo>
                  <a:cubicBezTo>
                    <a:pt x="4584" y="15369"/>
                    <a:pt x="4644" y="15359"/>
                    <a:pt x="4644" y="15352"/>
                  </a:cubicBezTo>
                  <a:cubicBezTo>
                    <a:pt x="4644" y="15326"/>
                    <a:pt x="4396" y="15354"/>
                    <a:pt x="3970" y="15261"/>
                  </a:cubicBezTo>
                  <a:cubicBezTo>
                    <a:pt x="3548" y="15166"/>
                    <a:pt x="2953" y="14900"/>
                    <a:pt x="2413" y="14338"/>
                  </a:cubicBezTo>
                  <a:cubicBezTo>
                    <a:pt x="1877" y="13783"/>
                    <a:pt x="1389" y="12952"/>
                    <a:pt x="1208" y="11942"/>
                  </a:cubicBezTo>
                  <a:cubicBezTo>
                    <a:pt x="1012" y="10928"/>
                    <a:pt x="1084" y="9780"/>
                    <a:pt x="1198" y="8582"/>
                  </a:cubicBezTo>
                  <a:cubicBezTo>
                    <a:pt x="1322" y="7384"/>
                    <a:pt x="1393" y="6220"/>
                    <a:pt x="1312" y="5170"/>
                  </a:cubicBezTo>
                  <a:cubicBezTo>
                    <a:pt x="1241" y="4120"/>
                    <a:pt x="1074" y="3184"/>
                    <a:pt x="881" y="2415"/>
                  </a:cubicBezTo>
                  <a:cubicBezTo>
                    <a:pt x="686" y="1643"/>
                    <a:pt x="472" y="1036"/>
                    <a:pt x="308" y="624"/>
                  </a:cubicBezTo>
                  <a:cubicBezTo>
                    <a:pt x="227" y="419"/>
                    <a:pt x="155" y="262"/>
                    <a:pt x="105" y="155"/>
                  </a:cubicBezTo>
                  <a:cubicBezTo>
                    <a:pt x="56" y="53"/>
                    <a:pt x="26" y="0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2198998" y="2338425"/>
              <a:ext cx="96930" cy="140199"/>
            </a:xfrm>
            <a:custGeom>
              <a:avLst/>
              <a:gdLst/>
              <a:ahLst/>
              <a:cxnLst/>
              <a:rect l="l" t="t" r="r" b="b"/>
              <a:pathLst>
                <a:path w="6604" h="9552" extrusionOk="0">
                  <a:moveTo>
                    <a:pt x="13" y="1"/>
                  </a:moveTo>
                  <a:cubicBezTo>
                    <a:pt x="10" y="1"/>
                    <a:pt x="8" y="2"/>
                    <a:pt x="8" y="3"/>
                  </a:cubicBezTo>
                  <a:cubicBezTo>
                    <a:pt x="1" y="17"/>
                    <a:pt x="153" y="110"/>
                    <a:pt x="434" y="269"/>
                  </a:cubicBezTo>
                  <a:cubicBezTo>
                    <a:pt x="756" y="450"/>
                    <a:pt x="1151" y="674"/>
                    <a:pt x="1618" y="939"/>
                  </a:cubicBezTo>
                  <a:cubicBezTo>
                    <a:pt x="2596" y="1517"/>
                    <a:pt x="3984" y="2348"/>
                    <a:pt x="5056" y="3720"/>
                  </a:cubicBezTo>
                  <a:cubicBezTo>
                    <a:pt x="6113" y="5096"/>
                    <a:pt x="6392" y="6756"/>
                    <a:pt x="6194" y="7858"/>
                  </a:cubicBezTo>
                  <a:cubicBezTo>
                    <a:pt x="6006" y="8985"/>
                    <a:pt x="5463" y="9523"/>
                    <a:pt x="5518" y="9551"/>
                  </a:cubicBezTo>
                  <a:cubicBezTo>
                    <a:pt x="5518" y="9552"/>
                    <a:pt x="5518" y="9552"/>
                    <a:pt x="5519" y="9552"/>
                  </a:cubicBezTo>
                  <a:cubicBezTo>
                    <a:pt x="5532" y="9552"/>
                    <a:pt x="5661" y="9425"/>
                    <a:pt x="5839" y="9163"/>
                  </a:cubicBezTo>
                  <a:cubicBezTo>
                    <a:pt x="6028" y="8897"/>
                    <a:pt x="6235" y="8461"/>
                    <a:pt x="6356" y="7887"/>
                  </a:cubicBezTo>
                  <a:cubicBezTo>
                    <a:pt x="6604" y="6746"/>
                    <a:pt x="6342" y="5010"/>
                    <a:pt x="5239" y="3579"/>
                  </a:cubicBezTo>
                  <a:cubicBezTo>
                    <a:pt x="4130" y="2163"/>
                    <a:pt x="2701" y="1341"/>
                    <a:pt x="1696" y="796"/>
                  </a:cubicBezTo>
                  <a:cubicBezTo>
                    <a:pt x="1187" y="524"/>
                    <a:pt x="767" y="322"/>
                    <a:pt x="475" y="189"/>
                  </a:cubicBezTo>
                  <a:cubicBezTo>
                    <a:pt x="208" y="67"/>
                    <a:pt x="46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5" name="Google Shape;685;p35"/>
            <p:cNvSpPr/>
            <p:nvPr/>
          </p:nvSpPr>
          <p:spPr>
            <a:xfrm>
              <a:off x="1940162" y="2283541"/>
              <a:ext cx="263300" cy="316638"/>
            </a:xfrm>
            <a:custGeom>
              <a:avLst/>
              <a:gdLst/>
              <a:ahLst/>
              <a:cxnLst/>
              <a:rect l="l" t="t" r="r" b="b"/>
              <a:pathLst>
                <a:path w="17939" h="21573" extrusionOk="0">
                  <a:moveTo>
                    <a:pt x="3128" y="0"/>
                  </a:moveTo>
                  <a:cubicBezTo>
                    <a:pt x="3116" y="0"/>
                    <a:pt x="3017" y="60"/>
                    <a:pt x="2844" y="177"/>
                  </a:cubicBezTo>
                  <a:cubicBezTo>
                    <a:pt x="2675" y="318"/>
                    <a:pt x="2422" y="530"/>
                    <a:pt x="2158" y="856"/>
                  </a:cubicBezTo>
                  <a:cubicBezTo>
                    <a:pt x="1622" y="1501"/>
                    <a:pt x="967" y="2539"/>
                    <a:pt x="443" y="3947"/>
                  </a:cubicBezTo>
                  <a:cubicBezTo>
                    <a:pt x="320" y="4299"/>
                    <a:pt x="193" y="4673"/>
                    <a:pt x="112" y="5080"/>
                  </a:cubicBezTo>
                  <a:cubicBezTo>
                    <a:pt x="29" y="5487"/>
                    <a:pt x="0" y="5913"/>
                    <a:pt x="0" y="6359"/>
                  </a:cubicBezTo>
                  <a:cubicBezTo>
                    <a:pt x="5" y="7245"/>
                    <a:pt x="162" y="8187"/>
                    <a:pt x="446" y="9138"/>
                  </a:cubicBezTo>
                  <a:cubicBezTo>
                    <a:pt x="1034" y="11033"/>
                    <a:pt x="2044" y="13005"/>
                    <a:pt x="3479" y="14788"/>
                  </a:cubicBezTo>
                  <a:cubicBezTo>
                    <a:pt x="4915" y="16572"/>
                    <a:pt x="6634" y="17965"/>
                    <a:pt x="8323" y="18991"/>
                  </a:cubicBezTo>
                  <a:cubicBezTo>
                    <a:pt x="10018" y="20017"/>
                    <a:pt x="11702" y="20658"/>
                    <a:pt x="13147" y="21034"/>
                  </a:cubicBezTo>
                  <a:cubicBezTo>
                    <a:pt x="13869" y="21244"/>
                    <a:pt x="14540" y="21332"/>
                    <a:pt x="15126" y="21436"/>
                  </a:cubicBezTo>
                  <a:cubicBezTo>
                    <a:pt x="15714" y="21503"/>
                    <a:pt x="16226" y="21546"/>
                    <a:pt x="16640" y="21572"/>
                  </a:cubicBezTo>
                  <a:cubicBezTo>
                    <a:pt x="17040" y="21572"/>
                    <a:pt x="17362" y="21570"/>
                    <a:pt x="17602" y="21570"/>
                  </a:cubicBezTo>
                  <a:cubicBezTo>
                    <a:pt x="17821" y="21565"/>
                    <a:pt x="17938" y="21560"/>
                    <a:pt x="17938" y="21553"/>
                  </a:cubicBezTo>
                  <a:cubicBezTo>
                    <a:pt x="17938" y="21544"/>
                    <a:pt x="17821" y="21534"/>
                    <a:pt x="17602" y="21522"/>
                  </a:cubicBezTo>
                  <a:cubicBezTo>
                    <a:pt x="17362" y="21513"/>
                    <a:pt x="17043" y="21501"/>
                    <a:pt x="16645" y="21484"/>
                  </a:cubicBezTo>
                  <a:cubicBezTo>
                    <a:pt x="16233" y="21441"/>
                    <a:pt x="15728" y="21386"/>
                    <a:pt x="15143" y="21310"/>
                  </a:cubicBezTo>
                  <a:cubicBezTo>
                    <a:pt x="14566" y="21194"/>
                    <a:pt x="13902" y="21094"/>
                    <a:pt x="13190" y="20877"/>
                  </a:cubicBezTo>
                  <a:cubicBezTo>
                    <a:pt x="11764" y="20484"/>
                    <a:pt x="10104" y="19834"/>
                    <a:pt x="8435" y="18808"/>
                  </a:cubicBezTo>
                  <a:cubicBezTo>
                    <a:pt x="6770" y="17784"/>
                    <a:pt x="5077" y="16405"/>
                    <a:pt x="3658" y="14643"/>
                  </a:cubicBezTo>
                  <a:cubicBezTo>
                    <a:pt x="2244" y="12881"/>
                    <a:pt x="1241" y="10940"/>
                    <a:pt x="650" y="9076"/>
                  </a:cubicBezTo>
                  <a:cubicBezTo>
                    <a:pt x="365" y="8142"/>
                    <a:pt x="203" y="7221"/>
                    <a:pt x="191" y="6356"/>
                  </a:cubicBezTo>
                  <a:cubicBezTo>
                    <a:pt x="186" y="5925"/>
                    <a:pt x="212" y="5504"/>
                    <a:pt x="286" y="5113"/>
                  </a:cubicBezTo>
                  <a:cubicBezTo>
                    <a:pt x="360" y="4720"/>
                    <a:pt x="479" y="4349"/>
                    <a:pt x="596" y="4001"/>
                  </a:cubicBezTo>
                  <a:cubicBezTo>
                    <a:pt x="1093" y="2606"/>
                    <a:pt x="1722" y="1563"/>
                    <a:pt x="2229" y="913"/>
                  </a:cubicBezTo>
                  <a:cubicBezTo>
                    <a:pt x="2477" y="582"/>
                    <a:pt x="2715" y="363"/>
                    <a:pt x="2875" y="215"/>
                  </a:cubicBezTo>
                  <a:cubicBezTo>
                    <a:pt x="3044" y="79"/>
                    <a:pt x="3134" y="8"/>
                    <a:pt x="3129" y="1"/>
                  </a:cubicBezTo>
                  <a:cubicBezTo>
                    <a:pt x="3129" y="1"/>
                    <a:pt x="3129" y="0"/>
                    <a:pt x="3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6" name="Google Shape;686;p35"/>
            <p:cNvSpPr/>
            <p:nvPr/>
          </p:nvSpPr>
          <p:spPr>
            <a:xfrm>
              <a:off x="1871310" y="2129474"/>
              <a:ext cx="170259" cy="162054"/>
            </a:xfrm>
            <a:custGeom>
              <a:avLst/>
              <a:gdLst/>
              <a:ahLst/>
              <a:cxnLst/>
              <a:rect l="l" t="t" r="r" b="b"/>
              <a:pathLst>
                <a:path w="11600" h="11041" extrusionOk="0">
                  <a:moveTo>
                    <a:pt x="11599" y="398"/>
                  </a:moveTo>
                  <a:cubicBezTo>
                    <a:pt x="11599" y="399"/>
                    <a:pt x="11599" y="399"/>
                    <a:pt x="11599" y="399"/>
                  </a:cubicBezTo>
                  <a:lnTo>
                    <a:pt x="11599" y="399"/>
                  </a:lnTo>
                  <a:cubicBezTo>
                    <a:pt x="11599" y="400"/>
                    <a:pt x="11599" y="400"/>
                    <a:pt x="11599" y="401"/>
                  </a:cubicBezTo>
                  <a:lnTo>
                    <a:pt x="11599" y="398"/>
                  </a:lnTo>
                  <a:close/>
                  <a:moveTo>
                    <a:pt x="8142" y="0"/>
                  </a:moveTo>
                  <a:cubicBezTo>
                    <a:pt x="7103" y="0"/>
                    <a:pt x="5846" y="109"/>
                    <a:pt x="4549" y="586"/>
                  </a:cubicBezTo>
                  <a:cubicBezTo>
                    <a:pt x="3239" y="1067"/>
                    <a:pt x="1848" y="1951"/>
                    <a:pt x="996" y="3372"/>
                  </a:cubicBezTo>
                  <a:cubicBezTo>
                    <a:pt x="148" y="4777"/>
                    <a:pt x="0" y="6494"/>
                    <a:pt x="546" y="7820"/>
                  </a:cubicBezTo>
                  <a:cubicBezTo>
                    <a:pt x="817" y="8482"/>
                    <a:pt x="1246" y="9028"/>
                    <a:pt x="1715" y="9447"/>
                  </a:cubicBezTo>
                  <a:cubicBezTo>
                    <a:pt x="2186" y="9866"/>
                    <a:pt x="2703" y="10159"/>
                    <a:pt x="3189" y="10373"/>
                  </a:cubicBezTo>
                  <a:cubicBezTo>
                    <a:pt x="4170" y="10797"/>
                    <a:pt x="5027" y="10930"/>
                    <a:pt x="5613" y="10997"/>
                  </a:cubicBezTo>
                  <a:cubicBezTo>
                    <a:pt x="5906" y="11026"/>
                    <a:pt x="6134" y="11040"/>
                    <a:pt x="6292" y="11040"/>
                  </a:cubicBezTo>
                  <a:cubicBezTo>
                    <a:pt x="6319" y="11040"/>
                    <a:pt x="6344" y="11040"/>
                    <a:pt x="6367" y="11040"/>
                  </a:cubicBezTo>
                  <a:cubicBezTo>
                    <a:pt x="6473" y="11040"/>
                    <a:pt x="6527" y="11036"/>
                    <a:pt x="6527" y="11030"/>
                  </a:cubicBezTo>
                  <a:cubicBezTo>
                    <a:pt x="6530" y="11009"/>
                    <a:pt x="6203" y="10992"/>
                    <a:pt x="5622" y="10909"/>
                  </a:cubicBezTo>
                  <a:cubicBezTo>
                    <a:pt x="5049" y="10816"/>
                    <a:pt x="4206" y="10656"/>
                    <a:pt x="3256" y="10225"/>
                  </a:cubicBezTo>
                  <a:cubicBezTo>
                    <a:pt x="2322" y="9802"/>
                    <a:pt x="1255" y="9013"/>
                    <a:pt x="743" y="7739"/>
                  </a:cubicBezTo>
                  <a:cubicBezTo>
                    <a:pt x="236" y="6480"/>
                    <a:pt x="381" y="4839"/>
                    <a:pt x="1193" y="3489"/>
                  </a:cubicBezTo>
                  <a:cubicBezTo>
                    <a:pt x="2010" y="2132"/>
                    <a:pt x="3348" y="1265"/>
                    <a:pt x="4622" y="786"/>
                  </a:cubicBezTo>
                  <a:cubicBezTo>
                    <a:pt x="5913" y="298"/>
                    <a:pt x="7170" y="179"/>
                    <a:pt x="8213" y="165"/>
                  </a:cubicBezTo>
                  <a:cubicBezTo>
                    <a:pt x="8266" y="164"/>
                    <a:pt x="8318" y="164"/>
                    <a:pt x="8370" y="164"/>
                  </a:cubicBezTo>
                  <a:cubicBezTo>
                    <a:pt x="9343" y="164"/>
                    <a:pt x="10136" y="247"/>
                    <a:pt x="10690" y="308"/>
                  </a:cubicBezTo>
                  <a:cubicBezTo>
                    <a:pt x="10961" y="339"/>
                    <a:pt x="11183" y="365"/>
                    <a:pt x="11361" y="384"/>
                  </a:cubicBezTo>
                  <a:cubicBezTo>
                    <a:pt x="11464" y="397"/>
                    <a:pt x="11535" y="403"/>
                    <a:pt x="11571" y="403"/>
                  </a:cubicBezTo>
                  <a:cubicBezTo>
                    <a:pt x="11587" y="403"/>
                    <a:pt x="11596" y="402"/>
                    <a:pt x="11599" y="399"/>
                  </a:cubicBezTo>
                  <a:lnTo>
                    <a:pt x="11599" y="399"/>
                  </a:lnTo>
                  <a:cubicBezTo>
                    <a:pt x="11592" y="389"/>
                    <a:pt x="11513" y="370"/>
                    <a:pt x="11368" y="339"/>
                  </a:cubicBezTo>
                  <a:cubicBezTo>
                    <a:pt x="11218" y="308"/>
                    <a:pt x="10992" y="265"/>
                    <a:pt x="10702" y="220"/>
                  </a:cubicBezTo>
                  <a:cubicBezTo>
                    <a:pt x="10121" y="127"/>
                    <a:pt x="9270" y="12"/>
                    <a:pt x="8211" y="1"/>
                  </a:cubicBezTo>
                  <a:cubicBezTo>
                    <a:pt x="8188" y="0"/>
                    <a:pt x="8165" y="0"/>
                    <a:pt x="8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7" name="Google Shape;687;p35"/>
            <p:cNvSpPr/>
            <p:nvPr/>
          </p:nvSpPr>
          <p:spPr>
            <a:xfrm>
              <a:off x="2052591" y="1831878"/>
              <a:ext cx="537945" cy="340826"/>
            </a:xfrm>
            <a:custGeom>
              <a:avLst/>
              <a:gdLst/>
              <a:ahLst/>
              <a:cxnLst/>
              <a:rect l="l" t="t" r="r" b="b"/>
              <a:pathLst>
                <a:path w="36651" h="23221" extrusionOk="0">
                  <a:moveTo>
                    <a:pt x="36650" y="4195"/>
                  </a:moveTo>
                  <a:lnTo>
                    <a:pt x="36650" y="4197"/>
                  </a:lnTo>
                  <a:cubicBezTo>
                    <a:pt x="36650" y="4196"/>
                    <a:pt x="36650" y="4196"/>
                    <a:pt x="36650" y="4195"/>
                  </a:cubicBezTo>
                  <a:close/>
                  <a:moveTo>
                    <a:pt x="26247" y="0"/>
                  </a:moveTo>
                  <a:cubicBezTo>
                    <a:pt x="24995" y="0"/>
                    <a:pt x="23660" y="137"/>
                    <a:pt x="22315" y="513"/>
                  </a:cubicBezTo>
                  <a:cubicBezTo>
                    <a:pt x="20851" y="927"/>
                    <a:pt x="19372" y="1570"/>
                    <a:pt x="17998" y="2501"/>
                  </a:cubicBezTo>
                  <a:cubicBezTo>
                    <a:pt x="16629" y="3437"/>
                    <a:pt x="15405" y="4680"/>
                    <a:pt x="14414" y="6128"/>
                  </a:cubicBezTo>
                  <a:cubicBezTo>
                    <a:pt x="14210" y="6426"/>
                    <a:pt x="14019" y="6731"/>
                    <a:pt x="13848" y="7022"/>
                  </a:cubicBezTo>
                  <a:lnTo>
                    <a:pt x="13848" y="7022"/>
                  </a:lnTo>
                  <a:cubicBezTo>
                    <a:pt x="13770" y="7020"/>
                    <a:pt x="13692" y="7020"/>
                    <a:pt x="13615" y="7020"/>
                  </a:cubicBezTo>
                  <a:cubicBezTo>
                    <a:pt x="10323" y="7020"/>
                    <a:pt x="7282" y="8260"/>
                    <a:pt x="5082" y="10019"/>
                  </a:cubicBezTo>
                  <a:cubicBezTo>
                    <a:pt x="3935" y="10916"/>
                    <a:pt x="3018" y="11976"/>
                    <a:pt x="2299" y="13048"/>
                  </a:cubicBezTo>
                  <a:cubicBezTo>
                    <a:pt x="1591" y="14129"/>
                    <a:pt x="1091" y="15231"/>
                    <a:pt x="748" y="16267"/>
                  </a:cubicBezTo>
                  <a:cubicBezTo>
                    <a:pt x="63" y="18353"/>
                    <a:pt x="1" y="20153"/>
                    <a:pt x="79" y="21360"/>
                  </a:cubicBezTo>
                  <a:cubicBezTo>
                    <a:pt x="163" y="22572"/>
                    <a:pt x="348" y="23220"/>
                    <a:pt x="348" y="23220"/>
                  </a:cubicBezTo>
                  <a:cubicBezTo>
                    <a:pt x="351" y="23220"/>
                    <a:pt x="348" y="23177"/>
                    <a:pt x="339" y="23099"/>
                  </a:cubicBezTo>
                  <a:cubicBezTo>
                    <a:pt x="325" y="23003"/>
                    <a:pt x="310" y="22887"/>
                    <a:pt x="289" y="22739"/>
                  </a:cubicBezTo>
                  <a:cubicBezTo>
                    <a:pt x="263" y="22582"/>
                    <a:pt x="239" y="22387"/>
                    <a:pt x="222" y="22156"/>
                  </a:cubicBezTo>
                  <a:cubicBezTo>
                    <a:pt x="198" y="21925"/>
                    <a:pt x="172" y="21656"/>
                    <a:pt x="167" y="21356"/>
                  </a:cubicBezTo>
                  <a:cubicBezTo>
                    <a:pt x="115" y="20156"/>
                    <a:pt x="203" y="18372"/>
                    <a:pt x="901" y="16319"/>
                  </a:cubicBezTo>
                  <a:cubicBezTo>
                    <a:pt x="1251" y="15295"/>
                    <a:pt x="1753" y="14212"/>
                    <a:pt x="2456" y="13150"/>
                  </a:cubicBezTo>
                  <a:cubicBezTo>
                    <a:pt x="3173" y="12100"/>
                    <a:pt x="4077" y="11062"/>
                    <a:pt x="5213" y="10183"/>
                  </a:cubicBezTo>
                  <a:cubicBezTo>
                    <a:pt x="7384" y="8463"/>
                    <a:pt x="10379" y="7251"/>
                    <a:pt x="13607" y="7251"/>
                  </a:cubicBezTo>
                  <a:cubicBezTo>
                    <a:pt x="13708" y="7251"/>
                    <a:pt x="13808" y="7252"/>
                    <a:pt x="13909" y="7254"/>
                  </a:cubicBezTo>
                  <a:lnTo>
                    <a:pt x="13978" y="7257"/>
                  </a:lnTo>
                  <a:lnTo>
                    <a:pt x="14012" y="7197"/>
                  </a:lnTo>
                  <a:cubicBezTo>
                    <a:pt x="14190" y="6895"/>
                    <a:pt x="14390" y="6573"/>
                    <a:pt x="14605" y="6259"/>
                  </a:cubicBezTo>
                  <a:cubicBezTo>
                    <a:pt x="15581" y="4832"/>
                    <a:pt x="16781" y="3609"/>
                    <a:pt x="18127" y="2687"/>
                  </a:cubicBezTo>
                  <a:cubicBezTo>
                    <a:pt x="19472" y="1773"/>
                    <a:pt x="20936" y="1130"/>
                    <a:pt x="22372" y="718"/>
                  </a:cubicBezTo>
                  <a:cubicBezTo>
                    <a:pt x="23718" y="336"/>
                    <a:pt x="25055" y="194"/>
                    <a:pt x="26311" y="194"/>
                  </a:cubicBezTo>
                  <a:cubicBezTo>
                    <a:pt x="26402" y="194"/>
                    <a:pt x="26492" y="195"/>
                    <a:pt x="26582" y="196"/>
                  </a:cubicBezTo>
                  <a:cubicBezTo>
                    <a:pt x="27918" y="222"/>
                    <a:pt x="29159" y="375"/>
                    <a:pt x="30259" y="658"/>
                  </a:cubicBezTo>
                  <a:cubicBezTo>
                    <a:pt x="32466" y="1230"/>
                    <a:pt x="34047" y="2251"/>
                    <a:pt x="35074" y="2994"/>
                  </a:cubicBezTo>
                  <a:cubicBezTo>
                    <a:pt x="35590" y="3366"/>
                    <a:pt x="35978" y="3675"/>
                    <a:pt x="36240" y="3882"/>
                  </a:cubicBezTo>
                  <a:cubicBezTo>
                    <a:pt x="36364" y="3980"/>
                    <a:pt x="36464" y="4059"/>
                    <a:pt x="36543" y="4121"/>
                  </a:cubicBezTo>
                  <a:cubicBezTo>
                    <a:pt x="36604" y="4169"/>
                    <a:pt x="36640" y="4195"/>
                    <a:pt x="36648" y="4195"/>
                  </a:cubicBezTo>
                  <a:cubicBezTo>
                    <a:pt x="36649" y="4195"/>
                    <a:pt x="36649" y="4195"/>
                    <a:pt x="36650" y="4195"/>
                  </a:cubicBezTo>
                  <a:lnTo>
                    <a:pt x="36650" y="4195"/>
                  </a:lnTo>
                  <a:cubicBezTo>
                    <a:pt x="36650" y="4195"/>
                    <a:pt x="36650" y="4195"/>
                    <a:pt x="36650" y="4195"/>
                  </a:cubicBezTo>
                  <a:lnTo>
                    <a:pt x="36650" y="4195"/>
                  </a:lnTo>
                  <a:lnTo>
                    <a:pt x="36650" y="4194"/>
                  </a:lnTo>
                  <a:cubicBezTo>
                    <a:pt x="36650" y="4194"/>
                    <a:pt x="36650" y="4194"/>
                    <a:pt x="36650" y="4195"/>
                  </a:cubicBezTo>
                  <a:lnTo>
                    <a:pt x="36650" y="4195"/>
                  </a:lnTo>
                  <a:cubicBezTo>
                    <a:pt x="36646" y="4186"/>
                    <a:pt x="36615" y="4155"/>
                    <a:pt x="36557" y="4104"/>
                  </a:cubicBezTo>
                  <a:cubicBezTo>
                    <a:pt x="36483" y="4037"/>
                    <a:pt x="36388" y="3954"/>
                    <a:pt x="36271" y="3849"/>
                  </a:cubicBezTo>
                  <a:cubicBezTo>
                    <a:pt x="36017" y="3628"/>
                    <a:pt x="35638" y="3306"/>
                    <a:pt x="35126" y="2920"/>
                  </a:cubicBezTo>
                  <a:cubicBezTo>
                    <a:pt x="34114" y="2154"/>
                    <a:pt x="32530" y="1099"/>
                    <a:pt x="30302" y="501"/>
                  </a:cubicBezTo>
                  <a:cubicBezTo>
                    <a:pt x="29190" y="203"/>
                    <a:pt x="27935" y="39"/>
                    <a:pt x="26585" y="3"/>
                  </a:cubicBezTo>
                  <a:cubicBezTo>
                    <a:pt x="26473" y="1"/>
                    <a:pt x="26360" y="0"/>
                    <a:pt x="2624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8" name="Google Shape;688;p35"/>
            <p:cNvSpPr/>
            <p:nvPr/>
          </p:nvSpPr>
          <p:spPr>
            <a:xfrm>
              <a:off x="2167618" y="2030378"/>
              <a:ext cx="97004" cy="191629"/>
            </a:xfrm>
            <a:custGeom>
              <a:avLst/>
              <a:gdLst/>
              <a:ahLst/>
              <a:cxnLst/>
              <a:rect l="l" t="t" r="r" b="b"/>
              <a:pathLst>
                <a:path w="6609" h="13056" extrusionOk="0">
                  <a:moveTo>
                    <a:pt x="808" y="3"/>
                  </a:moveTo>
                  <a:cubicBezTo>
                    <a:pt x="808" y="3"/>
                    <a:pt x="808" y="4"/>
                    <a:pt x="808" y="4"/>
                  </a:cubicBezTo>
                  <a:lnTo>
                    <a:pt x="808" y="4"/>
                  </a:lnTo>
                  <a:lnTo>
                    <a:pt x="808" y="3"/>
                  </a:lnTo>
                  <a:close/>
                  <a:moveTo>
                    <a:pt x="835" y="1"/>
                  </a:moveTo>
                  <a:cubicBezTo>
                    <a:pt x="819" y="1"/>
                    <a:pt x="810" y="2"/>
                    <a:pt x="808" y="5"/>
                  </a:cubicBezTo>
                  <a:lnTo>
                    <a:pt x="808" y="5"/>
                  </a:lnTo>
                  <a:cubicBezTo>
                    <a:pt x="808" y="5"/>
                    <a:pt x="808" y="4"/>
                    <a:pt x="808" y="4"/>
                  </a:cubicBezTo>
                  <a:lnTo>
                    <a:pt x="808" y="4"/>
                  </a:lnTo>
                  <a:lnTo>
                    <a:pt x="808" y="6"/>
                  </a:lnTo>
                  <a:cubicBezTo>
                    <a:pt x="808" y="5"/>
                    <a:pt x="808" y="5"/>
                    <a:pt x="808" y="5"/>
                  </a:cubicBezTo>
                  <a:lnTo>
                    <a:pt x="808" y="5"/>
                  </a:lnTo>
                  <a:cubicBezTo>
                    <a:pt x="818" y="29"/>
                    <a:pt x="1088" y="66"/>
                    <a:pt x="1548" y="203"/>
                  </a:cubicBezTo>
                  <a:cubicBezTo>
                    <a:pt x="2017" y="341"/>
                    <a:pt x="2684" y="601"/>
                    <a:pt x="3413" y="1084"/>
                  </a:cubicBezTo>
                  <a:cubicBezTo>
                    <a:pt x="4132" y="1572"/>
                    <a:pt x="4910" y="2299"/>
                    <a:pt x="5482" y="3299"/>
                  </a:cubicBezTo>
                  <a:cubicBezTo>
                    <a:pt x="6061" y="4289"/>
                    <a:pt x="6372" y="5563"/>
                    <a:pt x="6296" y="6887"/>
                  </a:cubicBezTo>
                  <a:cubicBezTo>
                    <a:pt x="6211" y="8211"/>
                    <a:pt x="5741" y="9435"/>
                    <a:pt x="5046" y="10350"/>
                  </a:cubicBezTo>
                  <a:cubicBezTo>
                    <a:pt x="4356" y="11271"/>
                    <a:pt x="3494" y="11895"/>
                    <a:pt x="2717" y="12290"/>
                  </a:cubicBezTo>
                  <a:cubicBezTo>
                    <a:pt x="1936" y="12678"/>
                    <a:pt x="1241" y="12855"/>
                    <a:pt x="758" y="12933"/>
                  </a:cubicBezTo>
                  <a:cubicBezTo>
                    <a:pt x="274" y="13014"/>
                    <a:pt x="0" y="13017"/>
                    <a:pt x="0" y="13040"/>
                  </a:cubicBezTo>
                  <a:cubicBezTo>
                    <a:pt x="0" y="13047"/>
                    <a:pt x="69" y="13052"/>
                    <a:pt x="200" y="13055"/>
                  </a:cubicBezTo>
                  <a:cubicBezTo>
                    <a:pt x="219" y="13055"/>
                    <a:pt x="240" y="13056"/>
                    <a:pt x="262" y="13056"/>
                  </a:cubicBezTo>
                  <a:cubicBezTo>
                    <a:pt x="389" y="13056"/>
                    <a:pt x="560" y="13044"/>
                    <a:pt x="772" y="13024"/>
                  </a:cubicBezTo>
                  <a:cubicBezTo>
                    <a:pt x="1265" y="12971"/>
                    <a:pt x="1979" y="12816"/>
                    <a:pt x="2791" y="12436"/>
                  </a:cubicBezTo>
                  <a:cubicBezTo>
                    <a:pt x="3594" y="12052"/>
                    <a:pt x="4491" y="11423"/>
                    <a:pt x="5215" y="10478"/>
                  </a:cubicBezTo>
                  <a:cubicBezTo>
                    <a:pt x="5946" y="9540"/>
                    <a:pt x="6437" y="8271"/>
                    <a:pt x="6527" y="6902"/>
                  </a:cubicBezTo>
                  <a:cubicBezTo>
                    <a:pt x="6608" y="5532"/>
                    <a:pt x="6275" y="4213"/>
                    <a:pt x="5668" y="3192"/>
                  </a:cubicBezTo>
                  <a:cubicBezTo>
                    <a:pt x="5065" y="2163"/>
                    <a:pt x="4251" y="1430"/>
                    <a:pt x="3503" y="949"/>
                  </a:cubicBezTo>
                  <a:cubicBezTo>
                    <a:pt x="2743" y="470"/>
                    <a:pt x="2053" y="229"/>
                    <a:pt x="1570" y="118"/>
                  </a:cubicBezTo>
                  <a:cubicBezTo>
                    <a:pt x="1329" y="63"/>
                    <a:pt x="1139" y="27"/>
                    <a:pt x="1008" y="15"/>
                  </a:cubicBezTo>
                  <a:cubicBezTo>
                    <a:pt x="925" y="6"/>
                    <a:pt x="866" y="1"/>
                    <a:pt x="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9" name="Google Shape;689;p35"/>
            <p:cNvSpPr/>
            <p:nvPr/>
          </p:nvSpPr>
          <p:spPr>
            <a:xfrm>
              <a:off x="2282146" y="1972808"/>
              <a:ext cx="116569" cy="145381"/>
            </a:xfrm>
            <a:custGeom>
              <a:avLst/>
              <a:gdLst/>
              <a:ahLst/>
              <a:cxnLst/>
              <a:rect l="l" t="t" r="r" b="b"/>
              <a:pathLst>
                <a:path w="7942" h="9905" extrusionOk="0">
                  <a:moveTo>
                    <a:pt x="7461" y="1"/>
                  </a:moveTo>
                  <a:cubicBezTo>
                    <a:pt x="7461" y="1"/>
                    <a:pt x="7461" y="1"/>
                    <a:pt x="7461" y="1"/>
                  </a:cubicBezTo>
                  <a:cubicBezTo>
                    <a:pt x="7411" y="13"/>
                    <a:pt x="7701" y="784"/>
                    <a:pt x="7713" y="2082"/>
                  </a:cubicBezTo>
                  <a:cubicBezTo>
                    <a:pt x="7735" y="3361"/>
                    <a:pt x="7375" y="5206"/>
                    <a:pt x="6185" y="6787"/>
                  </a:cubicBezTo>
                  <a:cubicBezTo>
                    <a:pt x="4989" y="8364"/>
                    <a:pt x="3313" y="9214"/>
                    <a:pt x="2077" y="9543"/>
                  </a:cubicBezTo>
                  <a:cubicBezTo>
                    <a:pt x="824" y="9885"/>
                    <a:pt x="1" y="9816"/>
                    <a:pt x="5" y="9869"/>
                  </a:cubicBezTo>
                  <a:cubicBezTo>
                    <a:pt x="5" y="9880"/>
                    <a:pt x="188" y="9905"/>
                    <a:pt x="528" y="9905"/>
                  </a:cubicBezTo>
                  <a:cubicBezTo>
                    <a:pt x="543" y="9905"/>
                    <a:pt x="559" y="9905"/>
                    <a:pt x="574" y="9904"/>
                  </a:cubicBezTo>
                  <a:cubicBezTo>
                    <a:pt x="941" y="9904"/>
                    <a:pt x="1475" y="9854"/>
                    <a:pt x="2117" y="9700"/>
                  </a:cubicBezTo>
                  <a:cubicBezTo>
                    <a:pt x="3391" y="9407"/>
                    <a:pt x="5132" y="8557"/>
                    <a:pt x="6370" y="6926"/>
                  </a:cubicBezTo>
                  <a:cubicBezTo>
                    <a:pt x="7599" y="5292"/>
                    <a:pt x="7942" y="3385"/>
                    <a:pt x="7878" y="2080"/>
                  </a:cubicBezTo>
                  <a:cubicBezTo>
                    <a:pt x="7851" y="1420"/>
                    <a:pt x="7751" y="892"/>
                    <a:pt x="7651" y="539"/>
                  </a:cubicBezTo>
                  <a:cubicBezTo>
                    <a:pt x="7555" y="189"/>
                    <a:pt x="7475" y="1"/>
                    <a:pt x="74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0" name="Google Shape;690;p35"/>
            <p:cNvSpPr/>
            <p:nvPr/>
          </p:nvSpPr>
          <p:spPr>
            <a:xfrm>
              <a:off x="2396776" y="2071581"/>
              <a:ext cx="145513" cy="196444"/>
            </a:xfrm>
            <a:custGeom>
              <a:avLst/>
              <a:gdLst/>
              <a:ahLst/>
              <a:cxnLst/>
              <a:rect l="l" t="t" r="r" b="b"/>
              <a:pathLst>
                <a:path w="9914" h="13384" extrusionOk="0">
                  <a:moveTo>
                    <a:pt x="24" y="0"/>
                  </a:moveTo>
                  <a:cubicBezTo>
                    <a:pt x="12" y="0"/>
                    <a:pt x="6" y="1"/>
                    <a:pt x="6" y="4"/>
                  </a:cubicBezTo>
                  <a:cubicBezTo>
                    <a:pt x="1" y="23"/>
                    <a:pt x="253" y="75"/>
                    <a:pt x="703" y="185"/>
                  </a:cubicBezTo>
                  <a:cubicBezTo>
                    <a:pt x="1151" y="297"/>
                    <a:pt x="1794" y="487"/>
                    <a:pt x="2551" y="809"/>
                  </a:cubicBezTo>
                  <a:cubicBezTo>
                    <a:pt x="4063" y="1435"/>
                    <a:pt x="6052" y="2704"/>
                    <a:pt x="7530" y="4749"/>
                  </a:cubicBezTo>
                  <a:cubicBezTo>
                    <a:pt x="9004" y="6795"/>
                    <a:pt x="9585" y="9081"/>
                    <a:pt x="9704" y="10712"/>
                  </a:cubicBezTo>
                  <a:cubicBezTo>
                    <a:pt x="9769" y="11533"/>
                    <a:pt x="9750" y="12203"/>
                    <a:pt x="9714" y="12665"/>
                  </a:cubicBezTo>
                  <a:cubicBezTo>
                    <a:pt x="9678" y="13124"/>
                    <a:pt x="9647" y="13379"/>
                    <a:pt x="9666" y="13384"/>
                  </a:cubicBezTo>
                  <a:lnTo>
                    <a:pt x="9666" y="13381"/>
                  </a:lnTo>
                  <a:cubicBezTo>
                    <a:pt x="9666" y="13381"/>
                    <a:pt x="9667" y="13381"/>
                    <a:pt x="9667" y="13381"/>
                  </a:cubicBezTo>
                  <a:cubicBezTo>
                    <a:pt x="9676" y="13381"/>
                    <a:pt x="9693" y="13319"/>
                    <a:pt x="9716" y="13200"/>
                  </a:cubicBezTo>
                  <a:cubicBezTo>
                    <a:pt x="9738" y="13081"/>
                    <a:pt x="9778" y="12905"/>
                    <a:pt x="9804" y="12672"/>
                  </a:cubicBezTo>
                  <a:cubicBezTo>
                    <a:pt x="9869" y="12212"/>
                    <a:pt x="9914" y="11533"/>
                    <a:pt x="9866" y="10700"/>
                  </a:cubicBezTo>
                  <a:cubicBezTo>
                    <a:pt x="9788" y="9043"/>
                    <a:pt x="9223" y="6702"/>
                    <a:pt x="7716" y="4614"/>
                  </a:cubicBezTo>
                  <a:cubicBezTo>
                    <a:pt x="6206" y="2525"/>
                    <a:pt x="4163" y="1254"/>
                    <a:pt x="2616" y="659"/>
                  </a:cubicBezTo>
                  <a:cubicBezTo>
                    <a:pt x="1837" y="351"/>
                    <a:pt x="1180" y="182"/>
                    <a:pt x="722" y="99"/>
                  </a:cubicBezTo>
                  <a:cubicBezTo>
                    <a:pt x="494" y="49"/>
                    <a:pt x="313" y="32"/>
                    <a:pt x="191" y="16"/>
                  </a:cubicBezTo>
                  <a:cubicBezTo>
                    <a:pt x="108" y="6"/>
                    <a:pt x="51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1" name="Google Shape;691;p35"/>
            <p:cNvSpPr/>
            <p:nvPr/>
          </p:nvSpPr>
          <p:spPr>
            <a:xfrm>
              <a:off x="2468402" y="1916178"/>
              <a:ext cx="55129" cy="184026"/>
            </a:xfrm>
            <a:custGeom>
              <a:avLst/>
              <a:gdLst/>
              <a:ahLst/>
              <a:cxnLst/>
              <a:rect l="l" t="t" r="r" b="b"/>
              <a:pathLst>
                <a:path w="3756" h="12538" extrusionOk="0">
                  <a:moveTo>
                    <a:pt x="34" y="0"/>
                  </a:moveTo>
                  <a:cubicBezTo>
                    <a:pt x="32" y="0"/>
                    <a:pt x="31" y="1"/>
                    <a:pt x="31" y="1"/>
                  </a:cubicBezTo>
                  <a:cubicBezTo>
                    <a:pt x="0" y="44"/>
                    <a:pt x="774" y="435"/>
                    <a:pt x="1667" y="1452"/>
                  </a:cubicBezTo>
                  <a:cubicBezTo>
                    <a:pt x="2555" y="2445"/>
                    <a:pt x="3505" y="4181"/>
                    <a:pt x="3524" y="6247"/>
                  </a:cubicBezTo>
                  <a:cubicBezTo>
                    <a:pt x="3531" y="8317"/>
                    <a:pt x="2600" y="10062"/>
                    <a:pt x="1726" y="11067"/>
                  </a:cubicBezTo>
                  <a:cubicBezTo>
                    <a:pt x="845" y="12096"/>
                    <a:pt x="76" y="12493"/>
                    <a:pt x="107" y="12536"/>
                  </a:cubicBezTo>
                  <a:cubicBezTo>
                    <a:pt x="108" y="12537"/>
                    <a:pt x="109" y="12537"/>
                    <a:pt x="110" y="12537"/>
                  </a:cubicBezTo>
                  <a:cubicBezTo>
                    <a:pt x="136" y="12537"/>
                    <a:pt x="323" y="12443"/>
                    <a:pt x="626" y="12243"/>
                  </a:cubicBezTo>
                  <a:cubicBezTo>
                    <a:pt x="948" y="12034"/>
                    <a:pt x="1384" y="11684"/>
                    <a:pt x="1848" y="11174"/>
                  </a:cubicBezTo>
                  <a:cubicBezTo>
                    <a:pt x="2312" y="10665"/>
                    <a:pt x="2786" y="9981"/>
                    <a:pt x="3150" y="9141"/>
                  </a:cubicBezTo>
                  <a:cubicBezTo>
                    <a:pt x="3517" y="8305"/>
                    <a:pt x="3755" y="7307"/>
                    <a:pt x="3755" y="6247"/>
                  </a:cubicBezTo>
                  <a:cubicBezTo>
                    <a:pt x="3741" y="5188"/>
                    <a:pt x="3491" y="4192"/>
                    <a:pt x="3115" y="3359"/>
                  </a:cubicBezTo>
                  <a:cubicBezTo>
                    <a:pt x="2741" y="2526"/>
                    <a:pt x="2260" y="1847"/>
                    <a:pt x="1788" y="1344"/>
                  </a:cubicBezTo>
                  <a:cubicBezTo>
                    <a:pt x="1319" y="840"/>
                    <a:pt x="876" y="494"/>
                    <a:pt x="552" y="287"/>
                  </a:cubicBezTo>
                  <a:cubicBezTo>
                    <a:pt x="250" y="92"/>
                    <a:pt x="61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2" name="Google Shape;692;p35"/>
            <p:cNvSpPr/>
            <p:nvPr/>
          </p:nvSpPr>
          <p:spPr>
            <a:xfrm>
              <a:off x="2520184" y="1921154"/>
              <a:ext cx="41435" cy="67355"/>
            </a:xfrm>
            <a:custGeom>
              <a:avLst/>
              <a:gdLst/>
              <a:ahLst/>
              <a:cxnLst/>
              <a:rect l="l" t="t" r="r" b="b"/>
              <a:pathLst>
                <a:path w="2823" h="4589" extrusionOk="0">
                  <a:moveTo>
                    <a:pt x="2766" y="0"/>
                  </a:moveTo>
                  <a:cubicBezTo>
                    <a:pt x="2692" y="0"/>
                    <a:pt x="2342" y="1148"/>
                    <a:pt x="1594" y="2401"/>
                  </a:cubicBezTo>
                  <a:cubicBezTo>
                    <a:pt x="846" y="3675"/>
                    <a:pt x="1" y="4537"/>
                    <a:pt x="53" y="4587"/>
                  </a:cubicBezTo>
                  <a:cubicBezTo>
                    <a:pt x="54" y="4588"/>
                    <a:pt x="56" y="4588"/>
                    <a:pt x="58" y="4588"/>
                  </a:cubicBezTo>
                  <a:cubicBezTo>
                    <a:pt x="134" y="4588"/>
                    <a:pt x="1047" y="3789"/>
                    <a:pt x="1792" y="2520"/>
                  </a:cubicBezTo>
                  <a:cubicBezTo>
                    <a:pt x="2566" y="1222"/>
                    <a:pt x="2823" y="10"/>
                    <a:pt x="2768" y="1"/>
                  </a:cubicBezTo>
                  <a:cubicBezTo>
                    <a:pt x="2767" y="0"/>
                    <a:pt x="2767" y="0"/>
                    <a:pt x="2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3" name="Google Shape;693;p35"/>
            <p:cNvSpPr/>
            <p:nvPr/>
          </p:nvSpPr>
          <p:spPr>
            <a:xfrm>
              <a:off x="2665930" y="1692768"/>
              <a:ext cx="121192" cy="480717"/>
            </a:xfrm>
            <a:custGeom>
              <a:avLst/>
              <a:gdLst/>
              <a:ahLst/>
              <a:cxnLst/>
              <a:rect l="l" t="t" r="r" b="b"/>
              <a:pathLst>
                <a:path w="8257" h="32752" extrusionOk="0">
                  <a:moveTo>
                    <a:pt x="1419" y="0"/>
                  </a:moveTo>
                  <a:cubicBezTo>
                    <a:pt x="1418" y="0"/>
                    <a:pt x="1418" y="0"/>
                    <a:pt x="1417" y="1"/>
                  </a:cubicBezTo>
                  <a:lnTo>
                    <a:pt x="1417" y="3"/>
                  </a:lnTo>
                  <a:cubicBezTo>
                    <a:pt x="1413" y="10"/>
                    <a:pt x="1529" y="79"/>
                    <a:pt x="1753" y="208"/>
                  </a:cubicBezTo>
                  <a:cubicBezTo>
                    <a:pt x="1872" y="275"/>
                    <a:pt x="2010" y="351"/>
                    <a:pt x="2170" y="441"/>
                  </a:cubicBezTo>
                  <a:cubicBezTo>
                    <a:pt x="2329" y="546"/>
                    <a:pt x="2510" y="665"/>
                    <a:pt x="2713" y="799"/>
                  </a:cubicBezTo>
                  <a:cubicBezTo>
                    <a:pt x="3515" y="1351"/>
                    <a:pt x="4625" y="2265"/>
                    <a:pt x="5635" y="3694"/>
                  </a:cubicBezTo>
                  <a:cubicBezTo>
                    <a:pt x="6637" y="5109"/>
                    <a:pt x="7556" y="7049"/>
                    <a:pt x="7780" y="9349"/>
                  </a:cubicBezTo>
                  <a:cubicBezTo>
                    <a:pt x="8028" y="11635"/>
                    <a:pt x="7425" y="14229"/>
                    <a:pt x="5982" y="16460"/>
                  </a:cubicBezTo>
                  <a:cubicBezTo>
                    <a:pt x="4496" y="18753"/>
                    <a:pt x="2310" y="20391"/>
                    <a:pt x="98" y="21141"/>
                  </a:cubicBezTo>
                  <a:lnTo>
                    <a:pt x="1" y="21174"/>
                  </a:lnTo>
                  <a:lnTo>
                    <a:pt x="32" y="21272"/>
                  </a:lnTo>
                  <a:cubicBezTo>
                    <a:pt x="1048" y="24549"/>
                    <a:pt x="1056" y="27523"/>
                    <a:pt x="834" y="29552"/>
                  </a:cubicBezTo>
                  <a:cubicBezTo>
                    <a:pt x="727" y="30571"/>
                    <a:pt x="572" y="31371"/>
                    <a:pt x="453" y="31914"/>
                  </a:cubicBezTo>
                  <a:cubicBezTo>
                    <a:pt x="396" y="32171"/>
                    <a:pt x="348" y="32376"/>
                    <a:pt x="313" y="32535"/>
                  </a:cubicBezTo>
                  <a:cubicBezTo>
                    <a:pt x="282" y="32676"/>
                    <a:pt x="267" y="32750"/>
                    <a:pt x="272" y="32752"/>
                  </a:cubicBezTo>
                  <a:cubicBezTo>
                    <a:pt x="272" y="32752"/>
                    <a:pt x="272" y="32752"/>
                    <a:pt x="272" y="32752"/>
                  </a:cubicBezTo>
                  <a:cubicBezTo>
                    <a:pt x="280" y="32752"/>
                    <a:pt x="304" y="32681"/>
                    <a:pt x="346" y="32545"/>
                  </a:cubicBezTo>
                  <a:cubicBezTo>
                    <a:pt x="386" y="32404"/>
                    <a:pt x="453" y="32202"/>
                    <a:pt x="520" y="31930"/>
                  </a:cubicBezTo>
                  <a:cubicBezTo>
                    <a:pt x="658" y="31390"/>
                    <a:pt x="834" y="30590"/>
                    <a:pt x="963" y="29566"/>
                  </a:cubicBezTo>
                  <a:cubicBezTo>
                    <a:pt x="1217" y="27548"/>
                    <a:pt x="1243" y="24586"/>
                    <a:pt x="264" y="21308"/>
                  </a:cubicBezTo>
                  <a:lnTo>
                    <a:pt x="264" y="21308"/>
                  </a:lnTo>
                  <a:cubicBezTo>
                    <a:pt x="2493" y="20539"/>
                    <a:pt x="4685" y="18889"/>
                    <a:pt x="6178" y="16586"/>
                  </a:cubicBezTo>
                  <a:cubicBezTo>
                    <a:pt x="7649" y="14314"/>
                    <a:pt x="8256" y="11659"/>
                    <a:pt x="7992" y="9328"/>
                  </a:cubicBezTo>
                  <a:cubicBezTo>
                    <a:pt x="7751" y="6983"/>
                    <a:pt x="6799" y="5020"/>
                    <a:pt x="5768" y="3599"/>
                  </a:cubicBezTo>
                  <a:cubicBezTo>
                    <a:pt x="4727" y="2161"/>
                    <a:pt x="3587" y="1258"/>
                    <a:pt x="2763" y="725"/>
                  </a:cubicBezTo>
                  <a:cubicBezTo>
                    <a:pt x="2556" y="596"/>
                    <a:pt x="2370" y="482"/>
                    <a:pt x="2206" y="382"/>
                  </a:cubicBezTo>
                  <a:cubicBezTo>
                    <a:pt x="2039" y="299"/>
                    <a:pt x="1898" y="227"/>
                    <a:pt x="1777" y="165"/>
                  </a:cubicBezTo>
                  <a:cubicBezTo>
                    <a:pt x="1557" y="57"/>
                    <a:pt x="1434" y="0"/>
                    <a:pt x="1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35"/>
            <p:cNvSpPr/>
            <p:nvPr/>
          </p:nvSpPr>
          <p:spPr>
            <a:xfrm>
              <a:off x="2540644" y="1714184"/>
              <a:ext cx="68515" cy="145410"/>
            </a:xfrm>
            <a:custGeom>
              <a:avLst/>
              <a:gdLst/>
              <a:ahLst/>
              <a:cxnLst/>
              <a:rect l="l" t="t" r="r" b="b"/>
              <a:pathLst>
                <a:path w="4668" h="9907" extrusionOk="0">
                  <a:moveTo>
                    <a:pt x="2357" y="1"/>
                  </a:moveTo>
                  <a:cubicBezTo>
                    <a:pt x="2356" y="1"/>
                    <a:pt x="2355" y="1"/>
                    <a:pt x="2355" y="2"/>
                  </a:cubicBezTo>
                  <a:cubicBezTo>
                    <a:pt x="2319" y="40"/>
                    <a:pt x="2927" y="454"/>
                    <a:pt x="3522" y="1428"/>
                  </a:cubicBezTo>
                  <a:cubicBezTo>
                    <a:pt x="4117" y="2376"/>
                    <a:pt x="4634" y="3978"/>
                    <a:pt x="4241" y="5674"/>
                  </a:cubicBezTo>
                  <a:cubicBezTo>
                    <a:pt x="3834" y="7367"/>
                    <a:pt x="2653" y="8569"/>
                    <a:pt x="1698" y="9150"/>
                  </a:cubicBezTo>
                  <a:cubicBezTo>
                    <a:pt x="729" y="9753"/>
                    <a:pt x="0" y="9853"/>
                    <a:pt x="17" y="9903"/>
                  </a:cubicBezTo>
                  <a:cubicBezTo>
                    <a:pt x="17" y="9905"/>
                    <a:pt x="23" y="9906"/>
                    <a:pt x="35" y="9906"/>
                  </a:cubicBezTo>
                  <a:cubicBezTo>
                    <a:pt x="89" y="9906"/>
                    <a:pt x="257" y="9883"/>
                    <a:pt x="512" y="9819"/>
                  </a:cubicBezTo>
                  <a:cubicBezTo>
                    <a:pt x="829" y="9743"/>
                    <a:pt x="1274" y="9581"/>
                    <a:pt x="1781" y="9291"/>
                  </a:cubicBezTo>
                  <a:cubicBezTo>
                    <a:pt x="2288" y="9000"/>
                    <a:pt x="2846" y="8562"/>
                    <a:pt x="3338" y="7964"/>
                  </a:cubicBezTo>
                  <a:cubicBezTo>
                    <a:pt x="3834" y="7369"/>
                    <a:pt x="4253" y="6602"/>
                    <a:pt x="4465" y="5726"/>
                  </a:cubicBezTo>
                  <a:cubicBezTo>
                    <a:pt x="4667" y="4850"/>
                    <a:pt x="4636" y="3976"/>
                    <a:pt x="4460" y="3221"/>
                  </a:cubicBezTo>
                  <a:cubicBezTo>
                    <a:pt x="4286" y="2466"/>
                    <a:pt x="3984" y="1826"/>
                    <a:pt x="3660" y="1340"/>
                  </a:cubicBezTo>
                  <a:cubicBezTo>
                    <a:pt x="3338" y="854"/>
                    <a:pt x="3010" y="509"/>
                    <a:pt x="2762" y="299"/>
                  </a:cubicBezTo>
                  <a:cubicBezTo>
                    <a:pt x="2526" y="97"/>
                    <a:pt x="2376" y="1"/>
                    <a:pt x="2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35"/>
            <p:cNvSpPr/>
            <p:nvPr/>
          </p:nvSpPr>
          <p:spPr>
            <a:xfrm>
              <a:off x="2819706" y="1786301"/>
              <a:ext cx="302312" cy="371884"/>
            </a:xfrm>
            <a:custGeom>
              <a:avLst/>
              <a:gdLst/>
              <a:ahLst/>
              <a:cxnLst/>
              <a:rect l="l" t="t" r="r" b="b"/>
              <a:pathLst>
                <a:path w="20597" h="25337" extrusionOk="0">
                  <a:moveTo>
                    <a:pt x="20234" y="1"/>
                  </a:moveTo>
                  <a:cubicBezTo>
                    <a:pt x="19996" y="1"/>
                    <a:pt x="19646" y="10"/>
                    <a:pt x="19196" y="49"/>
                  </a:cubicBezTo>
                  <a:cubicBezTo>
                    <a:pt x="18296" y="125"/>
                    <a:pt x="16991" y="308"/>
                    <a:pt x="15448" y="806"/>
                  </a:cubicBezTo>
                  <a:cubicBezTo>
                    <a:pt x="14679" y="1058"/>
                    <a:pt x="13848" y="1384"/>
                    <a:pt x="13012" y="1844"/>
                  </a:cubicBezTo>
                  <a:cubicBezTo>
                    <a:pt x="12171" y="2304"/>
                    <a:pt x="11338" y="2887"/>
                    <a:pt x="10488" y="3535"/>
                  </a:cubicBezTo>
                  <a:cubicBezTo>
                    <a:pt x="8802" y="4840"/>
                    <a:pt x="7066" y="6502"/>
                    <a:pt x="5816" y="8654"/>
                  </a:cubicBezTo>
                  <a:cubicBezTo>
                    <a:pt x="4609" y="10802"/>
                    <a:pt x="3523" y="12883"/>
                    <a:pt x="2651" y="14833"/>
                  </a:cubicBezTo>
                  <a:cubicBezTo>
                    <a:pt x="1789" y="16788"/>
                    <a:pt x="1142" y="18608"/>
                    <a:pt x="746" y="20174"/>
                  </a:cubicBezTo>
                  <a:cubicBezTo>
                    <a:pt x="344" y="21741"/>
                    <a:pt x="146" y="23037"/>
                    <a:pt x="75" y="23937"/>
                  </a:cubicBezTo>
                  <a:cubicBezTo>
                    <a:pt x="22" y="24387"/>
                    <a:pt x="27" y="24739"/>
                    <a:pt x="10" y="24975"/>
                  </a:cubicBezTo>
                  <a:cubicBezTo>
                    <a:pt x="3" y="25213"/>
                    <a:pt x="1" y="25337"/>
                    <a:pt x="10" y="25337"/>
                  </a:cubicBezTo>
                  <a:cubicBezTo>
                    <a:pt x="18" y="25337"/>
                    <a:pt x="34" y="25213"/>
                    <a:pt x="58" y="24977"/>
                  </a:cubicBezTo>
                  <a:cubicBezTo>
                    <a:pt x="87" y="24742"/>
                    <a:pt x="99" y="24392"/>
                    <a:pt x="165" y="23946"/>
                  </a:cubicBezTo>
                  <a:cubicBezTo>
                    <a:pt x="263" y="23053"/>
                    <a:pt x="484" y="21768"/>
                    <a:pt x="903" y="20217"/>
                  </a:cubicBezTo>
                  <a:cubicBezTo>
                    <a:pt x="1318" y="18662"/>
                    <a:pt x="1977" y="16860"/>
                    <a:pt x="2847" y="14922"/>
                  </a:cubicBezTo>
                  <a:cubicBezTo>
                    <a:pt x="3723" y="12983"/>
                    <a:pt x="4813" y="10909"/>
                    <a:pt x="6016" y="8771"/>
                  </a:cubicBezTo>
                  <a:cubicBezTo>
                    <a:pt x="7242" y="6654"/>
                    <a:pt x="8954" y="5006"/>
                    <a:pt x="10619" y="3704"/>
                  </a:cubicBezTo>
                  <a:cubicBezTo>
                    <a:pt x="11457" y="3056"/>
                    <a:pt x="12286" y="2470"/>
                    <a:pt x="13105" y="2013"/>
                  </a:cubicBezTo>
                  <a:cubicBezTo>
                    <a:pt x="13924" y="1551"/>
                    <a:pt x="14741" y="1220"/>
                    <a:pt x="15500" y="963"/>
                  </a:cubicBezTo>
                  <a:cubicBezTo>
                    <a:pt x="17019" y="449"/>
                    <a:pt x="18312" y="239"/>
                    <a:pt x="19203" y="137"/>
                  </a:cubicBezTo>
                  <a:cubicBezTo>
                    <a:pt x="19651" y="87"/>
                    <a:pt x="19998" y="60"/>
                    <a:pt x="20236" y="46"/>
                  </a:cubicBezTo>
                  <a:cubicBezTo>
                    <a:pt x="20472" y="32"/>
                    <a:pt x="20596" y="22"/>
                    <a:pt x="20596" y="13"/>
                  </a:cubicBezTo>
                  <a:cubicBezTo>
                    <a:pt x="20596" y="6"/>
                    <a:pt x="20472" y="1"/>
                    <a:pt x="20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35"/>
            <p:cNvSpPr/>
            <p:nvPr/>
          </p:nvSpPr>
          <p:spPr>
            <a:xfrm>
              <a:off x="2781750" y="1733267"/>
              <a:ext cx="132582" cy="80213"/>
            </a:xfrm>
            <a:custGeom>
              <a:avLst/>
              <a:gdLst/>
              <a:ahLst/>
              <a:cxnLst/>
              <a:rect l="l" t="t" r="r" b="b"/>
              <a:pathLst>
                <a:path w="9033" h="5465" extrusionOk="0">
                  <a:moveTo>
                    <a:pt x="8418" y="1"/>
                  </a:moveTo>
                  <a:cubicBezTo>
                    <a:pt x="8317" y="1"/>
                    <a:pt x="8206" y="4"/>
                    <a:pt x="8085" y="16"/>
                  </a:cubicBezTo>
                  <a:cubicBezTo>
                    <a:pt x="7885" y="33"/>
                    <a:pt x="7657" y="40"/>
                    <a:pt x="7409" y="85"/>
                  </a:cubicBezTo>
                  <a:cubicBezTo>
                    <a:pt x="6906" y="149"/>
                    <a:pt x="6321" y="285"/>
                    <a:pt x="5685" y="495"/>
                  </a:cubicBezTo>
                  <a:cubicBezTo>
                    <a:pt x="5054" y="714"/>
                    <a:pt x="4380" y="1014"/>
                    <a:pt x="3716" y="1407"/>
                  </a:cubicBezTo>
                  <a:cubicBezTo>
                    <a:pt x="3056" y="1809"/>
                    <a:pt x="2477" y="2266"/>
                    <a:pt x="1987" y="2719"/>
                  </a:cubicBezTo>
                  <a:cubicBezTo>
                    <a:pt x="1506" y="3183"/>
                    <a:pt x="1108" y="3638"/>
                    <a:pt x="818" y="4050"/>
                  </a:cubicBezTo>
                  <a:cubicBezTo>
                    <a:pt x="661" y="4247"/>
                    <a:pt x="549" y="4447"/>
                    <a:pt x="441" y="4616"/>
                  </a:cubicBezTo>
                  <a:cubicBezTo>
                    <a:pt x="332" y="4783"/>
                    <a:pt x="251" y="4936"/>
                    <a:pt x="189" y="5062"/>
                  </a:cubicBezTo>
                  <a:cubicBezTo>
                    <a:pt x="63" y="5314"/>
                    <a:pt x="1" y="5457"/>
                    <a:pt x="15" y="5464"/>
                  </a:cubicBezTo>
                  <a:cubicBezTo>
                    <a:pt x="16" y="5465"/>
                    <a:pt x="17" y="5465"/>
                    <a:pt x="18" y="5465"/>
                  </a:cubicBezTo>
                  <a:cubicBezTo>
                    <a:pt x="66" y="5465"/>
                    <a:pt x="348" y="4916"/>
                    <a:pt x="949" y="4147"/>
                  </a:cubicBezTo>
                  <a:cubicBezTo>
                    <a:pt x="1251" y="3754"/>
                    <a:pt x="1654" y="3321"/>
                    <a:pt x="2132" y="2876"/>
                  </a:cubicBezTo>
                  <a:cubicBezTo>
                    <a:pt x="2620" y="2440"/>
                    <a:pt x="3189" y="1997"/>
                    <a:pt x="3835" y="1604"/>
                  </a:cubicBezTo>
                  <a:cubicBezTo>
                    <a:pt x="4485" y="1218"/>
                    <a:pt x="5142" y="921"/>
                    <a:pt x="5756" y="695"/>
                  </a:cubicBezTo>
                  <a:cubicBezTo>
                    <a:pt x="6373" y="480"/>
                    <a:pt x="6945" y="328"/>
                    <a:pt x="7435" y="247"/>
                  </a:cubicBezTo>
                  <a:cubicBezTo>
                    <a:pt x="8411" y="71"/>
                    <a:pt x="9033" y="83"/>
                    <a:pt x="9033" y="37"/>
                  </a:cubicBezTo>
                  <a:cubicBezTo>
                    <a:pt x="9033" y="21"/>
                    <a:pt x="8878" y="11"/>
                    <a:pt x="8597" y="4"/>
                  </a:cubicBezTo>
                  <a:cubicBezTo>
                    <a:pt x="8542" y="2"/>
                    <a:pt x="8482" y="1"/>
                    <a:pt x="8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35"/>
            <p:cNvSpPr/>
            <p:nvPr/>
          </p:nvSpPr>
          <p:spPr>
            <a:xfrm>
              <a:off x="2969166" y="2003824"/>
              <a:ext cx="57609" cy="171609"/>
            </a:xfrm>
            <a:custGeom>
              <a:avLst/>
              <a:gdLst/>
              <a:ahLst/>
              <a:cxnLst/>
              <a:rect l="l" t="t" r="r" b="b"/>
              <a:pathLst>
                <a:path w="3925" h="11692" extrusionOk="0">
                  <a:moveTo>
                    <a:pt x="3810" y="0"/>
                  </a:moveTo>
                  <a:cubicBezTo>
                    <a:pt x="3810" y="0"/>
                    <a:pt x="3810" y="0"/>
                    <a:pt x="3810" y="0"/>
                  </a:cubicBezTo>
                  <a:cubicBezTo>
                    <a:pt x="3793" y="0"/>
                    <a:pt x="3786" y="186"/>
                    <a:pt x="3786" y="517"/>
                  </a:cubicBezTo>
                  <a:cubicBezTo>
                    <a:pt x="3779" y="850"/>
                    <a:pt x="3781" y="1331"/>
                    <a:pt x="3758" y="1924"/>
                  </a:cubicBezTo>
                  <a:cubicBezTo>
                    <a:pt x="3715" y="3110"/>
                    <a:pt x="3579" y="4748"/>
                    <a:pt x="3224" y="6522"/>
                  </a:cubicBezTo>
                  <a:cubicBezTo>
                    <a:pt x="3043" y="7406"/>
                    <a:pt x="2846" y="8251"/>
                    <a:pt x="2605" y="8989"/>
                  </a:cubicBezTo>
                  <a:cubicBezTo>
                    <a:pt x="2362" y="9727"/>
                    <a:pt x="2024" y="10349"/>
                    <a:pt x="1624" y="10770"/>
                  </a:cubicBezTo>
                  <a:cubicBezTo>
                    <a:pt x="1226" y="11197"/>
                    <a:pt x="800" y="11430"/>
                    <a:pt x="495" y="11539"/>
                  </a:cubicBezTo>
                  <a:cubicBezTo>
                    <a:pt x="186" y="11651"/>
                    <a:pt x="0" y="11661"/>
                    <a:pt x="2" y="11682"/>
                  </a:cubicBezTo>
                  <a:cubicBezTo>
                    <a:pt x="2" y="11687"/>
                    <a:pt x="27" y="11691"/>
                    <a:pt x="74" y="11691"/>
                  </a:cubicBezTo>
                  <a:cubicBezTo>
                    <a:pt x="92" y="11691"/>
                    <a:pt x="114" y="11691"/>
                    <a:pt x="138" y="11689"/>
                  </a:cubicBezTo>
                  <a:cubicBezTo>
                    <a:pt x="226" y="11685"/>
                    <a:pt x="357" y="11670"/>
                    <a:pt x="522" y="11625"/>
                  </a:cubicBezTo>
                  <a:cubicBezTo>
                    <a:pt x="848" y="11537"/>
                    <a:pt x="1310" y="11318"/>
                    <a:pt x="1741" y="10885"/>
                  </a:cubicBezTo>
                  <a:cubicBezTo>
                    <a:pt x="2179" y="10456"/>
                    <a:pt x="2548" y="9811"/>
                    <a:pt x="2807" y="9058"/>
                  </a:cubicBezTo>
                  <a:cubicBezTo>
                    <a:pt x="3065" y="8303"/>
                    <a:pt x="3267" y="7460"/>
                    <a:pt x="3450" y="6568"/>
                  </a:cubicBezTo>
                  <a:cubicBezTo>
                    <a:pt x="3808" y="4777"/>
                    <a:pt x="3919" y="3120"/>
                    <a:pt x="3919" y="1927"/>
                  </a:cubicBezTo>
                  <a:cubicBezTo>
                    <a:pt x="3924" y="1331"/>
                    <a:pt x="3898" y="848"/>
                    <a:pt x="3877" y="515"/>
                  </a:cubicBezTo>
                  <a:cubicBezTo>
                    <a:pt x="3848" y="183"/>
                    <a:pt x="3825" y="0"/>
                    <a:pt x="3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35"/>
            <p:cNvSpPr/>
            <p:nvPr/>
          </p:nvSpPr>
          <p:spPr>
            <a:xfrm>
              <a:off x="3014343" y="2115720"/>
              <a:ext cx="163419" cy="158179"/>
            </a:xfrm>
            <a:custGeom>
              <a:avLst/>
              <a:gdLst/>
              <a:ahLst/>
              <a:cxnLst/>
              <a:rect l="l" t="t" r="r" b="b"/>
              <a:pathLst>
                <a:path w="11134" h="10777" extrusionOk="0">
                  <a:moveTo>
                    <a:pt x="1376" y="1"/>
                  </a:moveTo>
                  <a:cubicBezTo>
                    <a:pt x="1120" y="1"/>
                    <a:pt x="897" y="9"/>
                    <a:pt x="708" y="21"/>
                  </a:cubicBezTo>
                  <a:cubicBezTo>
                    <a:pt x="480" y="30"/>
                    <a:pt x="301" y="57"/>
                    <a:pt x="182" y="68"/>
                  </a:cubicBezTo>
                  <a:cubicBezTo>
                    <a:pt x="63" y="85"/>
                    <a:pt x="1" y="95"/>
                    <a:pt x="1" y="104"/>
                  </a:cubicBezTo>
                  <a:cubicBezTo>
                    <a:pt x="1" y="112"/>
                    <a:pt x="65" y="115"/>
                    <a:pt x="185" y="115"/>
                  </a:cubicBezTo>
                  <a:cubicBezTo>
                    <a:pt x="306" y="115"/>
                    <a:pt x="483" y="112"/>
                    <a:pt x="711" y="111"/>
                  </a:cubicBezTo>
                  <a:cubicBezTo>
                    <a:pt x="734" y="111"/>
                    <a:pt x="758" y="111"/>
                    <a:pt x="783" y="111"/>
                  </a:cubicBezTo>
                  <a:cubicBezTo>
                    <a:pt x="1234" y="111"/>
                    <a:pt x="1867" y="133"/>
                    <a:pt x="2632" y="226"/>
                  </a:cubicBezTo>
                  <a:cubicBezTo>
                    <a:pt x="3437" y="323"/>
                    <a:pt x="4392" y="518"/>
                    <a:pt x="5394" y="895"/>
                  </a:cubicBezTo>
                  <a:cubicBezTo>
                    <a:pt x="6397" y="1266"/>
                    <a:pt x="7440" y="1842"/>
                    <a:pt x="8366" y="2657"/>
                  </a:cubicBezTo>
                  <a:cubicBezTo>
                    <a:pt x="9278" y="3478"/>
                    <a:pt x="9942" y="4476"/>
                    <a:pt x="10357" y="5457"/>
                  </a:cubicBezTo>
                  <a:cubicBezTo>
                    <a:pt x="10766" y="6443"/>
                    <a:pt x="10947" y="7403"/>
                    <a:pt x="10950" y="8210"/>
                  </a:cubicBezTo>
                  <a:cubicBezTo>
                    <a:pt x="10969" y="9841"/>
                    <a:pt x="10423" y="10762"/>
                    <a:pt x="10490" y="10777"/>
                  </a:cubicBezTo>
                  <a:cubicBezTo>
                    <a:pt x="10490" y="10777"/>
                    <a:pt x="10491" y="10777"/>
                    <a:pt x="10491" y="10777"/>
                  </a:cubicBezTo>
                  <a:cubicBezTo>
                    <a:pt x="10500" y="10777"/>
                    <a:pt x="10530" y="10720"/>
                    <a:pt x="10581" y="10617"/>
                  </a:cubicBezTo>
                  <a:cubicBezTo>
                    <a:pt x="10628" y="10505"/>
                    <a:pt x="10721" y="10348"/>
                    <a:pt x="10788" y="10129"/>
                  </a:cubicBezTo>
                  <a:cubicBezTo>
                    <a:pt x="10950" y="9698"/>
                    <a:pt x="11102" y="9036"/>
                    <a:pt x="11114" y="8210"/>
                  </a:cubicBezTo>
                  <a:cubicBezTo>
                    <a:pt x="11133" y="7381"/>
                    <a:pt x="10964" y="6393"/>
                    <a:pt x="10552" y="5376"/>
                  </a:cubicBezTo>
                  <a:cubicBezTo>
                    <a:pt x="10138" y="4364"/>
                    <a:pt x="9461" y="3333"/>
                    <a:pt x="8519" y="2483"/>
                  </a:cubicBezTo>
                  <a:cubicBezTo>
                    <a:pt x="7568" y="1647"/>
                    <a:pt x="6494" y="1061"/>
                    <a:pt x="5468" y="695"/>
                  </a:cubicBezTo>
                  <a:cubicBezTo>
                    <a:pt x="4442" y="321"/>
                    <a:pt x="3468" y="142"/>
                    <a:pt x="2651" y="64"/>
                  </a:cubicBezTo>
                  <a:cubicBezTo>
                    <a:pt x="2170" y="17"/>
                    <a:pt x="1741" y="1"/>
                    <a:pt x="1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35"/>
            <p:cNvSpPr/>
            <p:nvPr/>
          </p:nvSpPr>
          <p:spPr>
            <a:xfrm>
              <a:off x="3016089" y="1915679"/>
              <a:ext cx="213675" cy="242531"/>
            </a:xfrm>
            <a:custGeom>
              <a:avLst/>
              <a:gdLst/>
              <a:ahLst/>
              <a:cxnLst/>
              <a:rect l="l" t="t" r="r" b="b"/>
              <a:pathLst>
                <a:path w="14558" h="16524" extrusionOk="0">
                  <a:moveTo>
                    <a:pt x="3831" y="1"/>
                  </a:moveTo>
                  <a:cubicBezTo>
                    <a:pt x="2678" y="1"/>
                    <a:pt x="1744" y="136"/>
                    <a:pt x="1094" y="274"/>
                  </a:cubicBezTo>
                  <a:cubicBezTo>
                    <a:pt x="737" y="350"/>
                    <a:pt x="463" y="416"/>
                    <a:pt x="282" y="474"/>
                  </a:cubicBezTo>
                  <a:cubicBezTo>
                    <a:pt x="96" y="526"/>
                    <a:pt x="1" y="559"/>
                    <a:pt x="3" y="567"/>
                  </a:cubicBezTo>
                  <a:cubicBezTo>
                    <a:pt x="4" y="568"/>
                    <a:pt x="8" y="569"/>
                    <a:pt x="14" y="569"/>
                  </a:cubicBezTo>
                  <a:cubicBezTo>
                    <a:pt x="81" y="569"/>
                    <a:pt x="459" y="472"/>
                    <a:pt x="1108" y="362"/>
                  </a:cubicBezTo>
                  <a:cubicBezTo>
                    <a:pt x="1705" y="260"/>
                    <a:pt x="2534" y="156"/>
                    <a:pt x="3545" y="156"/>
                  </a:cubicBezTo>
                  <a:cubicBezTo>
                    <a:pt x="3741" y="156"/>
                    <a:pt x="3943" y="160"/>
                    <a:pt x="4151" y="169"/>
                  </a:cubicBezTo>
                  <a:cubicBezTo>
                    <a:pt x="5433" y="231"/>
                    <a:pt x="6971" y="483"/>
                    <a:pt x="8521" y="1178"/>
                  </a:cubicBezTo>
                  <a:cubicBezTo>
                    <a:pt x="10074" y="1857"/>
                    <a:pt x="11590" y="3050"/>
                    <a:pt x="12695" y="4665"/>
                  </a:cubicBezTo>
                  <a:cubicBezTo>
                    <a:pt x="13791" y="6281"/>
                    <a:pt x="14331" y="8160"/>
                    <a:pt x="14217" y="9846"/>
                  </a:cubicBezTo>
                  <a:cubicBezTo>
                    <a:pt x="14114" y="11539"/>
                    <a:pt x="13460" y="12987"/>
                    <a:pt x="12710" y="14016"/>
                  </a:cubicBezTo>
                  <a:cubicBezTo>
                    <a:pt x="11943" y="15047"/>
                    <a:pt x="11093" y="15685"/>
                    <a:pt x="10466" y="16032"/>
                  </a:cubicBezTo>
                  <a:cubicBezTo>
                    <a:pt x="10150" y="16204"/>
                    <a:pt x="9900" y="16330"/>
                    <a:pt x="9721" y="16397"/>
                  </a:cubicBezTo>
                  <a:cubicBezTo>
                    <a:pt x="9545" y="16471"/>
                    <a:pt x="9454" y="16516"/>
                    <a:pt x="9457" y="16523"/>
                  </a:cubicBezTo>
                  <a:cubicBezTo>
                    <a:pt x="9457" y="16524"/>
                    <a:pt x="9458" y="16524"/>
                    <a:pt x="9460" y="16524"/>
                  </a:cubicBezTo>
                  <a:cubicBezTo>
                    <a:pt x="9480" y="16524"/>
                    <a:pt x="9575" y="16495"/>
                    <a:pt x="9738" y="16440"/>
                  </a:cubicBezTo>
                  <a:cubicBezTo>
                    <a:pt x="9923" y="16387"/>
                    <a:pt x="10181" y="16275"/>
                    <a:pt x="10509" y="16113"/>
                  </a:cubicBezTo>
                  <a:cubicBezTo>
                    <a:pt x="11157" y="15785"/>
                    <a:pt x="12040" y="15156"/>
                    <a:pt x="12840" y="14113"/>
                  </a:cubicBezTo>
                  <a:cubicBezTo>
                    <a:pt x="13624" y="13075"/>
                    <a:pt x="14312" y="11601"/>
                    <a:pt x="14431" y="9860"/>
                  </a:cubicBezTo>
                  <a:cubicBezTo>
                    <a:pt x="14557" y="8122"/>
                    <a:pt x="14010" y="6191"/>
                    <a:pt x="12886" y="4536"/>
                  </a:cubicBezTo>
                  <a:cubicBezTo>
                    <a:pt x="11755" y="2883"/>
                    <a:pt x="10195" y="1667"/>
                    <a:pt x="8607" y="986"/>
                  </a:cubicBezTo>
                  <a:cubicBezTo>
                    <a:pt x="7021" y="286"/>
                    <a:pt x="5454" y="47"/>
                    <a:pt x="4156" y="5"/>
                  </a:cubicBezTo>
                  <a:cubicBezTo>
                    <a:pt x="4046" y="2"/>
                    <a:pt x="3938" y="1"/>
                    <a:pt x="38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35"/>
            <p:cNvSpPr/>
            <p:nvPr/>
          </p:nvSpPr>
          <p:spPr>
            <a:xfrm>
              <a:off x="3146850" y="1831056"/>
              <a:ext cx="71832" cy="159163"/>
            </a:xfrm>
            <a:custGeom>
              <a:avLst/>
              <a:gdLst/>
              <a:ahLst/>
              <a:cxnLst/>
              <a:rect l="l" t="t" r="r" b="b"/>
              <a:pathLst>
                <a:path w="4894" h="10844" extrusionOk="0">
                  <a:moveTo>
                    <a:pt x="31" y="1"/>
                  </a:moveTo>
                  <a:cubicBezTo>
                    <a:pt x="28" y="1"/>
                    <a:pt x="27" y="1"/>
                    <a:pt x="26" y="2"/>
                  </a:cubicBezTo>
                  <a:cubicBezTo>
                    <a:pt x="0" y="43"/>
                    <a:pt x="614" y="393"/>
                    <a:pt x="1436" y="1162"/>
                  </a:cubicBezTo>
                  <a:cubicBezTo>
                    <a:pt x="1641" y="1355"/>
                    <a:pt x="1862" y="1569"/>
                    <a:pt x="2074" y="1822"/>
                  </a:cubicBezTo>
                  <a:cubicBezTo>
                    <a:pt x="2303" y="2062"/>
                    <a:pt x="2508" y="2350"/>
                    <a:pt x="2734" y="2643"/>
                  </a:cubicBezTo>
                  <a:cubicBezTo>
                    <a:pt x="3158" y="3253"/>
                    <a:pt x="3570" y="3960"/>
                    <a:pt x="3903" y="4748"/>
                  </a:cubicBezTo>
                  <a:cubicBezTo>
                    <a:pt x="4224" y="5541"/>
                    <a:pt x="4434" y="6332"/>
                    <a:pt x="4565" y="7063"/>
                  </a:cubicBezTo>
                  <a:cubicBezTo>
                    <a:pt x="4615" y="7429"/>
                    <a:pt x="4672" y="7779"/>
                    <a:pt x="4682" y="8108"/>
                  </a:cubicBezTo>
                  <a:cubicBezTo>
                    <a:pt x="4710" y="8439"/>
                    <a:pt x="4705" y="8746"/>
                    <a:pt x="4698" y="9027"/>
                  </a:cubicBezTo>
                  <a:cubicBezTo>
                    <a:pt x="4663" y="10151"/>
                    <a:pt x="4474" y="10834"/>
                    <a:pt x="4524" y="10844"/>
                  </a:cubicBezTo>
                  <a:cubicBezTo>
                    <a:pt x="4525" y="10844"/>
                    <a:pt x="4525" y="10844"/>
                    <a:pt x="4525" y="10844"/>
                  </a:cubicBezTo>
                  <a:cubicBezTo>
                    <a:pt x="4540" y="10844"/>
                    <a:pt x="4590" y="10675"/>
                    <a:pt x="4667" y="10370"/>
                  </a:cubicBezTo>
                  <a:cubicBezTo>
                    <a:pt x="4708" y="10215"/>
                    <a:pt x="4753" y="10025"/>
                    <a:pt x="4779" y="9801"/>
                  </a:cubicBezTo>
                  <a:cubicBezTo>
                    <a:pt x="4808" y="9575"/>
                    <a:pt x="4858" y="9320"/>
                    <a:pt x="4863" y="9034"/>
                  </a:cubicBezTo>
                  <a:cubicBezTo>
                    <a:pt x="4879" y="8748"/>
                    <a:pt x="4893" y="8434"/>
                    <a:pt x="4872" y="8098"/>
                  </a:cubicBezTo>
                  <a:cubicBezTo>
                    <a:pt x="4872" y="7760"/>
                    <a:pt x="4820" y="7405"/>
                    <a:pt x="4774" y="7029"/>
                  </a:cubicBezTo>
                  <a:cubicBezTo>
                    <a:pt x="4655" y="6281"/>
                    <a:pt x="4446" y="5470"/>
                    <a:pt x="4117" y="4660"/>
                  </a:cubicBezTo>
                  <a:cubicBezTo>
                    <a:pt x="3774" y="3853"/>
                    <a:pt x="3348" y="3131"/>
                    <a:pt x="2905" y="2519"/>
                  </a:cubicBezTo>
                  <a:cubicBezTo>
                    <a:pt x="2669" y="2222"/>
                    <a:pt x="2455" y="1933"/>
                    <a:pt x="2217" y="1693"/>
                  </a:cubicBezTo>
                  <a:cubicBezTo>
                    <a:pt x="1993" y="1441"/>
                    <a:pt x="1762" y="1229"/>
                    <a:pt x="1548" y="1040"/>
                  </a:cubicBezTo>
                  <a:cubicBezTo>
                    <a:pt x="1341" y="840"/>
                    <a:pt x="1126" y="698"/>
                    <a:pt x="945" y="559"/>
                  </a:cubicBezTo>
                  <a:cubicBezTo>
                    <a:pt x="767" y="417"/>
                    <a:pt x="603" y="314"/>
                    <a:pt x="464" y="236"/>
                  </a:cubicBezTo>
                  <a:cubicBezTo>
                    <a:pt x="211" y="83"/>
                    <a:pt x="59" y="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1" name="Google Shape;701;p35"/>
            <p:cNvSpPr/>
            <p:nvPr/>
          </p:nvSpPr>
          <p:spPr>
            <a:xfrm>
              <a:off x="3267146" y="1996822"/>
              <a:ext cx="160366" cy="68926"/>
            </a:xfrm>
            <a:custGeom>
              <a:avLst/>
              <a:gdLst/>
              <a:ahLst/>
              <a:cxnLst/>
              <a:rect l="l" t="t" r="r" b="b"/>
              <a:pathLst>
                <a:path w="10926" h="4696" extrusionOk="0">
                  <a:moveTo>
                    <a:pt x="8836" y="1"/>
                  </a:moveTo>
                  <a:cubicBezTo>
                    <a:pt x="8331" y="1"/>
                    <a:pt x="7755" y="48"/>
                    <a:pt x="7134" y="146"/>
                  </a:cubicBezTo>
                  <a:cubicBezTo>
                    <a:pt x="6396" y="280"/>
                    <a:pt x="5596" y="491"/>
                    <a:pt x="4791" y="813"/>
                  </a:cubicBezTo>
                  <a:cubicBezTo>
                    <a:pt x="3991" y="1144"/>
                    <a:pt x="3272" y="1553"/>
                    <a:pt x="2651" y="1973"/>
                  </a:cubicBezTo>
                  <a:cubicBezTo>
                    <a:pt x="2041" y="2408"/>
                    <a:pt x="1524" y="2846"/>
                    <a:pt x="1134" y="3258"/>
                  </a:cubicBezTo>
                  <a:cubicBezTo>
                    <a:pt x="929" y="3451"/>
                    <a:pt x="772" y="3656"/>
                    <a:pt x="624" y="3825"/>
                  </a:cubicBezTo>
                  <a:cubicBezTo>
                    <a:pt x="476" y="3992"/>
                    <a:pt x="362" y="4149"/>
                    <a:pt x="274" y="4280"/>
                  </a:cubicBezTo>
                  <a:cubicBezTo>
                    <a:pt x="93" y="4539"/>
                    <a:pt x="0" y="4687"/>
                    <a:pt x="12" y="4694"/>
                  </a:cubicBezTo>
                  <a:cubicBezTo>
                    <a:pt x="13" y="4695"/>
                    <a:pt x="14" y="4695"/>
                    <a:pt x="15" y="4695"/>
                  </a:cubicBezTo>
                  <a:cubicBezTo>
                    <a:pt x="69" y="4695"/>
                    <a:pt x="465" y="4128"/>
                    <a:pt x="1250" y="3373"/>
                  </a:cubicBezTo>
                  <a:cubicBezTo>
                    <a:pt x="1648" y="2985"/>
                    <a:pt x="2165" y="2565"/>
                    <a:pt x="2772" y="2149"/>
                  </a:cubicBezTo>
                  <a:cubicBezTo>
                    <a:pt x="3386" y="1746"/>
                    <a:pt x="4094" y="1351"/>
                    <a:pt x="4879" y="1027"/>
                  </a:cubicBezTo>
                  <a:cubicBezTo>
                    <a:pt x="5668" y="711"/>
                    <a:pt x="6449" y="499"/>
                    <a:pt x="7170" y="358"/>
                  </a:cubicBezTo>
                  <a:cubicBezTo>
                    <a:pt x="7881" y="234"/>
                    <a:pt x="8532" y="170"/>
                    <a:pt x="9083" y="170"/>
                  </a:cubicBezTo>
                  <a:cubicBezTo>
                    <a:pt x="9093" y="170"/>
                    <a:pt x="9103" y="170"/>
                    <a:pt x="9113" y="170"/>
                  </a:cubicBezTo>
                  <a:cubicBezTo>
                    <a:pt x="9151" y="170"/>
                    <a:pt x="9189" y="170"/>
                    <a:pt x="9226" y="170"/>
                  </a:cubicBezTo>
                  <a:cubicBezTo>
                    <a:pt x="10113" y="170"/>
                    <a:pt x="10707" y="259"/>
                    <a:pt x="10875" y="259"/>
                  </a:cubicBezTo>
                  <a:cubicBezTo>
                    <a:pt x="10905" y="259"/>
                    <a:pt x="10922" y="256"/>
                    <a:pt x="10923" y="249"/>
                  </a:cubicBezTo>
                  <a:cubicBezTo>
                    <a:pt x="10925" y="234"/>
                    <a:pt x="10756" y="194"/>
                    <a:pt x="10444" y="134"/>
                  </a:cubicBezTo>
                  <a:cubicBezTo>
                    <a:pt x="10289" y="103"/>
                    <a:pt x="10099" y="70"/>
                    <a:pt x="9875" y="56"/>
                  </a:cubicBezTo>
                  <a:cubicBezTo>
                    <a:pt x="9665" y="38"/>
                    <a:pt x="9430" y="5"/>
                    <a:pt x="9167" y="5"/>
                  </a:cubicBezTo>
                  <a:cubicBezTo>
                    <a:pt x="9150" y="5"/>
                    <a:pt x="9133" y="5"/>
                    <a:pt x="9115" y="6"/>
                  </a:cubicBezTo>
                  <a:cubicBezTo>
                    <a:pt x="9025" y="2"/>
                    <a:pt x="8932" y="1"/>
                    <a:pt x="88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2" name="Google Shape;702;p35"/>
            <p:cNvSpPr/>
            <p:nvPr/>
          </p:nvSpPr>
          <p:spPr>
            <a:xfrm>
              <a:off x="3356546" y="2556492"/>
              <a:ext cx="205103" cy="208538"/>
            </a:xfrm>
            <a:custGeom>
              <a:avLst/>
              <a:gdLst/>
              <a:ahLst/>
              <a:cxnLst/>
              <a:rect l="l" t="t" r="r" b="b"/>
              <a:pathLst>
                <a:path w="13974" h="14208" extrusionOk="0">
                  <a:moveTo>
                    <a:pt x="13448" y="0"/>
                  </a:moveTo>
                  <a:cubicBezTo>
                    <a:pt x="13448" y="0"/>
                    <a:pt x="13447" y="1"/>
                    <a:pt x="13447" y="1"/>
                  </a:cubicBezTo>
                  <a:cubicBezTo>
                    <a:pt x="13440" y="3"/>
                    <a:pt x="13464" y="79"/>
                    <a:pt x="13504" y="225"/>
                  </a:cubicBezTo>
                  <a:cubicBezTo>
                    <a:pt x="13542" y="372"/>
                    <a:pt x="13597" y="589"/>
                    <a:pt x="13647" y="872"/>
                  </a:cubicBezTo>
                  <a:cubicBezTo>
                    <a:pt x="13749" y="1437"/>
                    <a:pt x="13830" y="2270"/>
                    <a:pt x="13726" y="3292"/>
                  </a:cubicBezTo>
                  <a:cubicBezTo>
                    <a:pt x="13623" y="4311"/>
                    <a:pt x="13326" y="5508"/>
                    <a:pt x="12747" y="6737"/>
                  </a:cubicBezTo>
                  <a:cubicBezTo>
                    <a:pt x="12173" y="7963"/>
                    <a:pt x="11330" y="9216"/>
                    <a:pt x="10275" y="10371"/>
                  </a:cubicBezTo>
                  <a:cubicBezTo>
                    <a:pt x="9223" y="11528"/>
                    <a:pt x="8006" y="12426"/>
                    <a:pt x="6782" y="13004"/>
                  </a:cubicBezTo>
                  <a:cubicBezTo>
                    <a:pt x="5563" y="13597"/>
                    <a:pt x="4351" y="13857"/>
                    <a:pt x="3334" y="13978"/>
                  </a:cubicBezTo>
                  <a:cubicBezTo>
                    <a:pt x="2313" y="14097"/>
                    <a:pt x="1477" y="14086"/>
                    <a:pt x="898" y="14097"/>
                  </a:cubicBezTo>
                  <a:cubicBezTo>
                    <a:pt x="608" y="14102"/>
                    <a:pt x="381" y="14116"/>
                    <a:pt x="229" y="14136"/>
                  </a:cubicBezTo>
                  <a:cubicBezTo>
                    <a:pt x="77" y="14164"/>
                    <a:pt x="0" y="14183"/>
                    <a:pt x="3" y="14190"/>
                  </a:cubicBezTo>
                  <a:cubicBezTo>
                    <a:pt x="3" y="14194"/>
                    <a:pt x="14" y="14195"/>
                    <a:pt x="35" y="14195"/>
                  </a:cubicBezTo>
                  <a:cubicBezTo>
                    <a:pt x="71" y="14195"/>
                    <a:pt x="139" y="14191"/>
                    <a:pt x="234" y="14183"/>
                  </a:cubicBezTo>
                  <a:cubicBezTo>
                    <a:pt x="297" y="14181"/>
                    <a:pt x="372" y="14180"/>
                    <a:pt x="459" y="14180"/>
                  </a:cubicBezTo>
                  <a:cubicBezTo>
                    <a:pt x="581" y="14180"/>
                    <a:pt x="728" y="14182"/>
                    <a:pt x="898" y="14188"/>
                  </a:cubicBezTo>
                  <a:cubicBezTo>
                    <a:pt x="1174" y="14195"/>
                    <a:pt x="1510" y="14207"/>
                    <a:pt x="1899" y="14207"/>
                  </a:cubicBezTo>
                  <a:cubicBezTo>
                    <a:pt x="2323" y="14207"/>
                    <a:pt x="2811" y="14192"/>
                    <a:pt x="3351" y="14140"/>
                  </a:cubicBezTo>
                  <a:cubicBezTo>
                    <a:pt x="4384" y="14040"/>
                    <a:pt x="5622" y="13790"/>
                    <a:pt x="6873" y="13197"/>
                  </a:cubicBezTo>
                  <a:cubicBezTo>
                    <a:pt x="8127" y="12616"/>
                    <a:pt x="9375" y="11704"/>
                    <a:pt x="10447" y="10528"/>
                  </a:cubicBezTo>
                  <a:cubicBezTo>
                    <a:pt x="11516" y="9354"/>
                    <a:pt x="12364" y="8080"/>
                    <a:pt x="12940" y="6825"/>
                  </a:cubicBezTo>
                  <a:cubicBezTo>
                    <a:pt x="13516" y="5573"/>
                    <a:pt x="13807" y="4344"/>
                    <a:pt x="13888" y="3306"/>
                  </a:cubicBezTo>
                  <a:cubicBezTo>
                    <a:pt x="13973" y="2265"/>
                    <a:pt x="13866" y="1420"/>
                    <a:pt x="13735" y="853"/>
                  </a:cubicBezTo>
                  <a:cubicBezTo>
                    <a:pt x="13671" y="570"/>
                    <a:pt x="13602" y="353"/>
                    <a:pt x="13547" y="210"/>
                  </a:cubicBezTo>
                  <a:cubicBezTo>
                    <a:pt x="13494" y="72"/>
                    <a:pt x="13457" y="0"/>
                    <a:pt x="13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3" name="Google Shape;703;p35"/>
            <p:cNvSpPr/>
            <p:nvPr/>
          </p:nvSpPr>
          <p:spPr>
            <a:xfrm>
              <a:off x="2175896" y="2279813"/>
              <a:ext cx="868453" cy="376214"/>
            </a:xfrm>
            <a:custGeom>
              <a:avLst/>
              <a:gdLst/>
              <a:ahLst/>
              <a:cxnLst/>
              <a:rect l="l" t="t" r="r" b="b"/>
              <a:pathLst>
                <a:path w="59169" h="25632" extrusionOk="0">
                  <a:moveTo>
                    <a:pt x="59169" y="0"/>
                  </a:moveTo>
                  <a:lnTo>
                    <a:pt x="59169" y="0"/>
                  </a:lnTo>
                  <a:cubicBezTo>
                    <a:pt x="57293" y="657"/>
                    <a:pt x="55557" y="1715"/>
                    <a:pt x="54111" y="3084"/>
                  </a:cubicBezTo>
                  <a:cubicBezTo>
                    <a:pt x="51173" y="2061"/>
                    <a:pt x="48064" y="1556"/>
                    <a:pt x="44954" y="1556"/>
                  </a:cubicBezTo>
                  <a:cubicBezTo>
                    <a:pt x="40431" y="1556"/>
                    <a:pt x="35905" y="2624"/>
                    <a:pt x="31897" y="4722"/>
                  </a:cubicBezTo>
                  <a:cubicBezTo>
                    <a:pt x="30704" y="5346"/>
                    <a:pt x="29540" y="6063"/>
                    <a:pt x="28239" y="6408"/>
                  </a:cubicBezTo>
                  <a:cubicBezTo>
                    <a:pt x="27439" y="6620"/>
                    <a:pt x="26617" y="6684"/>
                    <a:pt x="25789" y="6684"/>
                  </a:cubicBezTo>
                  <a:cubicBezTo>
                    <a:pt x="24941" y="6684"/>
                    <a:pt x="24087" y="6617"/>
                    <a:pt x="23241" y="6570"/>
                  </a:cubicBezTo>
                  <a:cubicBezTo>
                    <a:pt x="22437" y="6525"/>
                    <a:pt x="21631" y="6500"/>
                    <a:pt x="20824" y="6500"/>
                  </a:cubicBezTo>
                  <a:cubicBezTo>
                    <a:pt x="17842" y="6500"/>
                    <a:pt x="14860" y="6840"/>
                    <a:pt x="12031" y="7760"/>
                  </a:cubicBezTo>
                  <a:cubicBezTo>
                    <a:pt x="8437" y="8932"/>
                    <a:pt x="5094" y="11099"/>
                    <a:pt x="2956" y="14216"/>
                  </a:cubicBezTo>
                  <a:cubicBezTo>
                    <a:pt x="815" y="17330"/>
                    <a:pt x="1" y="21440"/>
                    <a:pt x="1248" y="25010"/>
                  </a:cubicBezTo>
                  <a:lnTo>
                    <a:pt x="1670" y="25631"/>
                  </a:lnTo>
                  <a:cubicBezTo>
                    <a:pt x="1341" y="21771"/>
                    <a:pt x="3013" y="17947"/>
                    <a:pt x="5861" y="14802"/>
                  </a:cubicBezTo>
                  <a:cubicBezTo>
                    <a:pt x="8709" y="11654"/>
                    <a:pt x="12638" y="8882"/>
                    <a:pt x="16843" y="8303"/>
                  </a:cubicBezTo>
                  <a:cubicBezTo>
                    <a:pt x="17824" y="8168"/>
                    <a:pt x="18797" y="8110"/>
                    <a:pt x="19764" y="8110"/>
                  </a:cubicBezTo>
                  <a:cubicBezTo>
                    <a:pt x="22940" y="8110"/>
                    <a:pt x="26061" y="8738"/>
                    <a:pt x="29259" y="9334"/>
                  </a:cubicBezTo>
                  <a:cubicBezTo>
                    <a:pt x="35180" y="6101"/>
                    <a:pt x="41749" y="4346"/>
                    <a:pt x="48370" y="4346"/>
                  </a:cubicBezTo>
                  <a:cubicBezTo>
                    <a:pt x="51325" y="4346"/>
                    <a:pt x="54291" y="4696"/>
                    <a:pt x="57214" y="5420"/>
                  </a:cubicBezTo>
                  <a:cubicBezTo>
                    <a:pt x="56381" y="3477"/>
                    <a:pt x="57288" y="965"/>
                    <a:pt x="59169" y="0"/>
                  </a:cubicBezTo>
                  <a:close/>
                </a:path>
              </a:pathLst>
            </a:custGeom>
            <a:solidFill>
              <a:srgbClr val="0B3D69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4" name="Google Shape;704;p35"/>
            <p:cNvSpPr/>
            <p:nvPr/>
          </p:nvSpPr>
          <p:spPr>
            <a:xfrm>
              <a:off x="2355724" y="2497733"/>
              <a:ext cx="822703" cy="164021"/>
            </a:xfrm>
            <a:custGeom>
              <a:avLst/>
              <a:gdLst/>
              <a:ahLst/>
              <a:cxnLst/>
              <a:rect l="l" t="t" r="r" b="b"/>
              <a:pathLst>
                <a:path w="56052" h="11175" extrusionOk="0">
                  <a:moveTo>
                    <a:pt x="56051" y="1"/>
                  </a:moveTo>
                  <a:lnTo>
                    <a:pt x="56051" y="1"/>
                  </a:lnTo>
                  <a:cubicBezTo>
                    <a:pt x="50529" y="3735"/>
                    <a:pt x="44145" y="5592"/>
                    <a:pt x="37653" y="5592"/>
                  </a:cubicBezTo>
                  <a:cubicBezTo>
                    <a:pt x="34514" y="5592"/>
                    <a:pt x="31350" y="5158"/>
                    <a:pt x="28246" y="4292"/>
                  </a:cubicBezTo>
                  <a:cubicBezTo>
                    <a:pt x="25247" y="6289"/>
                    <a:pt x="21671" y="7358"/>
                    <a:pt x="18094" y="7358"/>
                  </a:cubicBezTo>
                  <a:cubicBezTo>
                    <a:pt x="16388" y="7358"/>
                    <a:pt x="14681" y="7115"/>
                    <a:pt x="13037" y="6613"/>
                  </a:cubicBezTo>
                  <a:cubicBezTo>
                    <a:pt x="9433" y="8473"/>
                    <a:pt x="7058" y="9076"/>
                    <a:pt x="5174" y="9076"/>
                  </a:cubicBezTo>
                  <a:cubicBezTo>
                    <a:pt x="3194" y="9076"/>
                    <a:pt x="1756" y="8410"/>
                    <a:pt x="0" y="7833"/>
                  </a:cubicBezTo>
                  <a:lnTo>
                    <a:pt x="0" y="7833"/>
                  </a:lnTo>
                  <a:cubicBezTo>
                    <a:pt x="1693" y="9911"/>
                    <a:pt x="4836" y="11035"/>
                    <a:pt x="7513" y="11164"/>
                  </a:cubicBezTo>
                  <a:cubicBezTo>
                    <a:pt x="7659" y="11171"/>
                    <a:pt x="7806" y="11174"/>
                    <a:pt x="7952" y="11174"/>
                  </a:cubicBezTo>
                  <a:cubicBezTo>
                    <a:pt x="10486" y="11174"/>
                    <a:pt x="13009" y="10131"/>
                    <a:pt x="14792" y="8330"/>
                  </a:cubicBezTo>
                  <a:cubicBezTo>
                    <a:pt x="16633" y="9000"/>
                    <a:pt x="18567" y="9226"/>
                    <a:pt x="20528" y="9226"/>
                  </a:cubicBezTo>
                  <a:cubicBezTo>
                    <a:pt x="22504" y="9226"/>
                    <a:pt x="24507" y="8997"/>
                    <a:pt x="26467" y="8764"/>
                  </a:cubicBezTo>
                  <a:cubicBezTo>
                    <a:pt x="29725" y="8376"/>
                    <a:pt x="32985" y="7987"/>
                    <a:pt x="36242" y="7602"/>
                  </a:cubicBezTo>
                  <a:cubicBezTo>
                    <a:pt x="39842" y="7173"/>
                    <a:pt x="43467" y="6740"/>
                    <a:pt x="46924" y="5649"/>
                  </a:cubicBezTo>
                  <a:cubicBezTo>
                    <a:pt x="50382" y="4561"/>
                    <a:pt x="53701" y="2763"/>
                    <a:pt x="56051" y="1"/>
                  </a:cubicBezTo>
                  <a:close/>
                </a:path>
              </a:pathLst>
            </a:custGeom>
            <a:solidFill>
              <a:srgbClr val="0B3D69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5" name="Google Shape;705;p35"/>
            <p:cNvSpPr/>
            <p:nvPr/>
          </p:nvSpPr>
          <p:spPr>
            <a:xfrm>
              <a:off x="2173034" y="2041563"/>
              <a:ext cx="226386" cy="183102"/>
            </a:xfrm>
            <a:custGeom>
              <a:avLst/>
              <a:gdLst/>
              <a:ahLst/>
              <a:cxnLst/>
              <a:rect l="l" t="t" r="r" b="b"/>
              <a:pathLst>
                <a:path w="15424" h="12475" extrusionOk="0">
                  <a:moveTo>
                    <a:pt x="15095" y="1"/>
                  </a:moveTo>
                  <a:cubicBezTo>
                    <a:pt x="14013" y="2894"/>
                    <a:pt x="10947" y="4841"/>
                    <a:pt x="7889" y="4841"/>
                  </a:cubicBezTo>
                  <a:cubicBezTo>
                    <a:pt x="7250" y="4841"/>
                    <a:pt x="6612" y="4756"/>
                    <a:pt x="5992" y="4578"/>
                  </a:cubicBezTo>
                  <a:cubicBezTo>
                    <a:pt x="5875" y="7668"/>
                    <a:pt x="4949" y="11343"/>
                    <a:pt x="0" y="12262"/>
                  </a:cubicBezTo>
                  <a:cubicBezTo>
                    <a:pt x="456" y="12408"/>
                    <a:pt x="970" y="12474"/>
                    <a:pt x="1507" y="12474"/>
                  </a:cubicBezTo>
                  <a:cubicBezTo>
                    <a:pt x="2817" y="12474"/>
                    <a:pt x="4257" y="12083"/>
                    <a:pt x="5282" y="11523"/>
                  </a:cubicBezTo>
                  <a:cubicBezTo>
                    <a:pt x="6727" y="10735"/>
                    <a:pt x="7825" y="9335"/>
                    <a:pt x="8249" y="7745"/>
                  </a:cubicBezTo>
                  <a:cubicBezTo>
                    <a:pt x="8361" y="7321"/>
                    <a:pt x="8449" y="6849"/>
                    <a:pt x="8789" y="6575"/>
                  </a:cubicBezTo>
                  <a:cubicBezTo>
                    <a:pt x="9154" y="6285"/>
                    <a:pt x="9668" y="6321"/>
                    <a:pt x="10135" y="6311"/>
                  </a:cubicBezTo>
                  <a:cubicBezTo>
                    <a:pt x="11661" y="6278"/>
                    <a:pt x="13159" y="5530"/>
                    <a:pt x="14104" y="4328"/>
                  </a:cubicBezTo>
                  <a:cubicBezTo>
                    <a:pt x="15050" y="3127"/>
                    <a:pt x="15424" y="1494"/>
                    <a:pt x="15095" y="1"/>
                  </a:cubicBezTo>
                  <a:close/>
                </a:path>
              </a:pathLst>
            </a:custGeom>
            <a:solidFill>
              <a:srgbClr val="0B3D69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6" name="Google Shape;706;p35"/>
            <p:cNvSpPr/>
            <p:nvPr/>
          </p:nvSpPr>
          <p:spPr>
            <a:xfrm>
              <a:off x="2026876" y="1795225"/>
              <a:ext cx="607414" cy="377476"/>
            </a:xfrm>
            <a:custGeom>
              <a:avLst/>
              <a:gdLst/>
              <a:ahLst/>
              <a:cxnLst/>
              <a:rect l="l" t="t" r="r" b="b"/>
              <a:pathLst>
                <a:path w="41384" h="25718" extrusionOk="0">
                  <a:moveTo>
                    <a:pt x="28431" y="0"/>
                  </a:moveTo>
                  <a:cubicBezTo>
                    <a:pt x="27831" y="0"/>
                    <a:pt x="27228" y="40"/>
                    <a:pt x="26625" y="122"/>
                  </a:cubicBezTo>
                  <a:cubicBezTo>
                    <a:pt x="21810" y="772"/>
                    <a:pt x="17338" y="3639"/>
                    <a:pt x="14738" y="7746"/>
                  </a:cubicBezTo>
                  <a:cubicBezTo>
                    <a:pt x="12285" y="7815"/>
                    <a:pt x="9813" y="8191"/>
                    <a:pt x="7568" y="9177"/>
                  </a:cubicBezTo>
                  <a:cubicBezTo>
                    <a:pt x="5322" y="10163"/>
                    <a:pt x="3310" y="11794"/>
                    <a:pt x="2155" y="13959"/>
                  </a:cubicBezTo>
                  <a:cubicBezTo>
                    <a:pt x="238" y="17559"/>
                    <a:pt x="0" y="21969"/>
                    <a:pt x="2098" y="25717"/>
                  </a:cubicBezTo>
                  <a:cubicBezTo>
                    <a:pt x="1379" y="21250"/>
                    <a:pt x="2300" y="17507"/>
                    <a:pt x="4727" y="14633"/>
                  </a:cubicBezTo>
                  <a:cubicBezTo>
                    <a:pt x="7059" y="11865"/>
                    <a:pt x="11866" y="9578"/>
                    <a:pt x="15580" y="9578"/>
                  </a:cubicBezTo>
                  <a:cubicBezTo>
                    <a:pt x="15726" y="9578"/>
                    <a:pt x="15871" y="9582"/>
                    <a:pt x="16014" y="9589"/>
                  </a:cubicBezTo>
                  <a:cubicBezTo>
                    <a:pt x="17340" y="6453"/>
                    <a:pt x="19821" y="4360"/>
                    <a:pt x="23098" y="3434"/>
                  </a:cubicBezTo>
                  <a:cubicBezTo>
                    <a:pt x="24771" y="2960"/>
                    <a:pt x="26556" y="2703"/>
                    <a:pt x="28334" y="2703"/>
                  </a:cubicBezTo>
                  <a:cubicBezTo>
                    <a:pt x="30038" y="2703"/>
                    <a:pt x="31736" y="2939"/>
                    <a:pt x="33323" y="3446"/>
                  </a:cubicBezTo>
                  <a:cubicBezTo>
                    <a:pt x="36568" y="4479"/>
                    <a:pt x="41195" y="9377"/>
                    <a:pt x="41202" y="10101"/>
                  </a:cubicBezTo>
                  <a:cubicBezTo>
                    <a:pt x="41383" y="8492"/>
                    <a:pt x="40619" y="7422"/>
                    <a:pt x="39114" y="5375"/>
                  </a:cubicBezTo>
                  <a:cubicBezTo>
                    <a:pt x="36596" y="1950"/>
                    <a:pt x="32613" y="0"/>
                    <a:pt x="28431" y="0"/>
                  </a:cubicBezTo>
                  <a:close/>
                </a:path>
              </a:pathLst>
            </a:custGeom>
            <a:solidFill>
              <a:srgbClr val="0B3D69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7" name="Google Shape;707;p35"/>
            <p:cNvSpPr/>
            <p:nvPr/>
          </p:nvSpPr>
          <p:spPr>
            <a:xfrm>
              <a:off x="2813174" y="1783879"/>
              <a:ext cx="284758" cy="352788"/>
            </a:xfrm>
            <a:custGeom>
              <a:avLst/>
              <a:gdLst/>
              <a:ahLst/>
              <a:cxnLst/>
              <a:rect l="l" t="t" r="r" b="b"/>
              <a:pathLst>
                <a:path w="19401" h="24036" extrusionOk="0">
                  <a:moveTo>
                    <a:pt x="17423" y="1"/>
                  </a:moveTo>
                  <a:cubicBezTo>
                    <a:pt x="12125" y="1"/>
                    <a:pt x="6956" y="3077"/>
                    <a:pt x="3873" y="7457"/>
                  </a:cubicBezTo>
                  <a:cubicBezTo>
                    <a:pt x="405" y="12384"/>
                    <a:pt x="1" y="18027"/>
                    <a:pt x="455" y="24035"/>
                  </a:cubicBezTo>
                  <a:cubicBezTo>
                    <a:pt x="455" y="24035"/>
                    <a:pt x="2660" y="13858"/>
                    <a:pt x="6256" y="9057"/>
                  </a:cubicBezTo>
                  <a:cubicBezTo>
                    <a:pt x="10046" y="3997"/>
                    <a:pt x="16056" y="357"/>
                    <a:pt x="18530" y="46"/>
                  </a:cubicBezTo>
                  <a:lnTo>
                    <a:pt x="18530" y="46"/>
                  </a:lnTo>
                  <a:cubicBezTo>
                    <a:pt x="18820" y="70"/>
                    <a:pt x="19110" y="104"/>
                    <a:pt x="19400" y="147"/>
                  </a:cubicBezTo>
                  <a:cubicBezTo>
                    <a:pt x="19266" y="65"/>
                    <a:pt x="19079" y="25"/>
                    <a:pt x="18848" y="25"/>
                  </a:cubicBezTo>
                  <a:cubicBezTo>
                    <a:pt x="18750" y="25"/>
                    <a:pt x="18644" y="32"/>
                    <a:pt x="18530" y="46"/>
                  </a:cubicBezTo>
                  <a:lnTo>
                    <a:pt x="18530" y="46"/>
                  </a:lnTo>
                  <a:cubicBezTo>
                    <a:pt x="18161" y="16"/>
                    <a:pt x="17791" y="1"/>
                    <a:pt x="17423" y="1"/>
                  </a:cubicBezTo>
                  <a:close/>
                </a:path>
              </a:pathLst>
            </a:custGeom>
            <a:solidFill>
              <a:srgbClr val="0B3D69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8" name="Google Shape;708;p35"/>
            <p:cNvSpPr/>
            <p:nvPr/>
          </p:nvSpPr>
          <p:spPr>
            <a:xfrm>
              <a:off x="3014343" y="2023391"/>
              <a:ext cx="132978" cy="139113"/>
            </a:xfrm>
            <a:custGeom>
              <a:avLst/>
              <a:gdLst/>
              <a:ahLst/>
              <a:cxnLst/>
              <a:rect l="l" t="t" r="r" b="b"/>
              <a:pathLst>
                <a:path w="9060" h="9478" extrusionOk="0">
                  <a:moveTo>
                    <a:pt x="768" y="1"/>
                  </a:moveTo>
                  <a:lnTo>
                    <a:pt x="768" y="1"/>
                  </a:lnTo>
                  <a:cubicBezTo>
                    <a:pt x="975" y="2075"/>
                    <a:pt x="372" y="4284"/>
                    <a:pt x="1" y="6594"/>
                  </a:cubicBezTo>
                  <a:cubicBezTo>
                    <a:pt x="578" y="6402"/>
                    <a:pt x="1153" y="6320"/>
                    <a:pt x="1734" y="6320"/>
                  </a:cubicBezTo>
                  <a:cubicBezTo>
                    <a:pt x="2674" y="6320"/>
                    <a:pt x="3632" y="6534"/>
                    <a:pt x="4651" y="6839"/>
                  </a:cubicBezTo>
                  <a:cubicBezTo>
                    <a:pt x="6302" y="7337"/>
                    <a:pt x="7935" y="8302"/>
                    <a:pt x="9059" y="9478"/>
                  </a:cubicBezTo>
                  <a:cubicBezTo>
                    <a:pt x="7401" y="6904"/>
                    <a:pt x="4600" y="4903"/>
                    <a:pt x="1539" y="4903"/>
                  </a:cubicBezTo>
                  <a:cubicBezTo>
                    <a:pt x="1519" y="4903"/>
                    <a:pt x="1500" y="4903"/>
                    <a:pt x="1480" y="4904"/>
                  </a:cubicBezTo>
                  <a:cubicBezTo>
                    <a:pt x="1703" y="3301"/>
                    <a:pt x="1473" y="1641"/>
                    <a:pt x="825" y="160"/>
                  </a:cubicBezTo>
                  <a:lnTo>
                    <a:pt x="768" y="1"/>
                  </a:lnTo>
                  <a:close/>
                </a:path>
              </a:pathLst>
            </a:custGeom>
            <a:solidFill>
              <a:srgbClr val="0B3D69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9" name="Google Shape;709;p35"/>
            <p:cNvSpPr/>
            <p:nvPr/>
          </p:nvSpPr>
          <p:spPr>
            <a:xfrm>
              <a:off x="3468740" y="2322058"/>
              <a:ext cx="169833" cy="420437"/>
            </a:xfrm>
            <a:custGeom>
              <a:avLst/>
              <a:gdLst/>
              <a:ahLst/>
              <a:cxnLst/>
              <a:rect l="l" t="t" r="r" b="b"/>
              <a:pathLst>
                <a:path w="11571" h="28645" extrusionOk="0">
                  <a:moveTo>
                    <a:pt x="6453" y="1"/>
                  </a:moveTo>
                  <a:cubicBezTo>
                    <a:pt x="9763" y="4854"/>
                    <a:pt x="9246" y="11305"/>
                    <a:pt x="5803" y="15969"/>
                  </a:cubicBezTo>
                  <a:cubicBezTo>
                    <a:pt x="6839" y="19620"/>
                    <a:pt x="6055" y="24161"/>
                    <a:pt x="0" y="28644"/>
                  </a:cubicBezTo>
                  <a:cubicBezTo>
                    <a:pt x="3634" y="28040"/>
                    <a:pt x="7575" y="24087"/>
                    <a:pt x="8044" y="20432"/>
                  </a:cubicBezTo>
                  <a:cubicBezTo>
                    <a:pt x="8239" y="18910"/>
                    <a:pt x="8029" y="17331"/>
                    <a:pt x="8475" y="15865"/>
                  </a:cubicBezTo>
                  <a:cubicBezTo>
                    <a:pt x="8868" y="14574"/>
                    <a:pt x="9730" y="13488"/>
                    <a:pt x="10327" y="12278"/>
                  </a:cubicBezTo>
                  <a:cubicBezTo>
                    <a:pt x="11377" y="10154"/>
                    <a:pt x="11570" y="7621"/>
                    <a:pt x="10858" y="5361"/>
                  </a:cubicBezTo>
                  <a:cubicBezTo>
                    <a:pt x="10146" y="3101"/>
                    <a:pt x="8532" y="1139"/>
                    <a:pt x="6453" y="1"/>
                  </a:cubicBezTo>
                  <a:close/>
                </a:path>
              </a:pathLst>
            </a:custGeom>
            <a:solidFill>
              <a:srgbClr val="0B3D69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0" name="Google Shape;710;p35"/>
            <p:cNvSpPr/>
            <p:nvPr/>
          </p:nvSpPr>
          <p:spPr>
            <a:xfrm>
              <a:off x="1874672" y="2217663"/>
              <a:ext cx="1541" cy="4036"/>
            </a:xfrm>
            <a:custGeom>
              <a:avLst/>
              <a:gdLst/>
              <a:ahLst/>
              <a:cxnLst/>
              <a:rect l="l" t="t" r="r" b="b"/>
              <a:pathLst>
                <a:path w="105" h="275" extrusionOk="0">
                  <a:moveTo>
                    <a:pt x="105" y="0"/>
                  </a:moveTo>
                  <a:lnTo>
                    <a:pt x="0" y="108"/>
                  </a:lnTo>
                  <a:cubicBezTo>
                    <a:pt x="12" y="165"/>
                    <a:pt x="31" y="217"/>
                    <a:pt x="43" y="274"/>
                  </a:cubicBezTo>
                  <a:cubicBezTo>
                    <a:pt x="64" y="184"/>
                    <a:pt x="81" y="91"/>
                    <a:pt x="1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1" name="Google Shape;711;p35"/>
            <p:cNvSpPr/>
            <p:nvPr/>
          </p:nvSpPr>
          <p:spPr>
            <a:xfrm>
              <a:off x="1867641" y="2221685"/>
              <a:ext cx="205030" cy="344716"/>
            </a:xfrm>
            <a:custGeom>
              <a:avLst/>
              <a:gdLst/>
              <a:ahLst/>
              <a:cxnLst/>
              <a:rect l="l" t="t" r="r" b="b"/>
              <a:pathLst>
                <a:path w="13969" h="23486" extrusionOk="0">
                  <a:moveTo>
                    <a:pt x="522" y="0"/>
                  </a:moveTo>
                  <a:lnTo>
                    <a:pt x="522" y="0"/>
                  </a:lnTo>
                  <a:cubicBezTo>
                    <a:pt x="0" y="2431"/>
                    <a:pt x="670" y="5298"/>
                    <a:pt x="2670" y="6749"/>
                  </a:cubicBezTo>
                  <a:cubicBezTo>
                    <a:pt x="1793" y="10430"/>
                    <a:pt x="2527" y="14464"/>
                    <a:pt x="4644" y="17600"/>
                  </a:cubicBezTo>
                  <a:cubicBezTo>
                    <a:pt x="6761" y="20733"/>
                    <a:pt x="10228" y="22924"/>
                    <a:pt x="13969" y="23486"/>
                  </a:cubicBezTo>
                  <a:cubicBezTo>
                    <a:pt x="11166" y="21243"/>
                    <a:pt x="8704" y="18576"/>
                    <a:pt x="6694" y="15602"/>
                  </a:cubicBezTo>
                  <a:cubicBezTo>
                    <a:pt x="6049" y="14647"/>
                    <a:pt x="5441" y="13642"/>
                    <a:pt x="5175" y="12523"/>
                  </a:cubicBezTo>
                  <a:cubicBezTo>
                    <a:pt x="4539" y="9877"/>
                    <a:pt x="5884" y="7201"/>
                    <a:pt x="7185" y="4813"/>
                  </a:cubicBezTo>
                  <a:lnTo>
                    <a:pt x="7185" y="4813"/>
                  </a:lnTo>
                  <a:cubicBezTo>
                    <a:pt x="6922" y="4839"/>
                    <a:pt x="6663" y="4852"/>
                    <a:pt x="6407" y="4852"/>
                  </a:cubicBezTo>
                  <a:cubicBezTo>
                    <a:pt x="3619" y="4852"/>
                    <a:pt x="1318" y="3264"/>
                    <a:pt x="522" y="0"/>
                  </a:cubicBezTo>
                  <a:close/>
                </a:path>
              </a:pathLst>
            </a:custGeom>
            <a:solidFill>
              <a:srgbClr val="0B3D69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2" name="Google Shape;712;p35"/>
            <p:cNvSpPr/>
            <p:nvPr/>
          </p:nvSpPr>
          <p:spPr>
            <a:xfrm>
              <a:off x="2859936" y="2844018"/>
              <a:ext cx="524339" cy="236161"/>
            </a:xfrm>
            <a:custGeom>
              <a:avLst/>
              <a:gdLst/>
              <a:ahLst/>
              <a:cxnLst/>
              <a:rect l="l" t="t" r="r" b="b"/>
              <a:pathLst>
                <a:path w="35724" h="16090" extrusionOk="0">
                  <a:moveTo>
                    <a:pt x="24617" y="0"/>
                  </a:moveTo>
                  <a:cubicBezTo>
                    <a:pt x="15787" y="0"/>
                    <a:pt x="4908" y="1274"/>
                    <a:pt x="4908" y="1274"/>
                  </a:cubicBezTo>
                  <a:cubicBezTo>
                    <a:pt x="4546" y="1917"/>
                    <a:pt x="1" y="5746"/>
                    <a:pt x="1487" y="10452"/>
                  </a:cubicBezTo>
                  <a:cubicBezTo>
                    <a:pt x="2822" y="14681"/>
                    <a:pt x="7650" y="16090"/>
                    <a:pt x="12908" y="16090"/>
                  </a:cubicBezTo>
                  <a:cubicBezTo>
                    <a:pt x="15263" y="16090"/>
                    <a:pt x="17705" y="15807"/>
                    <a:pt x="19958" y="15369"/>
                  </a:cubicBezTo>
                  <a:cubicBezTo>
                    <a:pt x="30656" y="13288"/>
                    <a:pt x="35724" y="8716"/>
                    <a:pt x="35724" y="2596"/>
                  </a:cubicBezTo>
                  <a:cubicBezTo>
                    <a:pt x="35724" y="595"/>
                    <a:pt x="30648" y="0"/>
                    <a:pt x="24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3" name="Google Shape;713;p35"/>
            <p:cNvSpPr/>
            <p:nvPr/>
          </p:nvSpPr>
          <p:spPr>
            <a:xfrm>
              <a:off x="2864765" y="2856010"/>
              <a:ext cx="519554" cy="26141"/>
            </a:xfrm>
            <a:custGeom>
              <a:avLst/>
              <a:gdLst/>
              <a:ahLst/>
              <a:cxnLst/>
              <a:rect l="l" t="t" r="r" b="b"/>
              <a:pathLst>
                <a:path w="35398" h="1781" extrusionOk="0">
                  <a:moveTo>
                    <a:pt x="17552" y="0"/>
                  </a:moveTo>
                  <a:cubicBezTo>
                    <a:pt x="12716" y="0"/>
                    <a:pt x="8352" y="263"/>
                    <a:pt x="5187" y="479"/>
                  </a:cubicBezTo>
                  <a:cubicBezTo>
                    <a:pt x="3582" y="591"/>
                    <a:pt x="2286" y="696"/>
                    <a:pt x="1391" y="776"/>
                  </a:cubicBezTo>
                  <a:cubicBezTo>
                    <a:pt x="960" y="817"/>
                    <a:pt x="617" y="850"/>
                    <a:pt x="360" y="874"/>
                  </a:cubicBezTo>
                  <a:cubicBezTo>
                    <a:pt x="124" y="898"/>
                    <a:pt x="0" y="915"/>
                    <a:pt x="3" y="924"/>
                  </a:cubicBezTo>
                  <a:cubicBezTo>
                    <a:pt x="3" y="927"/>
                    <a:pt x="22" y="928"/>
                    <a:pt x="60" y="928"/>
                  </a:cubicBezTo>
                  <a:cubicBezTo>
                    <a:pt x="118" y="928"/>
                    <a:pt x="220" y="925"/>
                    <a:pt x="362" y="919"/>
                  </a:cubicBezTo>
                  <a:cubicBezTo>
                    <a:pt x="622" y="907"/>
                    <a:pt x="965" y="888"/>
                    <a:pt x="1398" y="865"/>
                  </a:cubicBezTo>
                  <a:cubicBezTo>
                    <a:pt x="2317" y="810"/>
                    <a:pt x="3610" y="734"/>
                    <a:pt x="5196" y="641"/>
                  </a:cubicBezTo>
                  <a:cubicBezTo>
                    <a:pt x="8359" y="467"/>
                    <a:pt x="12711" y="231"/>
                    <a:pt x="17531" y="231"/>
                  </a:cubicBezTo>
                  <a:cubicBezTo>
                    <a:pt x="17602" y="231"/>
                    <a:pt x="17674" y="231"/>
                    <a:pt x="17745" y="231"/>
                  </a:cubicBezTo>
                  <a:cubicBezTo>
                    <a:pt x="20193" y="238"/>
                    <a:pt x="22529" y="300"/>
                    <a:pt x="24648" y="431"/>
                  </a:cubicBezTo>
                  <a:cubicBezTo>
                    <a:pt x="26765" y="574"/>
                    <a:pt x="28670" y="741"/>
                    <a:pt x="30261" y="960"/>
                  </a:cubicBezTo>
                  <a:cubicBezTo>
                    <a:pt x="31058" y="1053"/>
                    <a:pt x="31775" y="1165"/>
                    <a:pt x="32406" y="1269"/>
                  </a:cubicBezTo>
                  <a:cubicBezTo>
                    <a:pt x="33037" y="1365"/>
                    <a:pt x="33578" y="1453"/>
                    <a:pt x="34018" y="1543"/>
                  </a:cubicBezTo>
                  <a:cubicBezTo>
                    <a:pt x="34445" y="1619"/>
                    <a:pt x="34783" y="1681"/>
                    <a:pt x="35037" y="1729"/>
                  </a:cubicBezTo>
                  <a:cubicBezTo>
                    <a:pt x="35236" y="1763"/>
                    <a:pt x="35355" y="1781"/>
                    <a:pt x="35386" y="1781"/>
                  </a:cubicBezTo>
                  <a:cubicBezTo>
                    <a:pt x="35392" y="1781"/>
                    <a:pt x="35395" y="1780"/>
                    <a:pt x="35395" y="1779"/>
                  </a:cubicBezTo>
                  <a:cubicBezTo>
                    <a:pt x="35397" y="1769"/>
                    <a:pt x="35278" y="1738"/>
                    <a:pt x="35047" y="1684"/>
                  </a:cubicBezTo>
                  <a:cubicBezTo>
                    <a:pt x="34795" y="1627"/>
                    <a:pt x="34459" y="1550"/>
                    <a:pt x="34035" y="1455"/>
                  </a:cubicBezTo>
                  <a:cubicBezTo>
                    <a:pt x="33597" y="1350"/>
                    <a:pt x="33056" y="1248"/>
                    <a:pt x="32428" y="1141"/>
                  </a:cubicBezTo>
                  <a:cubicBezTo>
                    <a:pt x="31799" y="1024"/>
                    <a:pt x="31080" y="903"/>
                    <a:pt x="30282" y="798"/>
                  </a:cubicBezTo>
                  <a:cubicBezTo>
                    <a:pt x="28692" y="557"/>
                    <a:pt x="26782" y="374"/>
                    <a:pt x="24660" y="219"/>
                  </a:cubicBezTo>
                  <a:cubicBezTo>
                    <a:pt x="22539" y="76"/>
                    <a:pt x="20198" y="7"/>
                    <a:pt x="17745" y="0"/>
                  </a:cubicBezTo>
                  <a:cubicBezTo>
                    <a:pt x="17681" y="0"/>
                    <a:pt x="17616" y="0"/>
                    <a:pt x="17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4" name="Google Shape;714;p35"/>
            <p:cNvSpPr/>
            <p:nvPr/>
          </p:nvSpPr>
          <p:spPr>
            <a:xfrm>
              <a:off x="2893694" y="2867988"/>
              <a:ext cx="1145" cy="88"/>
            </a:xfrm>
            <a:custGeom>
              <a:avLst/>
              <a:gdLst/>
              <a:ahLst/>
              <a:cxnLst/>
              <a:rect l="l" t="t" r="r" b="b"/>
              <a:pathLst>
                <a:path w="78" h="6" extrusionOk="0">
                  <a:moveTo>
                    <a:pt x="1" y="6"/>
                  </a:moveTo>
                  <a:lnTo>
                    <a:pt x="77" y="1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5" name="Google Shape;715;p35"/>
            <p:cNvSpPr/>
            <p:nvPr/>
          </p:nvSpPr>
          <p:spPr>
            <a:xfrm>
              <a:off x="2894825" y="2858168"/>
              <a:ext cx="489451" cy="25539"/>
            </a:xfrm>
            <a:custGeom>
              <a:avLst/>
              <a:gdLst/>
              <a:ahLst/>
              <a:cxnLst/>
              <a:rect l="l" t="t" r="r" b="b"/>
              <a:pathLst>
                <a:path w="33347" h="1740" extrusionOk="0">
                  <a:moveTo>
                    <a:pt x="16922" y="0"/>
                  </a:moveTo>
                  <a:cubicBezTo>
                    <a:pt x="11287" y="0"/>
                    <a:pt x="5611" y="410"/>
                    <a:pt x="0" y="670"/>
                  </a:cubicBezTo>
                  <a:cubicBezTo>
                    <a:pt x="9752" y="1571"/>
                    <a:pt x="19139" y="1739"/>
                    <a:pt x="27943" y="1739"/>
                  </a:cubicBezTo>
                  <a:cubicBezTo>
                    <a:pt x="29770" y="1739"/>
                    <a:pt x="31572" y="1732"/>
                    <a:pt x="33347" y="1722"/>
                  </a:cubicBezTo>
                  <a:cubicBezTo>
                    <a:pt x="27979" y="397"/>
                    <a:pt x="22470" y="0"/>
                    <a:pt x="16922" y="0"/>
                  </a:cubicBezTo>
                  <a:close/>
                </a:path>
              </a:pathLst>
            </a:custGeom>
            <a:solidFill>
              <a:srgbClr val="2B2B2B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6" name="Google Shape;716;p35"/>
            <p:cNvSpPr/>
            <p:nvPr/>
          </p:nvSpPr>
          <p:spPr>
            <a:xfrm>
              <a:off x="2488671" y="2672204"/>
              <a:ext cx="624674" cy="136941"/>
            </a:xfrm>
            <a:custGeom>
              <a:avLst/>
              <a:gdLst/>
              <a:ahLst/>
              <a:cxnLst/>
              <a:rect l="l" t="t" r="r" b="b"/>
              <a:pathLst>
                <a:path w="42560" h="9330" extrusionOk="0">
                  <a:moveTo>
                    <a:pt x="31877" y="1"/>
                  </a:moveTo>
                  <a:cubicBezTo>
                    <a:pt x="25738" y="1"/>
                    <a:pt x="19571" y="977"/>
                    <a:pt x="13704" y="2700"/>
                  </a:cubicBezTo>
                  <a:cubicBezTo>
                    <a:pt x="11830" y="3250"/>
                    <a:pt x="8394" y="4293"/>
                    <a:pt x="6701" y="4933"/>
                  </a:cubicBezTo>
                  <a:cubicBezTo>
                    <a:pt x="6444" y="6341"/>
                    <a:pt x="5884" y="7519"/>
                    <a:pt x="4641" y="8188"/>
                  </a:cubicBezTo>
                  <a:cubicBezTo>
                    <a:pt x="3534" y="8691"/>
                    <a:pt x="2318" y="8951"/>
                    <a:pt x="1102" y="8951"/>
                  </a:cubicBezTo>
                  <a:cubicBezTo>
                    <a:pt x="734" y="8951"/>
                    <a:pt x="365" y="8927"/>
                    <a:pt x="0" y="8879"/>
                  </a:cubicBezTo>
                  <a:lnTo>
                    <a:pt x="0" y="8879"/>
                  </a:lnTo>
                  <a:cubicBezTo>
                    <a:pt x="1221" y="9112"/>
                    <a:pt x="2471" y="9330"/>
                    <a:pt x="3707" y="9330"/>
                  </a:cubicBezTo>
                  <a:cubicBezTo>
                    <a:pt x="4362" y="9330"/>
                    <a:pt x="5013" y="9269"/>
                    <a:pt x="5653" y="9117"/>
                  </a:cubicBezTo>
                  <a:cubicBezTo>
                    <a:pt x="7501" y="8679"/>
                    <a:pt x="9256" y="7291"/>
                    <a:pt x="9539" y="5412"/>
                  </a:cubicBezTo>
                  <a:cubicBezTo>
                    <a:pt x="18392" y="2408"/>
                    <a:pt x="27739" y="874"/>
                    <a:pt x="37087" y="874"/>
                  </a:cubicBezTo>
                  <a:cubicBezTo>
                    <a:pt x="38912" y="874"/>
                    <a:pt x="40738" y="932"/>
                    <a:pt x="42560" y="1050"/>
                  </a:cubicBezTo>
                  <a:cubicBezTo>
                    <a:pt x="39052" y="335"/>
                    <a:pt x="35469" y="1"/>
                    <a:pt x="31877" y="1"/>
                  </a:cubicBezTo>
                  <a:close/>
                </a:path>
              </a:pathLst>
            </a:custGeom>
            <a:solidFill>
              <a:srgbClr val="0B3D69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7" name="Google Shape;717;p35"/>
            <p:cNvSpPr/>
            <p:nvPr/>
          </p:nvSpPr>
          <p:spPr>
            <a:xfrm>
              <a:off x="3191514" y="1875723"/>
              <a:ext cx="64596" cy="249488"/>
            </a:xfrm>
            <a:custGeom>
              <a:avLst/>
              <a:gdLst/>
              <a:ahLst/>
              <a:cxnLst/>
              <a:rect l="l" t="t" r="r" b="b"/>
              <a:pathLst>
                <a:path w="4401" h="16998" extrusionOk="0">
                  <a:moveTo>
                    <a:pt x="0" y="0"/>
                  </a:moveTo>
                  <a:lnTo>
                    <a:pt x="0" y="0"/>
                  </a:lnTo>
                  <a:cubicBezTo>
                    <a:pt x="619" y="712"/>
                    <a:pt x="2582" y="3581"/>
                    <a:pt x="1336" y="8330"/>
                  </a:cubicBezTo>
                  <a:cubicBezTo>
                    <a:pt x="1336" y="8330"/>
                    <a:pt x="2882" y="11096"/>
                    <a:pt x="2262" y="13492"/>
                  </a:cubicBezTo>
                  <a:lnTo>
                    <a:pt x="612" y="16997"/>
                  </a:lnTo>
                  <a:cubicBezTo>
                    <a:pt x="643" y="16980"/>
                    <a:pt x="672" y="16964"/>
                    <a:pt x="700" y="16947"/>
                  </a:cubicBezTo>
                  <a:cubicBezTo>
                    <a:pt x="3160" y="15590"/>
                    <a:pt x="4401" y="12349"/>
                    <a:pt x="3460" y="9696"/>
                  </a:cubicBezTo>
                  <a:cubicBezTo>
                    <a:pt x="3303" y="9253"/>
                    <a:pt x="3091" y="8818"/>
                    <a:pt x="3070" y="8346"/>
                  </a:cubicBezTo>
                  <a:cubicBezTo>
                    <a:pt x="3048" y="7865"/>
                    <a:pt x="3232" y="7401"/>
                    <a:pt x="3355" y="6937"/>
                  </a:cubicBezTo>
                  <a:cubicBezTo>
                    <a:pt x="4072" y="4231"/>
                    <a:pt x="2565" y="1117"/>
                    <a:pt x="0" y="0"/>
                  </a:cubicBezTo>
                  <a:close/>
                </a:path>
              </a:pathLst>
            </a:custGeom>
            <a:solidFill>
              <a:srgbClr val="0B3D69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8" name="Google Shape;718;p35"/>
            <p:cNvSpPr/>
            <p:nvPr/>
          </p:nvSpPr>
          <p:spPr>
            <a:xfrm>
              <a:off x="2467595" y="1987179"/>
              <a:ext cx="91925" cy="276612"/>
            </a:xfrm>
            <a:custGeom>
              <a:avLst/>
              <a:gdLst/>
              <a:ahLst/>
              <a:cxnLst/>
              <a:rect l="l" t="t" r="r" b="b"/>
              <a:pathLst>
                <a:path w="6263" h="18846" extrusionOk="0">
                  <a:moveTo>
                    <a:pt x="3672" y="1"/>
                  </a:moveTo>
                  <a:cubicBezTo>
                    <a:pt x="3477" y="1525"/>
                    <a:pt x="3465" y="3415"/>
                    <a:pt x="2793" y="4796"/>
                  </a:cubicBezTo>
                  <a:cubicBezTo>
                    <a:pt x="2120" y="6175"/>
                    <a:pt x="1348" y="6966"/>
                    <a:pt x="0" y="7699"/>
                  </a:cubicBezTo>
                  <a:cubicBezTo>
                    <a:pt x="3484" y="9442"/>
                    <a:pt x="5122" y="14400"/>
                    <a:pt x="4994" y="17631"/>
                  </a:cubicBezTo>
                  <a:lnTo>
                    <a:pt x="4884" y="18846"/>
                  </a:lnTo>
                  <a:cubicBezTo>
                    <a:pt x="6232" y="17588"/>
                    <a:pt x="6263" y="14945"/>
                    <a:pt x="5765" y="13171"/>
                  </a:cubicBezTo>
                  <a:cubicBezTo>
                    <a:pt x="5268" y="11397"/>
                    <a:pt x="4103" y="9890"/>
                    <a:pt x="2860" y="8530"/>
                  </a:cubicBezTo>
                  <a:cubicBezTo>
                    <a:pt x="4151" y="7571"/>
                    <a:pt x="5008" y="6047"/>
                    <a:pt x="5160" y="4446"/>
                  </a:cubicBezTo>
                  <a:cubicBezTo>
                    <a:pt x="5313" y="2844"/>
                    <a:pt x="4760" y="1189"/>
                    <a:pt x="3672" y="1"/>
                  </a:cubicBezTo>
                  <a:close/>
                </a:path>
              </a:pathLst>
            </a:custGeom>
            <a:solidFill>
              <a:srgbClr val="0B3D69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9" name="Google Shape;719;p35"/>
            <p:cNvSpPr/>
            <p:nvPr/>
          </p:nvSpPr>
          <p:spPr>
            <a:xfrm>
              <a:off x="3237747" y="2447825"/>
              <a:ext cx="168586" cy="143663"/>
            </a:xfrm>
            <a:custGeom>
              <a:avLst/>
              <a:gdLst/>
              <a:ahLst/>
              <a:cxnLst/>
              <a:rect l="l" t="t" r="r" b="b"/>
              <a:pathLst>
                <a:path w="11486" h="9788" extrusionOk="0">
                  <a:moveTo>
                    <a:pt x="55" y="1"/>
                  </a:moveTo>
                  <a:cubicBezTo>
                    <a:pt x="20" y="1"/>
                    <a:pt x="1" y="3"/>
                    <a:pt x="1" y="8"/>
                  </a:cubicBezTo>
                  <a:cubicBezTo>
                    <a:pt x="1" y="22"/>
                    <a:pt x="234" y="67"/>
                    <a:pt x="658" y="134"/>
                  </a:cubicBezTo>
                  <a:cubicBezTo>
                    <a:pt x="1082" y="205"/>
                    <a:pt x="1698" y="291"/>
                    <a:pt x="2449" y="439"/>
                  </a:cubicBezTo>
                  <a:cubicBezTo>
                    <a:pt x="3201" y="584"/>
                    <a:pt x="4082" y="813"/>
                    <a:pt x="5039" y="1141"/>
                  </a:cubicBezTo>
                  <a:cubicBezTo>
                    <a:pt x="5992" y="1467"/>
                    <a:pt x="7013" y="1925"/>
                    <a:pt x="7971" y="2579"/>
                  </a:cubicBezTo>
                  <a:cubicBezTo>
                    <a:pt x="8925" y="3234"/>
                    <a:pt x="9716" y="4032"/>
                    <a:pt x="10252" y="4877"/>
                  </a:cubicBezTo>
                  <a:cubicBezTo>
                    <a:pt x="10792" y="5723"/>
                    <a:pt x="11083" y="6596"/>
                    <a:pt x="11211" y="7339"/>
                  </a:cubicBezTo>
                  <a:cubicBezTo>
                    <a:pt x="11469" y="8854"/>
                    <a:pt x="11073" y="9785"/>
                    <a:pt x="11135" y="9787"/>
                  </a:cubicBezTo>
                  <a:cubicBezTo>
                    <a:pt x="11135" y="9787"/>
                    <a:pt x="11136" y="9787"/>
                    <a:pt x="11136" y="9787"/>
                  </a:cubicBezTo>
                  <a:cubicBezTo>
                    <a:pt x="11146" y="9787"/>
                    <a:pt x="11167" y="9733"/>
                    <a:pt x="11204" y="9628"/>
                  </a:cubicBezTo>
                  <a:cubicBezTo>
                    <a:pt x="11245" y="9521"/>
                    <a:pt x="11290" y="9359"/>
                    <a:pt x="11335" y="9147"/>
                  </a:cubicBezTo>
                  <a:cubicBezTo>
                    <a:pt x="11423" y="8723"/>
                    <a:pt x="11485" y="8087"/>
                    <a:pt x="11373" y="7316"/>
                  </a:cubicBezTo>
                  <a:cubicBezTo>
                    <a:pt x="11261" y="6546"/>
                    <a:pt x="10978" y="5642"/>
                    <a:pt x="10433" y="4765"/>
                  </a:cubicBezTo>
                  <a:cubicBezTo>
                    <a:pt x="9887" y="3884"/>
                    <a:pt x="9078" y="3060"/>
                    <a:pt x="8102" y="2389"/>
                  </a:cubicBezTo>
                  <a:cubicBezTo>
                    <a:pt x="7120" y="1717"/>
                    <a:pt x="6077" y="1260"/>
                    <a:pt x="5108" y="939"/>
                  </a:cubicBezTo>
                  <a:cubicBezTo>
                    <a:pt x="4139" y="617"/>
                    <a:pt x="3239" y="405"/>
                    <a:pt x="2479" y="279"/>
                  </a:cubicBezTo>
                  <a:cubicBezTo>
                    <a:pt x="1717" y="151"/>
                    <a:pt x="1098" y="89"/>
                    <a:pt x="670" y="46"/>
                  </a:cubicBezTo>
                  <a:cubicBezTo>
                    <a:pt x="359" y="16"/>
                    <a:pt x="148" y="1"/>
                    <a:pt x="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0" name="Google Shape;720;p35"/>
            <p:cNvSpPr/>
            <p:nvPr/>
          </p:nvSpPr>
          <p:spPr>
            <a:xfrm>
              <a:off x="3236940" y="2310535"/>
              <a:ext cx="144720" cy="199012"/>
            </a:xfrm>
            <a:custGeom>
              <a:avLst/>
              <a:gdLst/>
              <a:ahLst/>
              <a:cxnLst/>
              <a:rect l="l" t="t" r="r" b="b"/>
              <a:pathLst>
                <a:path w="9860" h="13559" extrusionOk="0">
                  <a:moveTo>
                    <a:pt x="6709" y="0"/>
                  </a:moveTo>
                  <a:cubicBezTo>
                    <a:pt x="5168" y="3529"/>
                    <a:pt x="2734" y="6768"/>
                    <a:pt x="1" y="9477"/>
                  </a:cubicBezTo>
                  <a:cubicBezTo>
                    <a:pt x="3604" y="9685"/>
                    <a:pt x="7280" y="11035"/>
                    <a:pt x="9859" y="13559"/>
                  </a:cubicBezTo>
                  <a:cubicBezTo>
                    <a:pt x="9802" y="10925"/>
                    <a:pt x="8045" y="8406"/>
                    <a:pt x="5592" y="7444"/>
                  </a:cubicBezTo>
                  <a:cubicBezTo>
                    <a:pt x="6516" y="5089"/>
                    <a:pt x="6902" y="2524"/>
                    <a:pt x="6709" y="0"/>
                  </a:cubicBezTo>
                  <a:close/>
                </a:path>
              </a:pathLst>
            </a:custGeom>
            <a:solidFill>
              <a:srgbClr val="0B3D69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1" name="Google Shape;721;p35"/>
            <p:cNvSpPr/>
            <p:nvPr/>
          </p:nvSpPr>
          <p:spPr>
            <a:xfrm>
              <a:off x="1604607" y="2050767"/>
              <a:ext cx="2323155" cy="787404"/>
            </a:xfrm>
            <a:custGeom>
              <a:avLst/>
              <a:gdLst/>
              <a:ahLst/>
              <a:cxnLst/>
              <a:rect l="l" t="t" r="r" b="b"/>
              <a:pathLst>
                <a:path w="158280" h="53647" extrusionOk="0">
                  <a:moveTo>
                    <a:pt x="148600" y="1"/>
                  </a:moveTo>
                  <a:cubicBezTo>
                    <a:pt x="143803" y="1"/>
                    <a:pt x="137534" y="827"/>
                    <a:pt x="131912" y="1776"/>
                  </a:cubicBezTo>
                  <a:lnTo>
                    <a:pt x="131986" y="2215"/>
                  </a:lnTo>
                  <a:cubicBezTo>
                    <a:pt x="138933" y="1040"/>
                    <a:pt x="144562" y="455"/>
                    <a:pt x="148621" y="455"/>
                  </a:cubicBezTo>
                  <a:cubicBezTo>
                    <a:pt x="152983" y="455"/>
                    <a:pt x="155532" y="1131"/>
                    <a:pt x="155958" y="2479"/>
                  </a:cubicBezTo>
                  <a:cubicBezTo>
                    <a:pt x="157720" y="8063"/>
                    <a:pt x="123859" y="23934"/>
                    <a:pt x="82019" y="37137"/>
                  </a:cubicBezTo>
                  <a:cubicBezTo>
                    <a:pt x="50448" y="47099"/>
                    <a:pt x="21725" y="53208"/>
                    <a:pt x="8771" y="53208"/>
                  </a:cubicBezTo>
                  <a:cubicBezTo>
                    <a:pt x="4557" y="53208"/>
                    <a:pt x="2012" y="52562"/>
                    <a:pt x="1579" y="51191"/>
                  </a:cubicBezTo>
                  <a:cubicBezTo>
                    <a:pt x="765" y="48610"/>
                    <a:pt x="7742" y="43574"/>
                    <a:pt x="20724" y="37375"/>
                  </a:cubicBezTo>
                  <a:lnTo>
                    <a:pt x="20534" y="36975"/>
                  </a:lnTo>
                  <a:cubicBezTo>
                    <a:pt x="11056" y="41500"/>
                    <a:pt x="0" y="47662"/>
                    <a:pt x="1155" y="51325"/>
                  </a:cubicBezTo>
                  <a:cubicBezTo>
                    <a:pt x="1653" y="52898"/>
                    <a:pt x="4456" y="53646"/>
                    <a:pt x="9106" y="53646"/>
                  </a:cubicBezTo>
                  <a:cubicBezTo>
                    <a:pt x="22222" y="53646"/>
                    <a:pt x="50023" y="47698"/>
                    <a:pt x="82152" y="37559"/>
                  </a:cubicBezTo>
                  <a:cubicBezTo>
                    <a:pt x="125674" y="23829"/>
                    <a:pt x="158279" y="8361"/>
                    <a:pt x="156379" y="2346"/>
                  </a:cubicBezTo>
                  <a:cubicBezTo>
                    <a:pt x="155837" y="627"/>
                    <a:pt x="152777" y="1"/>
                    <a:pt x="1486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2" name="Google Shape;722;p35"/>
            <p:cNvSpPr/>
            <p:nvPr/>
          </p:nvSpPr>
          <p:spPr>
            <a:xfrm>
              <a:off x="2428274" y="3166699"/>
              <a:ext cx="48421" cy="48421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9" y="1"/>
                    <a:pt x="0" y="739"/>
                    <a:pt x="0" y="1648"/>
                  </a:cubicBezTo>
                  <a:cubicBezTo>
                    <a:pt x="0" y="2560"/>
                    <a:pt x="739" y="3299"/>
                    <a:pt x="1648" y="3299"/>
                  </a:cubicBezTo>
                  <a:cubicBezTo>
                    <a:pt x="2560" y="3299"/>
                    <a:pt x="3298" y="2560"/>
                    <a:pt x="3298" y="1648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3" name="Google Shape;723;p35"/>
            <p:cNvSpPr/>
            <p:nvPr/>
          </p:nvSpPr>
          <p:spPr>
            <a:xfrm>
              <a:off x="3516618" y="2917308"/>
              <a:ext cx="48421" cy="48421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4" name="Google Shape;724;p35"/>
            <p:cNvSpPr/>
            <p:nvPr/>
          </p:nvSpPr>
          <p:spPr>
            <a:xfrm>
              <a:off x="3519510" y="1796135"/>
              <a:ext cx="32041" cy="32026"/>
            </a:xfrm>
            <a:custGeom>
              <a:avLst/>
              <a:gdLst/>
              <a:ahLst/>
              <a:cxnLst/>
              <a:rect l="l" t="t" r="r" b="b"/>
              <a:pathLst>
                <a:path w="2183" h="2182" extrusionOk="0">
                  <a:moveTo>
                    <a:pt x="1092" y="0"/>
                  </a:moveTo>
                  <a:cubicBezTo>
                    <a:pt x="489" y="0"/>
                    <a:pt x="1" y="488"/>
                    <a:pt x="1" y="1091"/>
                  </a:cubicBezTo>
                  <a:cubicBezTo>
                    <a:pt x="1" y="1693"/>
                    <a:pt x="489" y="2181"/>
                    <a:pt x="1092" y="2181"/>
                  </a:cubicBezTo>
                  <a:cubicBezTo>
                    <a:pt x="1694" y="2181"/>
                    <a:pt x="2182" y="1693"/>
                    <a:pt x="2182" y="1091"/>
                  </a:cubicBezTo>
                  <a:cubicBezTo>
                    <a:pt x="2182" y="488"/>
                    <a:pt x="1694" y="0"/>
                    <a:pt x="10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5" name="Google Shape;725;p35"/>
            <p:cNvSpPr/>
            <p:nvPr/>
          </p:nvSpPr>
          <p:spPr>
            <a:xfrm>
              <a:off x="3463486" y="3096065"/>
              <a:ext cx="48421" cy="48450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6" name="Google Shape;726;p35"/>
            <p:cNvSpPr/>
            <p:nvPr/>
          </p:nvSpPr>
          <p:spPr>
            <a:xfrm>
              <a:off x="2527992" y="3167125"/>
              <a:ext cx="81651" cy="81651"/>
            </a:xfrm>
            <a:custGeom>
              <a:avLst/>
              <a:gdLst/>
              <a:ahLst/>
              <a:cxnLst/>
              <a:rect l="l" t="t" r="r" b="b"/>
              <a:pathLst>
                <a:path w="5563" h="5563" extrusionOk="0">
                  <a:moveTo>
                    <a:pt x="2781" y="0"/>
                  </a:moveTo>
                  <a:cubicBezTo>
                    <a:pt x="1245" y="0"/>
                    <a:pt x="0" y="1246"/>
                    <a:pt x="0" y="2782"/>
                  </a:cubicBezTo>
                  <a:cubicBezTo>
                    <a:pt x="0" y="4317"/>
                    <a:pt x="1245" y="5563"/>
                    <a:pt x="2781" y="5563"/>
                  </a:cubicBezTo>
                  <a:cubicBezTo>
                    <a:pt x="4317" y="5563"/>
                    <a:pt x="5563" y="4317"/>
                    <a:pt x="5563" y="2782"/>
                  </a:cubicBezTo>
                  <a:cubicBezTo>
                    <a:pt x="5563" y="1246"/>
                    <a:pt x="4317" y="0"/>
                    <a:pt x="2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7" name="Google Shape;727;p35"/>
            <p:cNvSpPr/>
            <p:nvPr/>
          </p:nvSpPr>
          <p:spPr>
            <a:xfrm>
              <a:off x="3768321" y="2983128"/>
              <a:ext cx="81666" cy="81666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8" name="Google Shape;728;p35"/>
            <p:cNvSpPr/>
            <p:nvPr/>
          </p:nvSpPr>
          <p:spPr>
            <a:xfrm>
              <a:off x="3407961" y="1774558"/>
              <a:ext cx="53969" cy="53954"/>
            </a:xfrm>
            <a:custGeom>
              <a:avLst/>
              <a:gdLst/>
              <a:ahLst/>
              <a:cxnLst/>
              <a:rect l="l" t="t" r="r" b="b"/>
              <a:pathLst>
                <a:path w="3677" h="3676" extrusionOk="0">
                  <a:moveTo>
                    <a:pt x="1838" y="1"/>
                  </a:moveTo>
                  <a:cubicBezTo>
                    <a:pt x="824" y="1"/>
                    <a:pt x="0" y="822"/>
                    <a:pt x="0" y="1839"/>
                  </a:cubicBezTo>
                  <a:cubicBezTo>
                    <a:pt x="0" y="2854"/>
                    <a:pt x="824" y="3675"/>
                    <a:pt x="1838" y="3675"/>
                  </a:cubicBezTo>
                  <a:cubicBezTo>
                    <a:pt x="2853" y="3675"/>
                    <a:pt x="3677" y="2854"/>
                    <a:pt x="3677" y="1839"/>
                  </a:cubicBezTo>
                  <a:cubicBezTo>
                    <a:pt x="3677" y="822"/>
                    <a:pt x="2853" y="1"/>
                    <a:pt x="18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9" name="Google Shape;729;p35"/>
            <p:cNvSpPr/>
            <p:nvPr/>
          </p:nvSpPr>
          <p:spPr>
            <a:xfrm>
              <a:off x="2726225" y="1542370"/>
              <a:ext cx="77218" cy="77262"/>
            </a:xfrm>
            <a:custGeom>
              <a:avLst/>
              <a:gdLst/>
              <a:ahLst/>
              <a:cxnLst/>
              <a:rect l="l" t="t" r="r" b="b"/>
              <a:pathLst>
                <a:path w="5261" h="5264" extrusionOk="0">
                  <a:moveTo>
                    <a:pt x="2631" y="1"/>
                  </a:moveTo>
                  <a:cubicBezTo>
                    <a:pt x="1177" y="1"/>
                    <a:pt x="0" y="1179"/>
                    <a:pt x="0" y="2632"/>
                  </a:cubicBezTo>
                  <a:cubicBezTo>
                    <a:pt x="0" y="4087"/>
                    <a:pt x="1177" y="5263"/>
                    <a:pt x="2631" y="5263"/>
                  </a:cubicBezTo>
                  <a:cubicBezTo>
                    <a:pt x="4084" y="5263"/>
                    <a:pt x="5260" y="4087"/>
                    <a:pt x="5260" y="2632"/>
                  </a:cubicBezTo>
                  <a:cubicBezTo>
                    <a:pt x="5260" y="1179"/>
                    <a:pt x="4084" y="1"/>
                    <a:pt x="2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0" name="Google Shape;730;p35"/>
            <p:cNvSpPr/>
            <p:nvPr/>
          </p:nvSpPr>
          <p:spPr>
            <a:xfrm>
              <a:off x="1623761" y="2448251"/>
              <a:ext cx="65608" cy="65579"/>
            </a:xfrm>
            <a:custGeom>
              <a:avLst/>
              <a:gdLst/>
              <a:ahLst/>
              <a:cxnLst/>
              <a:rect l="l" t="t" r="r" b="b"/>
              <a:pathLst>
                <a:path w="4470" h="4468" extrusionOk="0">
                  <a:moveTo>
                    <a:pt x="2236" y="0"/>
                  </a:moveTo>
                  <a:cubicBezTo>
                    <a:pt x="1000" y="0"/>
                    <a:pt x="0" y="1000"/>
                    <a:pt x="0" y="2234"/>
                  </a:cubicBezTo>
                  <a:cubicBezTo>
                    <a:pt x="0" y="3467"/>
                    <a:pt x="1000" y="4467"/>
                    <a:pt x="2236" y="4467"/>
                  </a:cubicBezTo>
                  <a:cubicBezTo>
                    <a:pt x="3470" y="4467"/>
                    <a:pt x="4470" y="3467"/>
                    <a:pt x="4470" y="2234"/>
                  </a:cubicBezTo>
                  <a:cubicBezTo>
                    <a:pt x="4470" y="1000"/>
                    <a:pt x="3470" y="0"/>
                    <a:pt x="22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1" name="Google Shape;731;p35"/>
            <p:cNvSpPr/>
            <p:nvPr/>
          </p:nvSpPr>
          <p:spPr>
            <a:xfrm>
              <a:off x="2237967" y="1415253"/>
              <a:ext cx="65623" cy="65608"/>
            </a:xfrm>
            <a:custGeom>
              <a:avLst/>
              <a:gdLst/>
              <a:ahLst/>
              <a:cxnLst/>
              <a:rect l="l" t="t" r="r" b="b"/>
              <a:pathLst>
                <a:path w="4471" h="4470" extrusionOk="0">
                  <a:moveTo>
                    <a:pt x="2234" y="0"/>
                  </a:moveTo>
                  <a:cubicBezTo>
                    <a:pt x="1001" y="0"/>
                    <a:pt x="1" y="1000"/>
                    <a:pt x="1" y="2234"/>
                  </a:cubicBezTo>
                  <a:cubicBezTo>
                    <a:pt x="1" y="3467"/>
                    <a:pt x="1001" y="4470"/>
                    <a:pt x="2234" y="4470"/>
                  </a:cubicBezTo>
                  <a:cubicBezTo>
                    <a:pt x="3470" y="4470"/>
                    <a:pt x="4470" y="3467"/>
                    <a:pt x="4470" y="2234"/>
                  </a:cubicBezTo>
                  <a:cubicBezTo>
                    <a:pt x="4470" y="1000"/>
                    <a:pt x="3470" y="0"/>
                    <a:pt x="2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2" name="Google Shape;732;p35"/>
            <p:cNvSpPr/>
            <p:nvPr/>
          </p:nvSpPr>
          <p:spPr>
            <a:xfrm>
              <a:off x="2606590" y="1555860"/>
              <a:ext cx="44532" cy="44546"/>
            </a:xfrm>
            <a:custGeom>
              <a:avLst/>
              <a:gdLst/>
              <a:ahLst/>
              <a:cxnLst/>
              <a:rect l="l" t="t" r="r" b="b"/>
              <a:pathLst>
                <a:path w="3034" h="3035" extrusionOk="0">
                  <a:moveTo>
                    <a:pt x="1517" y="1"/>
                  </a:moveTo>
                  <a:cubicBezTo>
                    <a:pt x="679" y="1"/>
                    <a:pt x="0" y="679"/>
                    <a:pt x="0" y="1518"/>
                  </a:cubicBezTo>
                  <a:cubicBezTo>
                    <a:pt x="0" y="2356"/>
                    <a:pt x="679" y="3034"/>
                    <a:pt x="1517" y="3034"/>
                  </a:cubicBezTo>
                  <a:cubicBezTo>
                    <a:pt x="2355" y="3034"/>
                    <a:pt x="3034" y="2356"/>
                    <a:pt x="3034" y="1518"/>
                  </a:cubicBezTo>
                  <a:cubicBezTo>
                    <a:pt x="3034" y="679"/>
                    <a:pt x="2355" y="1"/>
                    <a:pt x="1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3" name="Google Shape;733;p35"/>
            <p:cNvSpPr/>
            <p:nvPr/>
          </p:nvSpPr>
          <p:spPr>
            <a:xfrm>
              <a:off x="3033643" y="1586025"/>
              <a:ext cx="44546" cy="44546"/>
            </a:xfrm>
            <a:custGeom>
              <a:avLst/>
              <a:gdLst/>
              <a:ahLst/>
              <a:cxnLst/>
              <a:rect l="l" t="t" r="r" b="b"/>
              <a:pathLst>
                <a:path w="3035" h="3035" extrusionOk="0">
                  <a:moveTo>
                    <a:pt x="1517" y="1"/>
                  </a:moveTo>
                  <a:cubicBezTo>
                    <a:pt x="681" y="1"/>
                    <a:pt x="0" y="679"/>
                    <a:pt x="0" y="1517"/>
                  </a:cubicBezTo>
                  <a:cubicBezTo>
                    <a:pt x="0" y="2356"/>
                    <a:pt x="681" y="3034"/>
                    <a:pt x="1517" y="3034"/>
                  </a:cubicBezTo>
                  <a:cubicBezTo>
                    <a:pt x="2355" y="3034"/>
                    <a:pt x="3034" y="2356"/>
                    <a:pt x="3034" y="1517"/>
                  </a:cubicBezTo>
                  <a:cubicBezTo>
                    <a:pt x="3034" y="679"/>
                    <a:pt x="2355" y="1"/>
                    <a:pt x="1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4" name="Google Shape;734;p35"/>
            <p:cNvSpPr/>
            <p:nvPr/>
          </p:nvSpPr>
          <p:spPr>
            <a:xfrm>
              <a:off x="2176835" y="1520147"/>
              <a:ext cx="44546" cy="44502"/>
            </a:xfrm>
            <a:custGeom>
              <a:avLst/>
              <a:gdLst/>
              <a:ahLst/>
              <a:cxnLst/>
              <a:rect l="l" t="t" r="r" b="b"/>
              <a:pathLst>
                <a:path w="3035" h="3032" extrusionOk="0">
                  <a:moveTo>
                    <a:pt x="1518" y="0"/>
                  </a:moveTo>
                  <a:cubicBezTo>
                    <a:pt x="682" y="0"/>
                    <a:pt x="1" y="679"/>
                    <a:pt x="1" y="1517"/>
                  </a:cubicBezTo>
                  <a:cubicBezTo>
                    <a:pt x="1" y="2353"/>
                    <a:pt x="682" y="3031"/>
                    <a:pt x="1518" y="3031"/>
                  </a:cubicBezTo>
                  <a:cubicBezTo>
                    <a:pt x="2356" y="3031"/>
                    <a:pt x="3035" y="2353"/>
                    <a:pt x="3035" y="1517"/>
                  </a:cubicBezTo>
                  <a:cubicBezTo>
                    <a:pt x="3035" y="679"/>
                    <a:pt x="2356" y="0"/>
                    <a:pt x="1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5" name="Google Shape;735;p35"/>
            <p:cNvSpPr/>
            <p:nvPr/>
          </p:nvSpPr>
          <p:spPr>
            <a:xfrm>
              <a:off x="2753687" y="1465894"/>
              <a:ext cx="22280" cy="22280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60" y="0"/>
                  </a:moveTo>
                  <a:cubicBezTo>
                    <a:pt x="341" y="0"/>
                    <a:pt x="1" y="339"/>
                    <a:pt x="1" y="758"/>
                  </a:cubicBezTo>
                  <a:cubicBezTo>
                    <a:pt x="1" y="1177"/>
                    <a:pt x="341" y="1517"/>
                    <a:pt x="760" y="1517"/>
                  </a:cubicBezTo>
                  <a:cubicBezTo>
                    <a:pt x="1177" y="1517"/>
                    <a:pt x="1518" y="1177"/>
                    <a:pt x="1518" y="758"/>
                  </a:cubicBezTo>
                  <a:cubicBezTo>
                    <a:pt x="1518" y="339"/>
                    <a:pt x="1177" y="0"/>
                    <a:pt x="7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6" name="Google Shape;736;p35"/>
            <p:cNvSpPr/>
            <p:nvPr/>
          </p:nvSpPr>
          <p:spPr>
            <a:xfrm>
              <a:off x="2522151" y="1349081"/>
              <a:ext cx="22280" cy="22280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60" y="1"/>
                  </a:moveTo>
                  <a:cubicBezTo>
                    <a:pt x="341" y="1"/>
                    <a:pt x="0" y="339"/>
                    <a:pt x="0" y="758"/>
                  </a:cubicBezTo>
                  <a:cubicBezTo>
                    <a:pt x="0" y="1177"/>
                    <a:pt x="341" y="1517"/>
                    <a:pt x="760" y="1517"/>
                  </a:cubicBezTo>
                  <a:cubicBezTo>
                    <a:pt x="1177" y="1517"/>
                    <a:pt x="1517" y="1177"/>
                    <a:pt x="1517" y="758"/>
                  </a:cubicBezTo>
                  <a:cubicBezTo>
                    <a:pt x="1517" y="339"/>
                    <a:pt x="1177" y="1"/>
                    <a:pt x="7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7" name="Google Shape;737;p35"/>
            <p:cNvSpPr/>
            <p:nvPr/>
          </p:nvSpPr>
          <p:spPr>
            <a:xfrm>
              <a:off x="2339432" y="1589239"/>
              <a:ext cx="22280" cy="22280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1"/>
                  </a:moveTo>
                  <a:cubicBezTo>
                    <a:pt x="339" y="1"/>
                    <a:pt x="0" y="341"/>
                    <a:pt x="0" y="760"/>
                  </a:cubicBezTo>
                  <a:cubicBezTo>
                    <a:pt x="0" y="1179"/>
                    <a:pt x="339" y="1518"/>
                    <a:pt x="758" y="1518"/>
                  </a:cubicBezTo>
                  <a:cubicBezTo>
                    <a:pt x="1177" y="1518"/>
                    <a:pt x="1517" y="1179"/>
                    <a:pt x="1517" y="760"/>
                  </a:cubicBezTo>
                  <a:cubicBezTo>
                    <a:pt x="1517" y="341"/>
                    <a:pt x="1177" y="1"/>
                    <a:pt x="7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8" name="Google Shape;738;p35"/>
            <p:cNvSpPr/>
            <p:nvPr/>
          </p:nvSpPr>
          <p:spPr>
            <a:xfrm>
              <a:off x="3829555" y="2380303"/>
              <a:ext cx="40833" cy="40862"/>
            </a:xfrm>
            <a:custGeom>
              <a:avLst/>
              <a:gdLst/>
              <a:ahLst/>
              <a:cxnLst/>
              <a:rect l="l" t="t" r="r" b="b"/>
              <a:pathLst>
                <a:path w="2782" h="2784" extrusionOk="0">
                  <a:moveTo>
                    <a:pt x="1391" y="0"/>
                  </a:moveTo>
                  <a:cubicBezTo>
                    <a:pt x="622" y="0"/>
                    <a:pt x="1" y="624"/>
                    <a:pt x="1" y="1393"/>
                  </a:cubicBezTo>
                  <a:cubicBezTo>
                    <a:pt x="1" y="2160"/>
                    <a:pt x="622" y="2784"/>
                    <a:pt x="1391" y="2784"/>
                  </a:cubicBezTo>
                  <a:cubicBezTo>
                    <a:pt x="2160" y="2784"/>
                    <a:pt x="2782" y="2160"/>
                    <a:pt x="2782" y="1393"/>
                  </a:cubicBezTo>
                  <a:cubicBezTo>
                    <a:pt x="2782" y="624"/>
                    <a:pt x="2160" y="0"/>
                    <a:pt x="1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9" name="Google Shape;739;p35"/>
            <p:cNvSpPr/>
            <p:nvPr/>
          </p:nvSpPr>
          <p:spPr>
            <a:xfrm>
              <a:off x="3742004" y="2471032"/>
              <a:ext cx="48421" cy="48421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9" y="1"/>
                  </a:moveTo>
                  <a:cubicBezTo>
                    <a:pt x="739" y="1"/>
                    <a:pt x="1" y="739"/>
                    <a:pt x="1" y="1648"/>
                  </a:cubicBezTo>
                  <a:cubicBezTo>
                    <a:pt x="1" y="2560"/>
                    <a:pt x="739" y="3299"/>
                    <a:pt x="1649" y="3299"/>
                  </a:cubicBezTo>
                  <a:cubicBezTo>
                    <a:pt x="2561" y="3299"/>
                    <a:pt x="3299" y="2560"/>
                    <a:pt x="3299" y="1648"/>
                  </a:cubicBezTo>
                  <a:cubicBezTo>
                    <a:pt x="3299" y="739"/>
                    <a:pt x="2561" y="1"/>
                    <a:pt x="16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0" name="Google Shape;740;p35"/>
            <p:cNvSpPr/>
            <p:nvPr/>
          </p:nvSpPr>
          <p:spPr>
            <a:xfrm>
              <a:off x="3744103" y="2297706"/>
              <a:ext cx="20431" cy="20416"/>
            </a:xfrm>
            <a:custGeom>
              <a:avLst/>
              <a:gdLst/>
              <a:ahLst/>
              <a:cxnLst/>
              <a:rect l="l" t="t" r="r" b="b"/>
              <a:pathLst>
                <a:path w="1392" h="1391" extrusionOk="0">
                  <a:moveTo>
                    <a:pt x="696" y="0"/>
                  </a:moveTo>
                  <a:cubicBezTo>
                    <a:pt x="313" y="0"/>
                    <a:pt x="1" y="310"/>
                    <a:pt x="1" y="696"/>
                  </a:cubicBezTo>
                  <a:cubicBezTo>
                    <a:pt x="1" y="1079"/>
                    <a:pt x="313" y="1391"/>
                    <a:pt x="696" y="1391"/>
                  </a:cubicBezTo>
                  <a:cubicBezTo>
                    <a:pt x="1082" y="1391"/>
                    <a:pt x="1391" y="1079"/>
                    <a:pt x="1391" y="696"/>
                  </a:cubicBezTo>
                  <a:cubicBezTo>
                    <a:pt x="1391" y="310"/>
                    <a:pt x="1082" y="0"/>
                    <a:pt x="6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1" name="Google Shape;741;p35"/>
            <p:cNvSpPr/>
            <p:nvPr/>
          </p:nvSpPr>
          <p:spPr>
            <a:xfrm>
              <a:off x="3418588" y="1871202"/>
              <a:ext cx="16365" cy="16380"/>
            </a:xfrm>
            <a:custGeom>
              <a:avLst/>
              <a:gdLst/>
              <a:ahLst/>
              <a:cxnLst/>
              <a:rect l="l" t="t" r="r" b="b"/>
              <a:pathLst>
                <a:path w="1115" h="1116" extrusionOk="0">
                  <a:moveTo>
                    <a:pt x="557" y="1"/>
                  </a:moveTo>
                  <a:cubicBezTo>
                    <a:pt x="248" y="1"/>
                    <a:pt x="0" y="251"/>
                    <a:pt x="0" y="558"/>
                  </a:cubicBezTo>
                  <a:cubicBezTo>
                    <a:pt x="0" y="865"/>
                    <a:pt x="248" y="1115"/>
                    <a:pt x="557" y="1115"/>
                  </a:cubicBezTo>
                  <a:cubicBezTo>
                    <a:pt x="864" y="1115"/>
                    <a:pt x="1114" y="865"/>
                    <a:pt x="1114" y="558"/>
                  </a:cubicBezTo>
                  <a:cubicBezTo>
                    <a:pt x="1114" y="251"/>
                    <a:pt x="864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2" name="Google Shape;742;p35"/>
            <p:cNvSpPr/>
            <p:nvPr/>
          </p:nvSpPr>
          <p:spPr>
            <a:xfrm>
              <a:off x="3631425" y="2886806"/>
              <a:ext cx="24790" cy="24790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3" name="Google Shape;743;p35"/>
            <p:cNvSpPr/>
            <p:nvPr/>
          </p:nvSpPr>
          <p:spPr>
            <a:xfrm>
              <a:off x="2245628" y="2919906"/>
              <a:ext cx="71245" cy="71230"/>
            </a:xfrm>
            <a:custGeom>
              <a:avLst/>
              <a:gdLst/>
              <a:ahLst/>
              <a:cxnLst/>
              <a:rect l="l" t="t" r="r" b="b"/>
              <a:pathLst>
                <a:path w="4854" h="4853" extrusionOk="0">
                  <a:moveTo>
                    <a:pt x="2427" y="0"/>
                  </a:moveTo>
                  <a:cubicBezTo>
                    <a:pt x="1086" y="0"/>
                    <a:pt x="0" y="1086"/>
                    <a:pt x="0" y="2426"/>
                  </a:cubicBezTo>
                  <a:cubicBezTo>
                    <a:pt x="0" y="3765"/>
                    <a:pt x="1086" y="4853"/>
                    <a:pt x="2427" y="4853"/>
                  </a:cubicBezTo>
                  <a:cubicBezTo>
                    <a:pt x="3767" y="4853"/>
                    <a:pt x="4853" y="3765"/>
                    <a:pt x="4853" y="2426"/>
                  </a:cubicBezTo>
                  <a:cubicBezTo>
                    <a:pt x="4853" y="1086"/>
                    <a:pt x="3767" y="0"/>
                    <a:pt x="2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4" name="Google Shape;744;p35"/>
            <p:cNvSpPr/>
            <p:nvPr/>
          </p:nvSpPr>
          <p:spPr>
            <a:xfrm>
              <a:off x="2218637" y="3035252"/>
              <a:ext cx="27036" cy="26992"/>
            </a:xfrm>
            <a:custGeom>
              <a:avLst/>
              <a:gdLst/>
              <a:ahLst/>
              <a:cxnLst/>
              <a:rect l="l" t="t" r="r" b="b"/>
              <a:pathLst>
                <a:path w="1842" h="1839" extrusionOk="0">
                  <a:moveTo>
                    <a:pt x="920" y="0"/>
                  </a:moveTo>
                  <a:cubicBezTo>
                    <a:pt x="413" y="0"/>
                    <a:pt x="1" y="412"/>
                    <a:pt x="1" y="919"/>
                  </a:cubicBezTo>
                  <a:cubicBezTo>
                    <a:pt x="1" y="1426"/>
                    <a:pt x="413" y="1838"/>
                    <a:pt x="920" y="1838"/>
                  </a:cubicBezTo>
                  <a:cubicBezTo>
                    <a:pt x="1430" y="1838"/>
                    <a:pt x="1842" y="1426"/>
                    <a:pt x="1842" y="919"/>
                  </a:cubicBezTo>
                  <a:cubicBezTo>
                    <a:pt x="1842" y="412"/>
                    <a:pt x="1430" y="0"/>
                    <a:pt x="9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671997" y="2925175"/>
            <a:ext cx="6985299" cy="3158000"/>
          </a:xfrm>
        </p:spPr>
        <p:txBody>
          <a:bodyPr/>
          <a:lstStyle/>
          <a:p>
            <a:r>
              <a:rPr lang="en-US" dirty="0"/>
              <a:t>NEURAL TUBE DEFECTS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96" name="Subtitle 2"/>
          <p:cNvSpPr>
            <a:spLocks noGrp="1"/>
          </p:cNvSpPr>
          <p:nvPr>
            <p:ph type="subTitle" idx="1"/>
          </p:nvPr>
        </p:nvSpPr>
        <p:spPr>
          <a:xfrm>
            <a:off x="6050947" y="4129673"/>
            <a:ext cx="5142400" cy="5828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0" indent="0" defTabSz="914241">
              <a:buClrTx/>
              <a:buSzTx/>
            </a:pPr>
            <a:r>
              <a:rPr lang="en-US" sz="2000" b="1" dirty="0">
                <a:solidFill>
                  <a:sysClr val="windowText" lastClr="000000"/>
                </a:solidFill>
                <a:latin typeface="Tw Cen MT Condensed"/>
              </a:rPr>
              <a:t>Presented by : </a:t>
            </a:r>
          </a:p>
          <a:p>
            <a:pPr marL="0" indent="0" defTabSz="914241">
              <a:buClrTx/>
              <a:buSzTx/>
            </a:pPr>
            <a:r>
              <a:rPr lang="en-US" sz="2000" b="1" dirty="0" err="1">
                <a:solidFill>
                  <a:sysClr val="windowText" lastClr="000000"/>
                </a:solidFill>
                <a:latin typeface="Tw Cen MT Condensed"/>
              </a:rPr>
              <a:t>Shaden</a:t>
            </a:r>
            <a:r>
              <a:rPr lang="en-US" sz="2000" b="1" dirty="0">
                <a:solidFill>
                  <a:sysClr val="windowText" lastClr="000000"/>
                </a:solidFill>
                <a:latin typeface="Tw Cen MT Condensed"/>
              </a:rPr>
              <a:t> Al </a:t>
            </a:r>
            <a:r>
              <a:rPr lang="en-US" sz="2000" b="1" dirty="0" err="1">
                <a:solidFill>
                  <a:sysClr val="windowText" lastClr="000000"/>
                </a:solidFill>
                <a:latin typeface="Tw Cen MT Condensed"/>
              </a:rPr>
              <a:t>Dalain</a:t>
            </a:r>
            <a:r>
              <a:rPr lang="en-US" sz="2000" b="1" dirty="0">
                <a:solidFill>
                  <a:sysClr val="windowText" lastClr="000000"/>
                </a:solidFill>
                <a:latin typeface="Tw Cen MT Condensed"/>
              </a:rPr>
              <a:t> </a:t>
            </a:r>
          </a:p>
          <a:p>
            <a:pPr marL="0" indent="0" defTabSz="914241">
              <a:buClrTx/>
              <a:buSzTx/>
            </a:pPr>
            <a:r>
              <a:rPr lang="en-US" sz="2000" b="1" dirty="0" err="1">
                <a:solidFill>
                  <a:sysClr val="windowText" lastClr="000000"/>
                </a:solidFill>
                <a:latin typeface="Tw Cen MT Condensed"/>
              </a:rPr>
              <a:t>Toqa</a:t>
            </a:r>
            <a:r>
              <a:rPr lang="en-US" sz="2000" b="1" dirty="0">
                <a:solidFill>
                  <a:sysClr val="windowText" lastClr="000000"/>
                </a:solidFill>
                <a:latin typeface="Tw Cen MT Condensed"/>
              </a:rPr>
              <a:t>  Al </a:t>
            </a:r>
            <a:r>
              <a:rPr lang="en-US" sz="2000" b="1" dirty="0" err="1">
                <a:solidFill>
                  <a:sysClr val="windowText" lastClr="000000"/>
                </a:solidFill>
                <a:latin typeface="Tw Cen MT Condensed"/>
              </a:rPr>
              <a:t>Sarairah</a:t>
            </a:r>
            <a:r>
              <a:rPr lang="en-US" sz="2000" b="1" dirty="0">
                <a:solidFill>
                  <a:sysClr val="windowText" lastClr="000000"/>
                </a:solidFill>
                <a:latin typeface="Tw Cen MT Condensed"/>
              </a:rPr>
              <a:t> </a:t>
            </a:r>
          </a:p>
          <a:p>
            <a:pPr marL="0" indent="0" defTabSz="914241">
              <a:buClrTx/>
              <a:buSzTx/>
            </a:pPr>
            <a:r>
              <a:rPr lang="en-US" sz="2000" b="1" dirty="0" err="1">
                <a:solidFill>
                  <a:sysClr val="windowText" lastClr="000000"/>
                </a:solidFill>
                <a:latin typeface="Tw Cen MT Condensed"/>
              </a:rPr>
              <a:t>Neveen</a:t>
            </a:r>
            <a:r>
              <a:rPr lang="en-US" sz="2000" b="1" dirty="0">
                <a:solidFill>
                  <a:sysClr val="windowText" lastClr="000000"/>
                </a:solidFill>
                <a:latin typeface="Tw Cen MT Condensed"/>
              </a:rPr>
              <a:t> Al </a:t>
            </a:r>
            <a:r>
              <a:rPr lang="en-US" sz="2000" b="1" dirty="0" err="1">
                <a:solidFill>
                  <a:sysClr val="windowText" lastClr="000000"/>
                </a:solidFill>
                <a:latin typeface="Tw Cen MT Condensed"/>
              </a:rPr>
              <a:t>Masarweh</a:t>
            </a:r>
            <a:endParaRPr lang="en-US" sz="2000" b="1" dirty="0">
              <a:solidFill>
                <a:sysClr val="windowText" lastClr="000000"/>
              </a:solidFill>
              <a:latin typeface="Tw Cen MT Condensed"/>
            </a:endParaRPr>
          </a:p>
          <a:p>
            <a:pPr marL="0" indent="0" defTabSz="914241">
              <a:buClrTx/>
              <a:buSzTx/>
            </a:pPr>
            <a:r>
              <a:rPr lang="en-US" sz="2000" b="1" dirty="0" err="1">
                <a:solidFill>
                  <a:sysClr val="windowText" lastClr="000000"/>
                </a:solidFill>
                <a:latin typeface="Tw Cen MT Condensed"/>
              </a:rPr>
              <a:t>Eslam</a:t>
            </a:r>
            <a:r>
              <a:rPr lang="en-US" sz="2000" b="1" dirty="0">
                <a:solidFill>
                  <a:sysClr val="windowText" lastClr="000000"/>
                </a:solidFill>
                <a:latin typeface="Tw Cen MT Condensed"/>
              </a:rPr>
              <a:t> Al </a:t>
            </a:r>
            <a:r>
              <a:rPr lang="en-US" sz="2000" b="1" dirty="0" err="1">
                <a:solidFill>
                  <a:sysClr val="windowText" lastClr="000000"/>
                </a:solidFill>
                <a:latin typeface="Tw Cen MT Condensed"/>
              </a:rPr>
              <a:t>Tarawneh</a:t>
            </a:r>
            <a:r>
              <a:rPr lang="en-US" sz="2000" b="1" dirty="0">
                <a:solidFill>
                  <a:sysClr val="windowText" lastClr="000000"/>
                </a:solidFill>
                <a:latin typeface="Tw Cen MT Condensed"/>
              </a:rPr>
              <a:t> </a:t>
            </a:r>
          </a:p>
          <a:p>
            <a:pPr marL="0" indent="0" defTabSz="914241">
              <a:buClrTx/>
              <a:buSzTx/>
            </a:pPr>
            <a:endParaRPr lang="en-US" sz="2000" b="1" dirty="0">
              <a:solidFill>
                <a:sysClr val="windowText" lastClr="000000"/>
              </a:solidFill>
              <a:latin typeface="Tw Cen MT Condensed"/>
            </a:endParaRPr>
          </a:p>
          <a:p>
            <a:pPr marL="0" indent="0" defTabSz="914241">
              <a:buClrTx/>
              <a:buSzTx/>
            </a:pPr>
            <a:r>
              <a:rPr lang="en-US" sz="2000" b="1" dirty="0">
                <a:solidFill>
                  <a:sysClr val="windowText" lastClr="000000"/>
                </a:solidFill>
                <a:latin typeface="Tw Cen MT Condensed"/>
              </a:rPr>
              <a:t>Supervised by : DR Omar </a:t>
            </a:r>
            <a:r>
              <a:rPr lang="en-US" sz="2000" b="1" dirty="0" err="1">
                <a:solidFill>
                  <a:sysClr val="windowText" lastClr="000000"/>
                </a:solidFill>
                <a:latin typeface="Tw Cen MT Condensed"/>
              </a:rPr>
              <a:t>Nafi</a:t>
            </a:r>
            <a:endParaRPr lang="en-US" sz="2000" b="1" dirty="0">
              <a:solidFill>
                <a:sysClr val="windowText" lastClr="000000"/>
              </a:solidFill>
              <a:latin typeface="Tw Cen M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72487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672303"/>
            <a:ext cx="9720072" cy="1499616"/>
          </a:xfrm>
        </p:spPr>
        <p:txBody>
          <a:bodyPr rtlCol="1">
            <a:norm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</a:rPr>
              <a:t>Bifid cranium </a:t>
            </a:r>
            <a:r>
              <a:rPr lang="en-US" sz="3600" b="1" dirty="0" err="1">
                <a:solidFill>
                  <a:schemeClr val="tx1"/>
                </a:solidFill>
              </a:rPr>
              <a:t>occultum</a:t>
            </a:r>
            <a:r>
              <a:rPr lang="en-US" sz="3600" b="1" dirty="0">
                <a:solidFill>
                  <a:schemeClr val="tx1"/>
                </a:solidFill>
              </a:rPr>
              <a:t>:</a:t>
            </a:r>
            <a:endParaRPr lang="ar-JO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45" y="2373087"/>
            <a:ext cx="9720073" cy="4023360"/>
          </a:xfrm>
        </p:spPr>
        <p:txBody>
          <a:bodyPr rtlCol="1">
            <a:norm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The most benign type of cranium </a:t>
            </a:r>
            <a:r>
              <a:rPr lang="en-US" sz="2400" dirty="0" err="1">
                <a:latin typeface="+mj-lt"/>
              </a:rPr>
              <a:t>bifidum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occultum</a:t>
            </a:r>
            <a:r>
              <a:rPr lang="en-US" sz="2400" dirty="0">
                <a:latin typeface="+mj-lt"/>
              </a:rPr>
              <a:t> is the persistent parietal foramina or persistent wide </a:t>
            </a:r>
            <a:r>
              <a:rPr lang="en-US" sz="2400" dirty="0" err="1">
                <a:latin typeface="+mj-lt"/>
              </a:rPr>
              <a:t>fontanelle</a:t>
            </a:r>
            <a:r>
              <a:rPr lang="en-US" sz="2400" dirty="0">
                <a:latin typeface="+mj-lt"/>
              </a:rPr>
              <a:t>. </a:t>
            </a:r>
          </a:p>
          <a:p>
            <a:pPr>
              <a:defRPr/>
            </a:pPr>
            <a:r>
              <a:rPr lang="en-US" sz="2400" dirty="0">
                <a:latin typeface="+mj-lt"/>
              </a:rPr>
              <a:t>The parietal foramina can be transmitted as an </a:t>
            </a:r>
            <a:r>
              <a:rPr lang="en-US" sz="2400" dirty="0" err="1">
                <a:latin typeface="+mj-lt"/>
              </a:rPr>
              <a:t>autosomal</a:t>
            </a:r>
            <a:r>
              <a:rPr lang="en-US" sz="2400" dirty="0">
                <a:latin typeface="+mj-lt"/>
              </a:rPr>
              <a:t> dominant trait via a gene located on the short arm of chromosome 11. </a:t>
            </a:r>
          </a:p>
          <a:p>
            <a:pPr>
              <a:defRPr/>
            </a:pPr>
            <a:r>
              <a:rPr lang="en-US" sz="2400" dirty="0">
                <a:latin typeface="+mj-lt"/>
              </a:rPr>
              <a:t>mostly asymptomatic, &amp; most of these skull defects close over time.</a:t>
            </a:r>
            <a:endParaRPr lang="ar-JO" sz="2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198EE-0B07-48B9-AE54-EB82FCE80804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>
                <a:defRPr/>
              </a:pPr>
              <a:t>10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11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1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US" sz="3600" b="1" dirty="0" err="1">
                <a:solidFill>
                  <a:schemeClr val="tx1"/>
                </a:solidFill>
              </a:rPr>
              <a:t>Spina</a:t>
            </a:r>
            <a:r>
              <a:rPr lang="en-US" sz="3600" b="1" dirty="0">
                <a:solidFill>
                  <a:schemeClr val="tx1"/>
                </a:solidFill>
              </a:rPr>
              <a:t> Bifida </a:t>
            </a:r>
            <a:r>
              <a:rPr lang="en-US" sz="3600" b="1" dirty="0" err="1">
                <a:solidFill>
                  <a:schemeClr val="tx1"/>
                </a:solidFill>
              </a:rPr>
              <a:t>Occulta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909432" y="1657677"/>
            <a:ext cx="5114925" cy="4708525"/>
          </a:xfrm>
        </p:spPr>
        <p:txBody>
          <a:bodyPr rtlCol="1">
            <a:noAutofit/>
          </a:bodyPr>
          <a:lstStyle/>
          <a:p>
            <a:pPr>
              <a:defRPr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The post. Vertebral arch has a closure defect within it, but there is no herniation of the neural tube .</a:t>
            </a:r>
          </a:p>
          <a:p>
            <a:pPr>
              <a:defRPr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It’s found in up to 10% of the population.</a:t>
            </a:r>
          </a:p>
          <a:p>
            <a:pPr>
              <a:defRPr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Most individuals are asymptomatic and lack neurological signs .</a:t>
            </a:r>
          </a:p>
          <a:p>
            <a:pPr>
              <a:defRPr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No hydrocephalus or </a:t>
            </a:r>
            <a:r>
              <a:rPr lang="en-US" sz="2000" dirty="0" err="1">
                <a:latin typeface="+mj-lt"/>
                <a:cs typeface="Times New Roman" panose="02020603050405020304" pitchFamily="18" charset="0"/>
              </a:rPr>
              <a:t>Chiari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II malformation.</a:t>
            </a:r>
          </a:p>
          <a:p>
            <a:pPr>
              <a:defRPr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Cutaneous stigmata as a </a:t>
            </a:r>
            <a:r>
              <a:rPr lang="en-US" sz="2000" dirty="0">
                <a:latin typeface="+mj-lt"/>
              </a:rPr>
              <a:t>hairy patch, dermal sinus tract, dimple, </a:t>
            </a:r>
            <a:r>
              <a:rPr lang="en-US" sz="2000" dirty="0" err="1">
                <a:latin typeface="+mj-lt"/>
              </a:rPr>
              <a:t>hemangioma</a:t>
            </a:r>
            <a:r>
              <a:rPr lang="en-US" sz="2000" dirty="0">
                <a:latin typeface="+mj-lt"/>
              </a:rPr>
              <a:t>, or </a:t>
            </a:r>
            <a:r>
              <a:rPr lang="en-US" sz="2000" dirty="0" err="1">
                <a:latin typeface="+mj-lt"/>
              </a:rPr>
              <a:t>lipoma</a:t>
            </a:r>
            <a:r>
              <a:rPr lang="en-US" sz="2000" dirty="0">
                <a:latin typeface="+mj-lt"/>
              </a:rPr>
              <a:t>  may exist and point to the underlying </a:t>
            </a:r>
            <a:r>
              <a:rPr lang="en-US" sz="2000" dirty="0" err="1">
                <a:latin typeface="+mj-lt"/>
              </a:rPr>
              <a:t>spina</a:t>
            </a:r>
            <a:r>
              <a:rPr lang="en-US" sz="2000" dirty="0">
                <a:latin typeface="+mj-lt"/>
              </a:rPr>
              <a:t> bifida, </a:t>
            </a:r>
            <a:endParaRPr lang="en-US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198EE-0B07-48B9-AE54-EB82FCE80804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>
                <a:defRPr/>
              </a:pPr>
              <a:t>11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16388" name="Picture 5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504" y="1357315"/>
            <a:ext cx="3429000" cy="28575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vvvvvv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577" y="4286265"/>
            <a:ext cx="2428875" cy="22145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144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105989" y="1052754"/>
            <a:ext cx="9526515" cy="5072063"/>
          </a:xfrm>
        </p:spPr>
        <p:txBody>
          <a:bodyPr>
            <a:noAutofit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sz="2800" dirty="0">
                <a:latin typeface="+mj-lt"/>
                <a:cs typeface="Times New Roman" panose="02020603050405020304" pitchFamily="18" charset="0"/>
              </a:rPr>
              <a:t>A spine X-ray shows a defect in closure of the posterior vertebral arches and laminae, typically involving L5 and S1. </a:t>
            </a:r>
          </a:p>
          <a:p>
            <a:pPr algn="l" rtl="0" eaLnBrk="1" hangingPunct="1">
              <a:lnSpc>
                <a:spcPct val="90000"/>
              </a:lnSpc>
            </a:pPr>
            <a:endParaRPr lang="en-US" sz="2800" dirty="0">
              <a:latin typeface="+mj-lt"/>
              <a:cs typeface="Times New Roman" panose="02020603050405020304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800" dirty="0">
                <a:latin typeface="+mj-lt"/>
                <a:cs typeface="Times New Roman" panose="02020603050405020304" pitchFamily="18" charset="0"/>
              </a:rPr>
              <a:t>There is no abnormality of the meninges, spinal cord, or nerve roots .</a:t>
            </a:r>
          </a:p>
          <a:p>
            <a:pPr algn="l" rtl="0" eaLnBrk="1" hangingPunct="1">
              <a:lnSpc>
                <a:spcPct val="90000"/>
              </a:lnSpc>
            </a:pPr>
            <a:endParaRPr lang="en-US" sz="2800" dirty="0">
              <a:latin typeface="+mj-lt"/>
              <a:cs typeface="Times New Roman" panose="02020603050405020304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800" dirty="0">
                <a:latin typeface="+mj-lt"/>
                <a:cs typeface="Times New Roman" panose="02020603050405020304" pitchFamily="18" charset="0"/>
              </a:rPr>
              <a:t>occasionally associated with more significant developmental abnormalities of the spinal cord, including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syringomyelia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, 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diastematomyelia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, and a tethered cord. </a:t>
            </a:r>
          </a:p>
          <a:p>
            <a:pPr algn="l" rtl="0" eaLnBrk="1" hangingPunct="1">
              <a:lnSpc>
                <a:spcPct val="90000"/>
              </a:lnSpc>
            </a:pPr>
            <a:endParaRPr lang="en-US" sz="2800" dirty="0">
              <a:latin typeface="+mj-lt"/>
              <a:cs typeface="Times New Roman" panose="02020603050405020304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800" dirty="0">
                <a:latin typeface="+mj-lt"/>
                <a:cs typeface="Times New Roman" panose="02020603050405020304" pitchFamily="18" charset="0"/>
              </a:rPr>
              <a:t>The cord is occasionally tethered by a shortened thickened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filum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terminale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(hypertrophic).</a:t>
            </a:r>
          </a:p>
          <a:p>
            <a:pPr algn="l" rtl="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198EE-0B07-48B9-AE54-EB82FCE80804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>
                <a:defRPr/>
              </a:pPr>
              <a:t>12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126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1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</a:rPr>
              <a:t>Impairments associated with </a:t>
            </a:r>
            <a:r>
              <a:rPr lang="en-US" sz="3600" b="1" dirty="0" err="1">
                <a:solidFill>
                  <a:schemeClr val="tx1"/>
                </a:solidFill>
              </a:rPr>
              <a:t>Spina</a:t>
            </a:r>
            <a:r>
              <a:rPr lang="en-US" sz="3600" b="1" dirty="0">
                <a:solidFill>
                  <a:schemeClr val="tx1"/>
                </a:solidFill>
              </a:rPr>
              <a:t> Bifida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811385" y="2133608"/>
            <a:ext cx="8461083" cy="3777623"/>
          </a:xfrm>
        </p:spPr>
        <p:txBody>
          <a:bodyPr>
            <a:normAutofit/>
          </a:bodyPr>
          <a:lstStyle/>
          <a:p>
            <a:pPr lvl="1" algn="l" rtl="0" eaLnBrk="1" hangingPunct="1">
              <a:buFont typeface="Wingdings" panose="05000000000000000000" pitchFamily="2" charset="2"/>
              <a:buNone/>
            </a:pPr>
            <a:r>
              <a:rPr lang="en-US" sz="3200" b="1" dirty="0">
                <a:latin typeface="+mj-lt"/>
                <a:cs typeface="Times New Roman" panose="02020603050405020304" pitchFamily="18" charset="0"/>
              </a:rPr>
              <a:t>Physiological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changes below the level of the lesion generally include:</a:t>
            </a:r>
          </a:p>
          <a:p>
            <a:pPr lvl="1" algn="l" rtl="0" eaLnBrk="1" hangingPunct="1">
              <a:buFont typeface="Wingdings" panose="05000000000000000000" pitchFamily="2" charset="2"/>
              <a:buNone/>
            </a:pPr>
            <a:r>
              <a:rPr lang="en-US" sz="3200" dirty="0">
                <a:latin typeface="+mj-lt"/>
                <a:cs typeface="Times New Roman" panose="02020603050405020304" pitchFamily="18" charset="0"/>
              </a:rPr>
              <a:t>   abnormal nerve conduction, resulting in:</a:t>
            </a:r>
          </a:p>
          <a:p>
            <a:pPr lvl="1" algn="l" rtl="0" eaLnBrk="1" hangingPunct="1">
              <a:buFont typeface="Symbol" panose="05050102010706020507" pitchFamily="18" charset="2"/>
              <a:buChar char="Þ"/>
            </a:pPr>
            <a:r>
              <a:rPr lang="en-US" sz="3200" dirty="0">
                <a:latin typeface="+mj-lt"/>
                <a:cs typeface="Times New Roman" panose="02020603050405020304" pitchFamily="18" charset="0"/>
              </a:rPr>
              <a:t>   somatosensory losses</a:t>
            </a:r>
          </a:p>
          <a:p>
            <a:pPr lvl="1" algn="l" rtl="0" eaLnBrk="1" hangingPunct="1">
              <a:buFont typeface="Symbol" panose="05050102010706020507" pitchFamily="18" charset="2"/>
              <a:buChar char="Þ"/>
            </a:pPr>
            <a:r>
              <a:rPr lang="en-US" sz="3200" dirty="0">
                <a:latin typeface="+mj-lt"/>
                <a:cs typeface="Times New Roman" panose="02020603050405020304" pitchFamily="18" charset="0"/>
              </a:rPr>
              <a:t>   motor paralysis, including loss of bowel</a:t>
            </a:r>
          </a:p>
          <a:p>
            <a:pPr marL="457119" lvl="1" indent="0">
              <a:buNone/>
            </a:pPr>
            <a:r>
              <a:rPr lang="en-US" sz="3200" dirty="0">
                <a:latin typeface="+mj-lt"/>
                <a:cs typeface="Times New Roman" panose="02020603050405020304" pitchFamily="18" charset="0"/>
              </a:rPr>
              <a:t>      and bladder control</a:t>
            </a:r>
          </a:p>
          <a:p>
            <a:pPr algn="l" rtl="0" eaLnBrk="1" hangingPunct="1"/>
            <a:endParaRPr lang="en-US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198EE-0B07-48B9-AE54-EB82FCE80804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>
                <a:defRPr/>
              </a:pPr>
              <a:t>13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44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10195" y="624121"/>
            <a:ext cx="9048208" cy="1280891"/>
          </a:xfrm>
        </p:spPr>
        <p:txBody>
          <a:bodyPr rtlCol="1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</a:rPr>
              <a:t>Impairments associated with </a:t>
            </a:r>
            <a:r>
              <a:rPr lang="en-US" sz="3600" b="1" dirty="0" err="1">
                <a:solidFill>
                  <a:schemeClr val="tx1"/>
                </a:solidFill>
              </a:rPr>
              <a:t>Spina</a:t>
            </a:r>
            <a:r>
              <a:rPr lang="en-US" sz="3600" b="1" dirty="0">
                <a:solidFill>
                  <a:schemeClr val="tx1"/>
                </a:solidFill>
              </a:rPr>
              <a:t> Bifida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010213" y="2152613"/>
            <a:ext cx="8143935" cy="4980384"/>
          </a:xfrm>
        </p:spPr>
        <p:txBody>
          <a:bodyPr>
            <a:normAutofit/>
          </a:bodyPr>
          <a:lstStyle/>
          <a:p>
            <a:pPr lvl="1"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800" b="1" dirty="0">
                <a:latin typeface="+mj-lt"/>
                <a:cs typeface="Times New Roman" panose="02020603050405020304" pitchFamily="18" charset="0"/>
              </a:rPr>
              <a:t>Anatomical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changes below the level of lesion: </a:t>
            </a:r>
          </a:p>
          <a:p>
            <a:pPr algn="l" rtl="0" eaLnBrk="1" hangingPunct="1">
              <a:lnSpc>
                <a:spcPct val="90000"/>
              </a:lnSpc>
              <a:buFont typeface="Symbol" panose="05050102010706020507" pitchFamily="18" charset="2"/>
              <a:buChar char="Þ"/>
            </a:pPr>
            <a:r>
              <a:rPr lang="en-US" sz="2800" dirty="0">
                <a:latin typeface="+mj-lt"/>
                <a:cs typeface="Times New Roman" panose="02020603050405020304" pitchFamily="18" charset="0"/>
              </a:rPr>
              <a:t>Musculoskeletal deformities (scoliosis)</a:t>
            </a:r>
          </a:p>
          <a:p>
            <a:pPr algn="l" rtl="0" eaLnBrk="1" hangingPunct="1">
              <a:lnSpc>
                <a:spcPct val="90000"/>
              </a:lnSpc>
              <a:buFont typeface="Symbol" panose="05050102010706020507" pitchFamily="18" charset="2"/>
              <a:buChar char="Þ"/>
            </a:pPr>
            <a:r>
              <a:rPr lang="en-US" sz="2800" dirty="0">
                <a:latin typeface="+mj-lt"/>
                <a:cs typeface="Times New Roman" panose="02020603050405020304" pitchFamily="18" charset="0"/>
              </a:rPr>
              <a:t>Joint and extremity deformities (joint contractures, club foot, hip subluxations, diminished growth of non-weight bearing limbs)</a:t>
            </a:r>
          </a:p>
          <a:p>
            <a:pPr algn="l" rtl="0" eaLnBrk="1" hangingPunct="1">
              <a:lnSpc>
                <a:spcPct val="90000"/>
              </a:lnSpc>
              <a:buFont typeface="Symbol" panose="05050102010706020507" pitchFamily="18" charset="2"/>
              <a:buChar char="Þ"/>
            </a:pPr>
            <a:r>
              <a:rPr lang="en-US" sz="2800" dirty="0">
                <a:latin typeface="+mj-lt"/>
                <a:cs typeface="Times New Roman" panose="02020603050405020304" pitchFamily="18" charset="0"/>
              </a:rPr>
              <a:t>Osteoporosis .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198EE-0B07-48B9-AE54-EB82FCE80804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>
                <a:defRPr/>
              </a:pPr>
              <a:t>14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20484" name="Picture 6" descr="spina bifida patient before surgery, notice lumbar bu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7" y="4437137"/>
            <a:ext cx="2428875" cy="237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816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A017D-5C3E-8DF2-DFA5-A6A2CF203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972" y="98856"/>
            <a:ext cx="10509069" cy="1325563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Meningocele and </a:t>
            </a:r>
            <a:r>
              <a:rPr lang="en-US" sz="6000" dirty="0">
                <a:solidFill>
                  <a:schemeClr val="tx1"/>
                </a:solidFill>
                <a:cs typeface="Times New Roman" pitchFamily="18" charset="0"/>
              </a:rPr>
              <a:t>myelomeningocele</a:t>
            </a:r>
            <a:endParaRPr lang="x-none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D8835-0CC1-2BAA-84C3-FAA9A0A11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143" y="1825624"/>
            <a:ext cx="8611108" cy="4781512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/>
              <a:t>Meningocele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  <a:p>
            <a:r>
              <a:rPr lang="en-US" dirty="0">
                <a:latin typeface="+mj-lt"/>
              </a:rPr>
              <a:t>The least common form of spina bifida.</a:t>
            </a:r>
            <a:endParaRPr lang="en-US" dirty="0"/>
          </a:p>
          <a:p>
            <a:r>
              <a:rPr lang="en-US" dirty="0"/>
              <a:t> • </a:t>
            </a:r>
            <a:r>
              <a:rPr lang="en-US" dirty="0">
                <a:latin typeface="+mj-lt"/>
              </a:rPr>
              <a:t>Defect consisting of a  herniation  of meningeal tissue and CSF  through a defect in the spine , but NO neural tissue. </a:t>
            </a:r>
          </a:p>
          <a:p>
            <a:r>
              <a:rPr lang="en-US" dirty="0">
                <a:latin typeface="+mj-lt"/>
              </a:rPr>
              <a:t>• Most commonly in </a:t>
            </a:r>
            <a:r>
              <a:rPr lang="en-US" dirty="0" err="1">
                <a:latin typeface="+mj-lt"/>
              </a:rPr>
              <a:t>lumbosacral</a:t>
            </a:r>
            <a:r>
              <a:rPr lang="en-US" dirty="0">
                <a:latin typeface="+mj-lt"/>
              </a:rPr>
              <a:t> area</a:t>
            </a:r>
          </a:p>
          <a:p>
            <a:r>
              <a:rPr lang="en-US" dirty="0">
                <a:latin typeface="+mj-lt"/>
              </a:rPr>
              <a:t> • Etiology :</a:t>
            </a:r>
          </a:p>
          <a:p>
            <a:r>
              <a:rPr lang="en-US" dirty="0">
                <a:latin typeface="+mj-lt"/>
              </a:rPr>
              <a:t>1. Primary failure of neural tube closure </a:t>
            </a:r>
          </a:p>
          <a:p>
            <a:r>
              <a:rPr lang="en-US" dirty="0">
                <a:latin typeface="+mj-lt"/>
              </a:rPr>
              <a:t>2. Rupture of previously closed neural tube due to over distention.</a:t>
            </a:r>
            <a:endParaRPr lang="x-none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2832D6-8C0C-770F-6FB9-AF495FD76F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46" t="41970" r="2728" b="25198"/>
          <a:stretch/>
        </p:blipFill>
        <p:spPr>
          <a:xfrm>
            <a:off x="9466733" y="1825623"/>
            <a:ext cx="2223239" cy="1942408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FBD51AD6-EA26-24C0-CDDA-B16BF332B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615" y="4216381"/>
            <a:ext cx="1233780" cy="186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A733E9C9-BEDD-C913-0E93-FEE0E8092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393" y="4216392"/>
            <a:ext cx="1244523" cy="186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33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58629" y="-638522"/>
            <a:ext cx="10081407" cy="4583426"/>
          </a:xfrm>
        </p:spPr>
        <p:txBody>
          <a:bodyPr rtlCol="1">
            <a:noAutofit/>
          </a:bodyPr>
          <a:lstStyle/>
          <a:p>
            <a:pPr marL="342900" lvl="1" indent="0">
              <a:buNone/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lvl="1"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lvl="1">
              <a:defRPr/>
            </a:pPr>
            <a:r>
              <a:rPr lang="en-US" sz="2400" dirty="0">
                <a:latin typeface="+mj-lt"/>
              </a:rPr>
              <a:t>In a </a:t>
            </a:r>
            <a:r>
              <a:rPr lang="en-US" sz="2400" b="1" dirty="0">
                <a:latin typeface="+mj-lt"/>
              </a:rPr>
              <a:t>posterior </a:t>
            </a:r>
            <a:r>
              <a:rPr lang="en-US" sz="2400" b="1" dirty="0" err="1">
                <a:latin typeface="+mj-lt"/>
              </a:rPr>
              <a:t>meningocele</a:t>
            </a:r>
            <a:r>
              <a:rPr lang="en-US" sz="2400" dirty="0">
                <a:latin typeface="+mj-lt"/>
              </a:rPr>
              <a:t>, the outer faces of some vertebrae are open (unfused) and the meninges are damaged and pushed out through the opening, appearing as a sac or cyst which contains cerebrospinal fluid. </a:t>
            </a:r>
          </a:p>
          <a:p>
            <a:pPr lvl="1">
              <a:defRPr/>
            </a:pPr>
            <a:endParaRPr lang="en-US" sz="2400" dirty="0">
              <a:latin typeface="+mj-lt"/>
            </a:endParaRPr>
          </a:p>
          <a:p>
            <a:pPr lvl="1">
              <a:defRPr/>
            </a:pPr>
            <a:r>
              <a:rPr lang="en-US" sz="2400" dirty="0">
                <a:latin typeface="+mj-lt"/>
              </a:rPr>
              <a:t>In an </a:t>
            </a:r>
            <a:r>
              <a:rPr lang="en-US" sz="2400" b="1" dirty="0">
                <a:latin typeface="+mj-lt"/>
              </a:rPr>
              <a:t>anterior </a:t>
            </a:r>
            <a:r>
              <a:rPr lang="en-US" sz="2400" b="1" dirty="0" err="1">
                <a:latin typeface="+mj-lt"/>
              </a:rPr>
              <a:t>meningocele</a:t>
            </a:r>
            <a:r>
              <a:rPr lang="en-US" sz="2400" dirty="0">
                <a:latin typeface="+mj-lt"/>
              </a:rPr>
              <a:t>, the inner faces of vertebrae are affected and the cyst protrudes into the </a:t>
            </a:r>
            <a:r>
              <a:rPr lang="en-US" sz="2400" dirty="0" err="1">
                <a:latin typeface="+mj-lt"/>
              </a:rPr>
              <a:t>retroperitoneum</a:t>
            </a:r>
            <a:r>
              <a:rPr lang="en-US" sz="2400" dirty="0">
                <a:latin typeface="+mj-lt"/>
              </a:rPr>
              <a:t> or the </a:t>
            </a:r>
            <a:r>
              <a:rPr lang="en-US" sz="2400" dirty="0" err="1">
                <a:latin typeface="+mj-lt"/>
              </a:rPr>
              <a:t>presacral</a:t>
            </a:r>
            <a:r>
              <a:rPr lang="en-US" sz="2400" dirty="0">
                <a:latin typeface="+mj-lt"/>
              </a:rPr>
              <a:t> space.</a:t>
            </a:r>
          </a:p>
          <a:p>
            <a:pPr>
              <a:lnSpc>
                <a:spcPct val="80000"/>
              </a:lnSpc>
              <a:defRPr/>
            </a:pPr>
            <a:endParaRPr lang="en-US" sz="2000" dirty="0">
              <a:latin typeface="+mj-lt"/>
            </a:endParaRPr>
          </a:p>
          <a:p>
            <a:pPr>
              <a:lnSpc>
                <a:spcPct val="80000"/>
              </a:lnSpc>
              <a:defRPr/>
            </a:pPr>
            <a:endParaRPr lang="en-US" sz="2000" dirty="0">
              <a:latin typeface="+mj-lt"/>
            </a:endParaRPr>
          </a:p>
          <a:p>
            <a:pPr>
              <a:lnSpc>
                <a:spcPct val="80000"/>
              </a:lnSpc>
              <a:defRPr/>
            </a:pPr>
            <a:endParaRPr lang="en-US" sz="2000" dirty="0">
              <a:latin typeface="+mj-lt"/>
            </a:endParaRPr>
          </a:p>
          <a:p>
            <a:pPr>
              <a:lnSpc>
                <a:spcPct val="80000"/>
              </a:lnSpc>
              <a:buNone/>
              <a:defRPr/>
            </a:pPr>
            <a:endParaRPr lang="en-US" sz="20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4D56BF-3AAA-4AF3-A689-F398A6837B82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16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21508" name="Picture 4" descr="HI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710" y="237874"/>
            <a:ext cx="1795463" cy="1712119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jjjjjjjjjjjj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028" y="2243093"/>
            <a:ext cx="1928813" cy="155376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9FF49E-4A89-DD4E-82D8-FE12190B703F}"/>
              </a:ext>
            </a:extLst>
          </p:cNvPr>
          <p:cNvSpPr txBox="1"/>
          <p:nvPr/>
        </p:nvSpPr>
        <p:spPr>
          <a:xfrm>
            <a:off x="935675" y="3545825"/>
            <a:ext cx="695491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2400" dirty="0">
                <a:solidFill>
                  <a:srgbClr val="660033"/>
                </a:solidFill>
                <a:latin typeface="Tw Cen MT Condensed"/>
                <a:cs typeface="Times New Roman" pitchFamily="18" charset="0"/>
              </a:rPr>
              <a:t>An comes with Symptoms of:</a:t>
            </a:r>
          </a:p>
          <a:p>
            <a:pPr defTabSz="457200">
              <a:defRPr/>
            </a:pPr>
            <a:r>
              <a:rPr lang="en-US" sz="2400" dirty="0">
                <a:solidFill>
                  <a:srgbClr val="660033"/>
                </a:solidFill>
                <a:latin typeface="Tw Cen MT Condensed"/>
                <a:cs typeface="Times New Roman" pitchFamily="18" charset="0"/>
              </a:rPr>
              <a:t>1) constipation .</a:t>
            </a:r>
          </a:p>
          <a:p>
            <a:pPr defTabSz="457200">
              <a:defRPr/>
            </a:pPr>
            <a:r>
              <a:rPr lang="en-US" sz="2400" dirty="0">
                <a:solidFill>
                  <a:srgbClr val="660033"/>
                </a:solidFill>
                <a:latin typeface="Tw Cen MT Condensed"/>
                <a:cs typeface="Times New Roman" pitchFamily="18" charset="0"/>
              </a:rPr>
              <a:t>2) bladder dysfunction .</a:t>
            </a:r>
          </a:p>
          <a:p>
            <a:pPr defTabSz="457200">
              <a:defRPr/>
            </a:pPr>
            <a:r>
              <a:rPr lang="en-US" sz="2400" dirty="0">
                <a:solidFill>
                  <a:srgbClr val="660033"/>
                </a:solidFill>
                <a:latin typeface="Tw Cen MT Condensed"/>
                <a:cs typeface="Times New Roman" pitchFamily="18" charset="0"/>
              </a:rPr>
              <a:t>3) Female patients may have associated anomalies of the genital tract, including a </a:t>
            </a:r>
            <a:r>
              <a:rPr lang="en-US" sz="2400" dirty="0" err="1">
                <a:solidFill>
                  <a:srgbClr val="660033"/>
                </a:solidFill>
                <a:latin typeface="Tw Cen MT Condensed"/>
                <a:cs typeface="Times New Roman" pitchFamily="18" charset="0"/>
              </a:rPr>
              <a:t>rectovaginal</a:t>
            </a:r>
            <a:r>
              <a:rPr lang="en-US" sz="2400" dirty="0">
                <a:solidFill>
                  <a:srgbClr val="660033"/>
                </a:solidFill>
                <a:latin typeface="Tw Cen MT Condensed"/>
                <a:cs typeface="Times New Roman" pitchFamily="18" charset="0"/>
              </a:rPr>
              <a:t> fistula and vaginal septa 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6D03CA-63ED-55D9-875B-2748DC57CC59}"/>
              </a:ext>
            </a:extLst>
          </p:cNvPr>
          <p:cNvSpPr txBox="1"/>
          <p:nvPr/>
        </p:nvSpPr>
        <p:spPr>
          <a:xfrm>
            <a:off x="1448859" y="5302042"/>
            <a:ext cx="61814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2400" dirty="0">
                <a:solidFill>
                  <a:srgbClr val="660033"/>
                </a:solidFill>
                <a:latin typeface="Tw Cen MT Condensed"/>
                <a:cs typeface="Times New Roman" pitchFamily="18" charset="0"/>
              </a:rPr>
              <a:t>Plain X-ray demonstrate a defect in the sacrum.</a:t>
            </a:r>
          </a:p>
          <a:p>
            <a:pPr defTabSz="457200">
              <a:defRPr/>
            </a:pPr>
            <a:r>
              <a:rPr lang="en-US" sz="2400" dirty="0">
                <a:solidFill>
                  <a:srgbClr val="660033"/>
                </a:solidFill>
                <a:latin typeface="Tw Cen MT Condensed"/>
                <a:cs typeface="Times New Roman" pitchFamily="18" charset="0"/>
              </a:rPr>
              <a:t> And CT scanning or MRI outlines the extent of the </a:t>
            </a:r>
            <a:r>
              <a:rPr lang="en-US" sz="2400" dirty="0" err="1">
                <a:solidFill>
                  <a:srgbClr val="660033"/>
                </a:solidFill>
                <a:latin typeface="Tw Cen MT Condensed"/>
                <a:cs typeface="Times New Roman" pitchFamily="18" charset="0"/>
              </a:rPr>
              <a:t>meningocele</a:t>
            </a:r>
            <a:r>
              <a:rPr lang="en-US" sz="2400" dirty="0">
                <a:solidFill>
                  <a:srgbClr val="660033"/>
                </a:solidFill>
                <a:latin typeface="Tw Cen MT Condensed"/>
                <a:cs typeface="Times New Roman" pitchFamily="18" charset="0"/>
              </a:rPr>
              <a:t> </a:t>
            </a:r>
            <a:r>
              <a:rPr lang="en-US" sz="1800" dirty="0">
                <a:solidFill>
                  <a:srgbClr val="660033"/>
                </a:solidFill>
                <a:latin typeface="Tw Cen MT Condensed"/>
                <a:cs typeface="Times New Roman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2A4F4F-BE51-879D-676A-23E33F9AC8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001" y="3893417"/>
            <a:ext cx="1685179" cy="25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59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4" descr="jjj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394" y="324225"/>
            <a:ext cx="1198959" cy="177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379228" y="569249"/>
            <a:ext cx="6741125" cy="633562"/>
          </a:xfrm>
          <a:prstGeom prst="rect">
            <a:avLst/>
          </a:prstGeom>
        </p:spPr>
        <p:txBody>
          <a:bodyPr rtlCol="1" anchor="b"/>
          <a:lstStyle/>
          <a:p>
            <a:pPr defTabSz="685800">
              <a:spcBef>
                <a:spcPct val="0"/>
              </a:spcBef>
              <a:defRPr/>
            </a:pPr>
            <a:r>
              <a:rPr lang="en-US" sz="4800" b="1" dirty="0">
                <a:solidFill>
                  <a:prstClr val="black"/>
                </a:solidFill>
                <a:latin typeface="Tw Cen MT Condensed"/>
              </a:rPr>
              <a:t>MYELOMENINGOCELE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218872" y="6470650"/>
            <a:ext cx="973137" cy="274638"/>
          </a:xfrm>
          <a:prstGeom prst="rect">
            <a:avLst/>
          </a:prstGeom>
        </p:spPr>
        <p:txBody>
          <a:bodyPr/>
          <a:lstStyle/>
          <a:p>
            <a:pPr defTabSz="685800"/>
            <a:fld id="{5B4B2498-7C09-4FA6-8921-DD58922565BA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17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C58836-98C5-FBFF-3EB8-AD0B37797E81}"/>
              </a:ext>
            </a:extLst>
          </p:cNvPr>
          <p:cNvSpPr txBox="1"/>
          <p:nvPr/>
        </p:nvSpPr>
        <p:spPr>
          <a:xfrm>
            <a:off x="1008519" y="1529952"/>
            <a:ext cx="77327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Tw Cen MT Condensed"/>
              </a:rPr>
              <a:t>Most common  and serious form of </a:t>
            </a:r>
            <a:r>
              <a:rPr lang="en-US" sz="2400" dirty="0" err="1">
                <a:solidFill>
                  <a:prstClr val="black"/>
                </a:solidFill>
                <a:latin typeface="Tw Cen MT Condensed"/>
              </a:rPr>
              <a:t>dysraphism</a:t>
            </a:r>
            <a:r>
              <a:rPr lang="en-US" sz="2400" dirty="0">
                <a:solidFill>
                  <a:prstClr val="black"/>
                </a:solidFill>
                <a:latin typeface="Tw Cen MT Condensed"/>
              </a:rPr>
              <a:t>.</a:t>
            </a:r>
          </a:p>
          <a:p>
            <a:pPr defTabSz="457200"/>
            <a:endParaRPr lang="en-US" sz="2400" dirty="0">
              <a:solidFill>
                <a:prstClr val="black"/>
              </a:solidFill>
              <a:latin typeface="Tw Cen MT Condensed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w Cen MT Condensed"/>
              </a:rPr>
              <a:t> A defect consisting of a  herniation of meningeal tissue and CNS tissue through a defect in the spine.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Tw Cen MT Condensed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w Cen MT Condensed"/>
              </a:rPr>
              <a:t> </a:t>
            </a:r>
            <a:endParaRPr lang="x-none" sz="2400" dirty="0">
              <a:solidFill>
                <a:prstClr val="black"/>
              </a:solidFill>
              <a:latin typeface="Tw Cen MT Condensed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4CE669C0-B51E-DCEB-7E84-DF923CB57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522" y="2957673"/>
            <a:ext cx="1383969" cy="176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9489BF3E-3A62-E5C0-2184-A4480A739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912" y="2957767"/>
            <a:ext cx="1383969" cy="167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DB89FAA-AB79-1459-861A-D442059D8CCC}"/>
              </a:ext>
            </a:extLst>
          </p:cNvPr>
          <p:cNvSpPr txBox="1"/>
          <p:nvPr/>
        </p:nvSpPr>
        <p:spPr>
          <a:xfrm>
            <a:off x="1410385" y="3377878"/>
            <a:ext cx="60642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Tw Cen MT Condensed"/>
                <a:cs typeface="Arial" panose="020B0604020202020204" pitchFamily="34" charset="0"/>
              </a:rPr>
              <a:t>Occurs with an incidence of approximately </a:t>
            </a:r>
            <a:r>
              <a:rPr lang="en-US" sz="2400" dirty="0">
                <a:solidFill>
                  <a:srgbClr val="FF0000"/>
                </a:solidFill>
                <a:latin typeface="Tw Cen MT Condensed"/>
                <a:cs typeface="Arial" panose="020B0604020202020204" pitchFamily="34" charset="0"/>
              </a:rPr>
              <a:t>1/2,000 </a:t>
            </a:r>
            <a:r>
              <a:rPr lang="en-US" sz="2400" dirty="0">
                <a:solidFill>
                  <a:prstClr val="black"/>
                </a:solidFill>
                <a:latin typeface="Tw Cen MT Condensed"/>
                <a:cs typeface="Arial" panose="020B0604020202020204" pitchFamily="34" charset="0"/>
              </a:rPr>
              <a:t>live births.</a:t>
            </a:r>
            <a:endParaRPr lang="x-none" sz="2400" dirty="0">
              <a:solidFill>
                <a:prstClr val="black"/>
              </a:solidFill>
              <a:latin typeface="Tw Cen MT Condensed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8912AC-73B5-7308-FA93-61F36010C4AB}"/>
              </a:ext>
            </a:extLst>
          </p:cNvPr>
          <p:cNvSpPr txBox="1"/>
          <p:nvPr/>
        </p:nvSpPr>
        <p:spPr>
          <a:xfrm>
            <a:off x="1008520" y="4597614"/>
            <a:ext cx="62597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457200">
              <a:buFont typeface="Arial" pitchFamily="34" charset="0"/>
              <a:buChar char="•"/>
            </a:pPr>
            <a:r>
              <a:rPr lang="en-US" sz="2400" dirty="0" err="1">
                <a:solidFill>
                  <a:prstClr val="black"/>
                </a:solidFill>
                <a:latin typeface="Tw Cen MT Condensed"/>
                <a:cs typeface="Arial" panose="020B0604020202020204" pitchFamily="34" charset="0"/>
              </a:rPr>
              <a:t>lumbosacral</a:t>
            </a:r>
            <a:r>
              <a:rPr lang="en-US" sz="2400" dirty="0">
                <a:solidFill>
                  <a:prstClr val="black"/>
                </a:solidFill>
                <a:latin typeface="Tw Cen MT Condensed"/>
                <a:cs typeface="Arial" panose="020B0604020202020204" pitchFamily="34" charset="0"/>
              </a:rPr>
              <a:t> region accounts for at least </a:t>
            </a:r>
            <a:r>
              <a:rPr lang="en-US" sz="2400" dirty="0">
                <a:solidFill>
                  <a:srgbClr val="FF0000"/>
                </a:solidFill>
                <a:latin typeface="Tw Cen MT Condensed"/>
                <a:cs typeface="Arial" panose="020B0604020202020204" pitchFamily="34" charset="0"/>
              </a:rPr>
              <a:t>75%</a:t>
            </a:r>
            <a:r>
              <a:rPr lang="en-US" sz="2400" dirty="0">
                <a:solidFill>
                  <a:prstClr val="black"/>
                </a:solidFill>
                <a:latin typeface="Tw Cen MT Condensed"/>
                <a:cs typeface="Arial" panose="020B0604020202020204" pitchFamily="34" charset="0"/>
              </a:rPr>
              <a:t> of the cases</a:t>
            </a:r>
            <a:endParaRPr lang="x-none" sz="2400" dirty="0">
              <a:solidFill>
                <a:prstClr val="black"/>
              </a:solidFill>
              <a:latin typeface="Tw Cen MT Condensed"/>
            </a:endParaRPr>
          </a:p>
        </p:txBody>
      </p:sp>
      <p:pic>
        <p:nvPicPr>
          <p:cNvPr id="17" name="Picture 4" descr="msoEE1DB">
            <a:extLst>
              <a:ext uri="{FF2B5EF4-FFF2-40B4-BE49-F238E27FC236}">
                <a16:creationId xmlns:a16="http://schemas.microsoft.com/office/drawing/2014/main" id="{37ED01C1-402C-E767-4074-D0DAEBB16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701" y="5124721"/>
            <a:ext cx="1383969" cy="162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77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Clinical Manifestations</a:t>
            </a:r>
            <a:r>
              <a:rPr lang="en-US" sz="3000" dirty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36867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eaLnBrk="1" hangingPunct="1"/>
            <a:r>
              <a:rPr lang="en-US" sz="2800" dirty="0">
                <a:latin typeface="+mj-lt"/>
                <a:cs typeface="Arial" panose="020B0604020202020204" pitchFamily="34" charset="0"/>
              </a:rPr>
              <a:t>- The condition produces 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dysfunction of many organs and structures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, including the skeleton, skin, and genitourinary tract, in addition to the peripheral nervous system and the CNS.</a:t>
            </a:r>
          </a:p>
          <a:p>
            <a:pPr algn="l" rtl="0" eaLnBrk="1" hangingPunct="1"/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- lesion in the low sacral region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causes bowel and bladder incontinence associated with anesthesia in the perineal area but with no impairment of motor function.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4D56BF-3AAA-4AF3-A689-F398A6837B82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18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2278F5-BDFC-553E-DBF5-6C0F253ABE74}"/>
              </a:ext>
            </a:extLst>
          </p:cNvPr>
          <p:cNvSpPr txBox="1"/>
          <p:nvPr/>
        </p:nvSpPr>
        <p:spPr>
          <a:xfrm>
            <a:off x="1188721" y="5216779"/>
            <a:ext cx="9603208" cy="781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lnSpc>
                <a:spcPct val="80000"/>
              </a:lnSpc>
            </a:pPr>
            <a:r>
              <a:rPr lang="en-US" sz="2800" dirty="0">
                <a:solidFill>
                  <a:prstClr val="black"/>
                </a:solidFill>
                <a:latin typeface="Tw Cen MT Condensed"/>
                <a:cs typeface="Arial" panose="020B0604020202020204" pitchFamily="34" charset="0"/>
              </a:rPr>
              <a:t>- Newborns with a </a:t>
            </a:r>
            <a:r>
              <a:rPr lang="en-US" sz="2800" dirty="0">
                <a:solidFill>
                  <a:srgbClr val="FF0000"/>
                </a:solidFill>
                <a:latin typeface="Tw Cen MT Condensed"/>
                <a:cs typeface="Arial" panose="020B0604020202020204" pitchFamily="34" charset="0"/>
              </a:rPr>
              <a:t>defect in the </a:t>
            </a:r>
            <a:r>
              <a:rPr lang="en-US" sz="2800" dirty="0" err="1">
                <a:solidFill>
                  <a:srgbClr val="FF0000"/>
                </a:solidFill>
                <a:latin typeface="Tw Cen MT Condensed"/>
                <a:cs typeface="Arial" panose="020B0604020202020204" pitchFamily="34" charset="0"/>
              </a:rPr>
              <a:t>midlumbar</a:t>
            </a:r>
            <a:r>
              <a:rPr lang="en-US" sz="2800" dirty="0">
                <a:solidFill>
                  <a:srgbClr val="FF0000"/>
                </a:solidFill>
                <a:latin typeface="Tw Cen MT Condensed"/>
                <a:cs typeface="Arial" panose="020B0604020202020204" pitchFamily="34" charset="0"/>
              </a:rPr>
              <a:t> region</a:t>
            </a:r>
            <a:r>
              <a:rPr lang="en-US" sz="2800" dirty="0">
                <a:solidFill>
                  <a:prstClr val="black"/>
                </a:solidFill>
                <a:latin typeface="Tw Cen MT Condensed"/>
                <a:cs typeface="Arial" panose="020B0604020202020204" pitchFamily="34" charset="0"/>
              </a:rPr>
              <a:t> typically have a saclike cystic structure covered by a thin layer of partially epithelialized tissue</a:t>
            </a:r>
          </a:p>
        </p:txBody>
      </p:sp>
    </p:spTree>
    <p:extLst>
      <p:ext uri="{BB962C8B-B14F-4D97-AF65-F5344CB8AC3E}">
        <p14:creationId xmlns:p14="http://schemas.microsoft.com/office/powerpoint/2010/main" val="2130005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idx="1"/>
          </p:nvPr>
        </p:nvSpPr>
        <p:spPr>
          <a:xfrm>
            <a:off x="1149853" y="603811"/>
            <a:ext cx="9274307" cy="5139348"/>
          </a:xfrm>
        </p:spPr>
        <p:txBody>
          <a:bodyPr>
            <a:noAutofit/>
          </a:bodyPr>
          <a:lstStyle/>
          <a:p>
            <a:pPr algn="l" rtl="0" eaLnBrk="1" hangingPunct="1">
              <a:lnSpc>
                <a:spcPct val="80000"/>
              </a:lnSpc>
            </a:pPr>
            <a:endParaRPr lang="en-US" sz="3200" dirty="0">
              <a:latin typeface="+mj-lt"/>
              <a:cs typeface="Arial" panose="020B0604020202020204" pitchFamily="34" charset="0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sz="4400" dirty="0">
                <a:latin typeface="+mj-lt"/>
                <a:cs typeface="Arial" panose="020B0604020202020204" pitchFamily="34" charset="0"/>
              </a:rPr>
              <a:t>Examination of the infant shows: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3200" dirty="0">
                <a:latin typeface="+mj-lt"/>
                <a:cs typeface="Arial" panose="020B0604020202020204" pitchFamily="34" charset="0"/>
              </a:rPr>
              <a:t>-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A flaccid paralysis of the lower extremities, an absence of deep tendon reflexes.</a:t>
            </a:r>
          </a:p>
          <a:p>
            <a:pPr algn="l" rtl="0" eaLnBrk="1" hangingPunct="1">
              <a:lnSpc>
                <a:spcPct val="80000"/>
              </a:lnSpc>
            </a:pP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- A lack of response to touch and pain, and a high incidence of postural abnormalities of the lower extremities (including clubfeet and subluxation of the hips).</a:t>
            </a:r>
          </a:p>
          <a:p>
            <a:pPr algn="l" rtl="0" eaLnBrk="1" hangingPunct="1">
              <a:lnSpc>
                <a:spcPct val="80000"/>
              </a:lnSpc>
            </a:pP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 - Constant urinary dribbling and a relaxed anal sphincter may be evident. </a:t>
            </a:r>
            <a:endParaRPr lang="ar-JO" sz="2800" dirty="0">
              <a:latin typeface="+mj-lt"/>
            </a:endParaRPr>
          </a:p>
          <a:p>
            <a:pPr algn="l" rtl="0" eaLnBrk="1" hangingPunct="1">
              <a:lnSpc>
                <a:spcPct val="80000"/>
              </a:lnSpc>
            </a:pP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4D56BF-3AAA-4AF3-A689-F398A6837B82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19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85710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62"/>
          <p:cNvGrpSpPr/>
          <p:nvPr/>
        </p:nvGrpSpPr>
        <p:grpSpPr>
          <a:xfrm>
            <a:off x="6178673" y="2585361"/>
            <a:ext cx="5059871" cy="2916189"/>
            <a:chOff x="233350" y="949250"/>
            <a:chExt cx="7137300" cy="3802300"/>
          </a:xfrm>
        </p:grpSpPr>
        <p:sp>
          <p:nvSpPr>
            <p:cNvPr id="1699" name="Google Shape;1699;p62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0" name="Google Shape;1700;p62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1" name="Google Shape;1701;p62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2" name="Google Shape;1702;p62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3" name="Google Shape;1703;p62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4" name="Google Shape;1704;p62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5" name="Google Shape;1705;p62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6" name="Google Shape;1706;p62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7" name="Google Shape;1707;p62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8" name="Google Shape;1708;p62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9" name="Google Shape;1709;p62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0" name="Google Shape;1710;p62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1" name="Google Shape;1711;p62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2" name="Google Shape;1712;p62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3" name="Google Shape;1713;p62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4" name="Google Shape;1714;p62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5" name="Google Shape;1715;p62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6" name="Google Shape;1716;p62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7" name="Google Shape;1717;p62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8" name="Google Shape;1718;p62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9" name="Google Shape;1719;p62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0" name="Google Shape;1720;p62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1" name="Google Shape;1721;p62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2" name="Google Shape;1722;p62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3" name="Google Shape;1723;p62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4" name="Google Shape;1724;p62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5" name="Google Shape;1725;p62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6" name="Google Shape;1726;p62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7" name="Google Shape;1727;p62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8" name="Google Shape;1728;p62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9" name="Google Shape;1729;p62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0" name="Google Shape;1730;p62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1" name="Google Shape;1731;p62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2" name="Google Shape;1732;p62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3" name="Google Shape;1733;p62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4" name="Google Shape;1734;p62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5" name="Google Shape;1735;p62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6" name="Google Shape;1736;p62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7" name="Google Shape;1737;p62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8" name="Google Shape;1738;p62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9" name="Google Shape;1739;p62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0" name="Google Shape;1740;p62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1" name="Google Shape;1741;p62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2" name="Google Shape;1742;p62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3" name="Google Shape;1743;p62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4" name="Google Shape;1744;p62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5" name="Google Shape;1745;p62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6" name="Google Shape;1746;p62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7" name="Google Shape;1747;p62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8" name="Google Shape;1748;p62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9" name="Google Shape;1749;p62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754" name="Google Shape;1754;p62"/>
          <p:cNvSpPr/>
          <p:nvPr/>
        </p:nvSpPr>
        <p:spPr>
          <a:xfrm>
            <a:off x="953467" y="4117527"/>
            <a:ext cx="269200" cy="26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121902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5" name="Google Shape;1755;p62"/>
          <p:cNvSpPr/>
          <p:nvPr/>
        </p:nvSpPr>
        <p:spPr>
          <a:xfrm>
            <a:off x="953467" y="2405127"/>
            <a:ext cx="269200" cy="269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121902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7" name="Google Shape;1757;p62"/>
          <p:cNvSpPr/>
          <p:nvPr/>
        </p:nvSpPr>
        <p:spPr>
          <a:xfrm>
            <a:off x="7296600" y="3294393"/>
            <a:ext cx="269200" cy="26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121902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8" name="Google Shape;1758;p62"/>
          <p:cNvSpPr/>
          <p:nvPr/>
        </p:nvSpPr>
        <p:spPr>
          <a:xfrm>
            <a:off x="9809167" y="4613527"/>
            <a:ext cx="269200" cy="26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121902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9" name="Google Shape;1759;p62"/>
          <p:cNvSpPr/>
          <p:nvPr/>
        </p:nvSpPr>
        <p:spPr>
          <a:xfrm>
            <a:off x="6865089" y="3004064"/>
            <a:ext cx="269200" cy="269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121902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1" name="Google Shape;1761;p62"/>
          <p:cNvSpPr/>
          <p:nvPr/>
        </p:nvSpPr>
        <p:spPr>
          <a:xfrm>
            <a:off x="8711913" y="3910766"/>
            <a:ext cx="269200" cy="269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121902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2" name="Google Shape;1762;p62"/>
          <p:cNvSpPr/>
          <p:nvPr/>
        </p:nvSpPr>
        <p:spPr>
          <a:xfrm>
            <a:off x="7287295" y="4344327"/>
            <a:ext cx="269200" cy="26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121902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4" name="Google Shape;1764;p62"/>
          <p:cNvSpPr/>
          <p:nvPr/>
        </p:nvSpPr>
        <p:spPr>
          <a:xfrm>
            <a:off x="7618533" y="3108927"/>
            <a:ext cx="269200" cy="269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121902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5" name="Google Shape;1765;p62"/>
          <p:cNvSpPr/>
          <p:nvPr/>
        </p:nvSpPr>
        <p:spPr>
          <a:xfrm>
            <a:off x="9539967" y="3428993"/>
            <a:ext cx="269200" cy="26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121902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6" name="Google Shape;1766;p62"/>
          <p:cNvSpPr/>
          <p:nvPr/>
        </p:nvSpPr>
        <p:spPr>
          <a:xfrm>
            <a:off x="6688192" y="3510107"/>
            <a:ext cx="269200" cy="269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121902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7" name="Google Shape;1767;p62"/>
          <p:cNvSpPr/>
          <p:nvPr/>
        </p:nvSpPr>
        <p:spPr>
          <a:xfrm>
            <a:off x="7940467" y="3108927"/>
            <a:ext cx="269200" cy="26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121902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8" name="Google Shape;1768;p62"/>
          <p:cNvSpPr/>
          <p:nvPr/>
        </p:nvSpPr>
        <p:spPr>
          <a:xfrm>
            <a:off x="7349333" y="2759693"/>
            <a:ext cx="269200" cy="26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121902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9" name="Google Shape;1769;p62"/>
          <p:cNvSpPr/>
          <p:nvPr/>
        </p:nvSpPr>
        <p:spPr>
          <a:xfrm>
            <a:off x="10766800" y="4613527"/>
            <a:ext cx="269200" cy="269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121902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0" name="Google Shape;1770;p62"/>
          <p:cNvSpPr/>
          <p:nvPr/>
        </p:nvSpPr>
        <p:spPr>
          <a:xfrm>
            <a:off x="7842367" y="4201660"/>
            <a:ext cx="269200" cy="26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121902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1" name="Google Shape;1771;p62"/>
          <p:cNvSpPr/>
          <p:nvPr/>
        </p:nvSpPr>
        <p:spPr>
          <a:xfrm>
            <a:off x="8418284" y="3428993"/>
            <a:ext cx="269200" cy="269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121902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2" name="Google Shape;1772;p62"/>
          <p:cNvSpPr/>
          <p:nvPr/>
        </p:nvSpPr>
        <p:spPr>
          <a:xfrm>
            <a:off x="8800000" y="2631927"/>
            <a:ext cx="269200" cy="26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121902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3" name="Google Shape;1773;p62"/>
          <p:cNvSpPr/>
          <p:nvPr/>
        </p:nvSpPr>
        <p:spPr>
          <a:xfrm>
            <a:off x="9139800" y="2759693"/>
            <a:ext cx="269200" cy="269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121902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4" name="Google Shape;1774;p62"/>
          <p:cNvSpPr/>
          <p:nvPr/>
        </p:nvSpPr>
        <p:spPr>
          <a:xfrm>
            <a:off x="9925803" y="2954427"/>
            <a:ext cx="269200" cy="269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121902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5" name="Google Shape;1775;p62"/>
          <p:cNvSpPr/>
          <p:nvPr/>
        </p:nvSpPr>
        <p:spPr>
          <a:xfrm>
            <a:off x="10766800" y="5232327"/>
            <a:ext cx="269200" cy="26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121902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Rectangle 3"/>
          <p:cNvSpPr txBox="1">
            <a:spLocks noChangeArrowheads="1"/>
          </p:cNvSpPr>
          <p:nvPr/>
        </p:nvSpPr>
        <p:spPr>
          <a:xfrm>
            <a:off x="1088082" y="2401090"/>
            <a:ext cx="4040105" cy="4840537"/>
          </a:xfrm>
          <a:prstGeom prst="rect">
            <a:avLst/>
          </a:prstGeom>
        </p:spPr>
        <p:txBody>
          <a:bodyPr vert="horz" lIns="45718" tIns="45718" rIns="45718" bIns="45718" rtlCol="1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63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34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30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02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354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651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092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389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Account  for most congenital anomalies of the (CNS), (0.6-1.3 cases per 1000 live births) in the United States.</a:t>
            </a:r>
          </a:p>
          <a:p>
            <a:pPr marL="0" indent="0">
              <a:buNone/>
              <a:defRPr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  Result from failure of the neural tube to close spontaneously between the 3rd and 4th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wk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of development in utero.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653" y="18"/>
            <a:ext cx="1663667" cy="669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rtlCol="1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defTabSz="914286">
              <a:buClrTx/>
              <a:buSzTx/>
              <a:defRPr/>
            </a:pPr>
            <a:r>
              <a:rPr lang="en-US" sz="3600" dirty="0">
                <a:solidFill>
                  <a:sysClr val="windowText" lastClr="000000"/>
                </a:solidFill>
              </a:rPr>
              <a:t>Neural tube defects </a:t>
            </a:r>
          </a:p>
        </p:txBody>
      </p:sp>
    </p:spTree>
    <p:extLst>
      <p:ext uri="{BB962C8B-B14F-4D97-AF65-F5344CB8AC3E}">
        <p14:creationId xmlns:p14="http://schemas.microsoft.com/office/powerpoint/2010/main" val="4144782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/>
          </p:cNvSpPr>
          <p:nvPr>
            <p:ph idx="1"/>
          </p:nvPr>
        </p:nvSpPr>
        <p:spPr>
          <a:xfrm>
            <a:off x="1395924" y="818075"/>
            <a:ext cx="8801813" cy="3208679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sz="2400" dirty="0">
                <a:latin typeface="+mj-lt"/>
                <a:cs typeface="Arial" panose="020B0604020202020204" pitchFamily="34" charset="0"/>
              </a:rPr>
              <a:t>Hydrocephalus in association with a type II Chiari defect develops in at least 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80%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of patients with myelomeningocele.</a:t>
            </a:r>
          </a:p>
          <a:p>
            <a:pPr marL="0" indent="0">
              <a:buNone/>
            </a:pP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l" rtl="0" eaLnBrk="1" hangingPunct="1"/>
            <a:r>
              <a:rPr lang="en-US" sz="2400" dirty="0">
                <a:latin typeface="+mj-lt"/>
                <a:cs typeface="Arial" panose="020B0604020202020204" pitchFamily="34" charset="0"/>
              </a:rPr>
              <a:t> Generally, the lower the deformity in the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neuraxis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(e.g., sacrum), the less likely is the risk of hydrocephalus.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4D56BF-3AAA-4AF3-A689-F398A6837B82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20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2050" name="Picture 2" descr="Image result for type 2 chiari malfor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225" y="3843309"/>
            <a:ext cx="4275535" cy="284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11737" y="3718016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b="1" dirty="0">
                <a:solidFill>
                  <a:prstClr val="black"/>
                </a:solidFill>
                <a:latin typeface="Calibri" panose="020F0502020204030204"/>
              </a:rPr>
              <a:t>*Congenital downward </a:t>
            </a:r>
            <a:r>
              <a:rPr lang="en-US" sz="1350" b="1" dirty="0" err="1">
                <a:solidFill>
                  <a:prstClr val="black"/>
                </a:solidFill>
                <a:latin typeface="Calibri" panose="020F0502020204030204"/>
              </a:rPr>
              <a:t>displacemet</a:t>
            </a:r>
            <a:r>
              <a:rPr lang="en-US" sz="1350" b="1" dirty="0">
                <a:solidFill>
                  <a:prstClr val="black"/>
                </a:solidFill>
                <a:latin typeface="Calibri" panose="020F0502020204030204"/>
              </a:rPr>
              <a:t> of cerebellar vermis and tonsils through the foramen magnum.</a:t>
            </a:r>
          </a:p>
        </p:txBody>
      </p:sp>
    </p:spTree>
    <p:extLst>
      <p:ext uri="{BB962C8B-B14F-4D97-AF65-F5344CB8AC3E}">
        <p14:creationId xmlns:p14="http://schemas.microsoft.com/office/powerpoint/2010/main" val="984702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idx="1"/>
          </p:nvPr>
        </p:nvSpPr>
        <p:spPr>
          <a:xfrm>
            <a:off x="1545294" y="1176968"/>
            <a:ext cx="9292047" cy="4427935"/>
          </a:xfrm>
        </p:spPr>
        <p:txBody>
          <a:bodyPr>
            <a:noAutofit/>
          </a:bodyPr>
          <a:lstStyle/>
          <a:p>
            <a:pPr algn="l" rtl="0" eaLnBrk="1" hangingPunct="1"/>
            <a:r>
              <a:rPr lang="en-US" sz="2400" dirty="0">
                <a:latin typeface="+mj-lt"/>
                <a:cs typeface="Arial" panose="020B0604020202020204" pitchFamily="34" charset="0"/>
              </a:rPr>
              <a:t>- Ventricular enlargement may be indolent and slow growing or may be rapid, causing a bulging anterior fontanel, dilated scalp veins, setting-sun appearance of the eyes, irritability, and vomiting associated with an increased head circumference.</a:t>
            </a:r>
          </a:p>
          <a:p>
            <a:pPr algn="l" rtl="0" eaLnBrk="1" hangingPunct="1"/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l" rtl="0" eaLnBrk="1" hangingPunct="1"/>
            <a:r>
              <a:rPr lang="en-US" sz="2400" dirty="0">
                <a:latin typeface="+mj-lt"/>
                <a:cs typeface="Arial" panose="020B0604020202020204" pitchFamily="34" charset="0"/>
              </a:rPr>
              <a:t>- Not infrequently, infants with hydrocephalus and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Chiari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II malformation develop symptoms of hindbrain dysfunction, including difficulty feeding, choking, stridor, apnea, vocal cord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paralysis,pooling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of secretions, and spasticity of the upper extremities, which, if untreated, can lead to death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4D56BF-3AAA-4AF3-A689-F398A6837B82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21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68209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>
          <a:xfrm>
            <a:off x="-1052615" y="657350"/>
            <a:ext cx="10285200" cy="978800"/>
          </a:xfrm>
        </p:spPr>
        <p:txBody>
          <a:bodyPr/>
          <a:lstStyle/>
          <a:p>
            <a:pPr eaLnBrk="1" hangingPunct="1">
              <a:defRPr/>
            </a:pPr>
            <a:r>
              <a:rPr lang="en-US" sz="45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Treatment</a:t>
            </a:r>
          </a:p>
        </p:txBody>
      </p:sp>
      <p:sp>
        <p:nvSpPr>
          <p:cNvPr id="45059" name="Rectangle 3"/>
          <p:cNvSpPr>
            <a:spLocks noGrp="1"/>
          </p:cNvSpPr>
          <p:nvPr>
            <p:ph idx="1"/>
          </p:nvPr>
        </p:nvSpPr>
        <p:spPr>
          <a:xfrm>
            <a:off x="728045" y="1972491"/>
            <a:ext cx="9720073" cy="4023360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sz="2400" dirty="0">
                <a:latin typeface="+mj-lt"/>
                <a:cs typeface="Arial" panose="020B0604020202020204" pitchFamily="34" charset="0"/>
              </a:rPr>
              <a:t>Surgical procedure :</a:t>
            </a:r>
          </a:p>
          <a:p>
            <a:pPr algn="l" rtl="0" eaLnBrk="1" hangingPunct="1"/>
            <a:r>
              <a:rPr lang="en-US" sz="2400" dirty="0">
                <a:latin typeface="+mj-lt"/>
                <a:cs typeface="Arial" panose="020B0604020202020204" pitchFamily="34" charset="0"/>
              </a:rPr>
              <a:t>-Closure of the defect over the spinal cord</a:t>
            </a:r>
          </a:p>
          <a:p>
            <a:pPr algn="l" rtl="0" eaLnBrk="1" hangingPunct="1"/>
            <a:r>
              <a:rPr lang="en-US" sz="2400" dirty="0">
                <a:latin typeface="+mj-lt"/>
                <a:cs typeface="Arial" panose="020B0604020202020204" pitchFamily="34" charset="0"/>
              </a:rPr>
              <a:t> -Spinal deformity reconstruction.</a:t>
            </a:r>
          </a:p>
          <a:p>
            <a:pPr algn="l" rtl="0" eaLnBrk="1" hangingPunct="1"/>
            <a:r>
              <a:rPr lang="en-US" sz="2400" dirty="0">
                <a:latin typeface="+mj-lt"/>
                <a:cs typeface="Arial" panose="020B0604020202020204" pitchFamily="34" charset="0"/>
              </a:rPr>
              <a:t>-Lower-extremity deformity correction</a:t>
            </a:r>
          </a:p>
          <a:p>
            <a:pPr algn="l" rtl="0" eaLnBrk="1" hangingPunct="1"/>
            <a:r>
              <a:rPr lang="en-US" sz="2400" dirty="0">
                <a:latin typeface="+mj-lt"/>
                <a:cs typeface="Arial" panose="020B0604020202020204" pitchFamily="34" charset="0"/>
              </a:rPr>
              <a:t>Surgery can be delayed for several days (except when there is a CSF leak)</a:t>
            </a:r>
          </a:p>
          <a:p>
            <a:pPr algn="l" rtl="0" eaLnBrk="1" hangingPunct="1"/>
            <a:r>
              <a:rPr lang="en-US" sz="2400" dirty="0">
                <a:latin typeface="+mj-lt"/>
                <a:cs typeface="Arial" panose="020B0604020202020204" pitchFamily="34" charset="0"/>
              </a:rPr>
              <a:t>Most infants require a shunting procedure for hydrocephalus.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4D56BF-3AAA-4AF3-A689-F398A6837B82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22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764910-3B4E-6042-F8BB-7AA622373E60}"/>
              </a:ext>
            </a:extLst>
          </p:cNvPr>
          <p:cNvSpPr txBox="1"/>
          <p:nvPr/>
        </p:nvSpPr>
        <p:spPr>
          <a:xfrm>
            <a:off x="728045" y="5079214"/>
            <a:ext cx="94174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Tw Cen MT Condensed"/>
              </a:rPr>
              <a:t>Most common cause of mortality are complications from </a:t>
            </a:r>
            <a:r>
              <a:rPr lang="en-US" sz="2400" dirty="0" err="1">
                <a:solidFill>
                  <a:prstClr val="black"/>
                </a:solidFill>
                <a:latin typeface="Tw Cen MT Condensed"/>
              </a:rPr>
              <a:t>Chiari</a:t>
            </a:r>
            <a:r>
              <a:rPr lang="en-US" sz="2400" dirty="0">
                <a:solidFill>
                  <a:prstClr val="black"/>
                </a:solidFill>
                <a:latin typeface="Tw Cen MT Condensed"/>
              </a:rPr>
              <a:t> malformation   (respiratory arrest and aspiration ) whereas  late mortality is due to shunt malfunction</a:t>
            </a:r>
            <a:endParaRPr lang="x-none" sz="2400" dirty="0">
              <a:solidFill>
                <a:prstClr val="black"/>
              </a:solidFill>
              <a:latin typeface="Tw Cen MT Condensed"/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13A0C2F6-4AF0-4BBF-E900-11BEE68463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1" b="21185"/>
          <a:stretch/>
        </p:blipFill>
        <p:spPr>
          <a:xfrm>
            <a:off x="5884165" y="333440"/>
            <a:ext cx="6000043" cy="243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45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218872" y="6470650"/>
            <a:ext cx="973137" cy="274638"/>
          </a:xfrm>
          <a:prstGeom prst="rect">
            <a:avLst/>
          </a:prstGeom>
        </p:spPr>
        <p:txBody>
          <a:bodyPr/>
          <a:lstStyle/>
          <a:p>
            <a:pPr defTabSz="685800"/>
            <a:fld id="{5B4B2498-7C09-4FA6-8921-DD58922565BA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23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" y="2424113"/>
            <a:ext cx="7886700" cy="2565400"/>
          </a:xfrm>
          <a:ln cap="flat">
            <a:solidFill>
              <a:schemeClr val="hlink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pPr marL="385754" indent="-385754">
              <a:buFont typeface="Calibri" panose="020F0502020204030204" pitchFamily="34" charset="0"/>
              <a:buAutoNum type="arabicPeriod"/>
            </a:pPr>
            <a:r>
              <a:rPr lang="en-US" dirty="0">
                <a:latin typeface="+mj-lt"/>
                <a:cs typeface="Arial" panose="020B0604020202020204" pitchFamily="34" charset="0"/>
              </a:rPr>
              <a:t>Assessment of the sac &amp; it’s coverings.</a:t>
            </a:r>
          </a:p>
          <a:p>
            <a:pPr marL="385754" indent="-385754">
              <a:buFont typeface="Calibri" panose="020F0502020204030204" pitchFamily="34" charset="0"/>
              <a:buAutoNum type="arabicPeriod"/>
            </a:pPr>
            <a:r>
              <a:rPr lang="en-US" dirty="0">
                <a:latin typeface="+mj-lt"/>
                <a:cs typeface="Arial" panose="020B0604020202020204" pitchFamily="34" charset="0"/>
              </a:rPr>
              <a:t>Neurological examination</a:t>
            </a:r>
          </a:p>
          <a:p>
            <a:pPr marL="385754" indent="-385754">
              <a:buFont typeface="Calibri" panose="020F0502020204030204" pitchFamily="34" charset="0"/>
              <a:buAutoNum type="arabicPeriod"/>
            </a:pPr>
            <a:r>
              <a:rPr lang="en-US" dirty="0">
                <a:latin typeface="+mj-lt"/>
                <a:cs typeface="Arial" panose="020B0604020202020204" pitchFamily="34" charset="0"/>
              </a:rPr>
              <a:t>Examination for other associated conditions.</a:t>
            </a:r>
          </a:p>
          <a:p>
            <a:pPr marL="385754" indent="-385754">
              <a:buFont typeface="Calibri" panose="020F0502020204030204" pitchFamily="34" charset="0"/>
              <a:buAutoNum type="arabicPeriod"/>
            </a:pPr>
            <a:r>
              <a:rPr lang="en-US" dirty="0">
                <a:latin typeface="+mj-lt"/>
                <a:cs typeface="Arial" panose="020B0604020202020204" pitchFamily="34" charset="0"/>
              </a:rPr>
              <a:t>Counseling &amp; careful discussions with the parents.</a:t>
            </a:r>
          </a:p>
          <a:p>
            <a:pPr marL="385754" indent="-385754">
              <a:buFont typeface="Calibri" panose="020F0502020204030204" pitchFamily="34" charset="0"/>
              <a:buAutoNum type="arabicPeriod"/>
            </a:pPr>
            <a:r>
              <a:rPr lang="en-US" dirty="0">
                <a:latin typeface="+mj-lt"/>
                <a:cs typeface="Arial" panose="020B0604020202020204" pitchFamily="34" charset="0"/>
              </a:rPr>
              <a:t>Surgical procedures.</a:t>
            </a:r>
          </a:p>
        </p:txBody>
      </p:sp>
      <p:sp>
        <p:nvSpPr>
          <p:cNvPr id="43012" name="مستطيل 4"/>
          <p:cNvSpPr>
            <a:spLocks noChangeArrowheads="1"/>
          </p:cNvSpPr>
          <p:nvPr/>
        </p:nvSpPr>
        <p:spPr bwMode="auto">
          <a:xfrm>
            <a:off x="2560320" y="1732520"/>
            <a:ext cx="6061165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Multidisciplinary team approach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09903" y="1063242"/>
            <a:ext cx="3086100" cy="436959"/>
          </a:xfrm>
          <a:prstGeom prst="rect">
            <a:avLst/>
          </a:prstGeom>
        </p:spPr>
        <p:txBody>
          <a:bodyPr rtlCol="1" anchor="ctr"/>
          <a:lstStyle/>
          <a:p>
            <a:pPr algn="ctr" defTabSz="685800">
              <a:spcBef>
                <a:spcPct val="0"/>
              </a:spcBef>
              <a:defRPr/>
            </a:pPr>
            <a:endParaRPr lang="en-US" sz="3300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4036" y="857988"/>
            <a:ext cx="2830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dirty="0">
                <a:solidFill>
                  <a:prstClr val="black"/>
                </a:solidFill>
                <a:latin typeface="Tw Cen MT Condensed"/>
              </a:rPr>
              <a:t>Management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521" y="1732531"/>
            <a:ext cx="3584575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00650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Encephalocele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468" y="2084832"/>
            <a:ext cx="9720073" cy="4023360"/>
          </a:xfrm>
        </p:spPr>
        <p:txBody>
          <a:bodyPr>
            <a:normAutofit/>
          </a:bodyPr>
          <a:lstStyle/>
          <a:p>
            <a:r>
              <a:rPr lang="en-US" sz="2400" dirty="0"/>
              <a:t>Is a protrusion of the brain through a defect in the skull that is "closed" or covered with skin.</a:t>
            </a:r>
          </a:p>
          <a:p>
            <a:r>
              <a:rPr lang="en-US" sz="2400" dirty="0"/>
              <a:t>Cranial encephalocele contains the sac plus cerebral cortex, cerebellum, or portions of the brainstem.</a:t>
            </a:r>
          </a:p>
          <a:p>
            <a:r>
              <a:rPr lang="en-US" sz="2400" dirty="0"/>
              <a:t>It could be </a:t>
            </a:r>
            <a:r>
              <a:rPr lang="en-US" sz="2400" b="1" dirty="0"/>
              <a:t>Primary (congenital)</a:t>
            </a:r>
            <a:r>
              <a:rPr lang="en-US" sz="2400" dirty="0"/>
              <a:t> that present at birth, its major types are: </a:t>
            </a:r>
            <a:r>
              <a:rPr lang="en-US" sz="2400" dirty="0" err="1"/>
              <a:t>sincipital</a:t>
            </a:r>
            <a:r>
              <a:rPr lang="en-US" sz="2400" dirty="0"/>
              <a:t>, basal, occipital. It could be </a:t>
            </a:r>
            <a:r>
              <a:rPr lang="en-US" sz="2400" b="1" dirty="0"/>
              <a:t>Secondary (acquired)</a:t>
            </a:r>
            <a:r>
              <a:rPr lang="en-US" sz="2400" dirty="0"/>
              <a:t> due to trauma or post-surgical defects.</a:t>
            </a:r>
          </a:p>
          <a:p>
            <a:r>
              <a:rPr lang="en-US" sz="2400" dirty="0"/>
              <a:t>- The cranial defect occurs most commonly in the occipital region</a:t>
            </a:r>
          </a:p>
          <a:p>
            <a:r>
              <a:rPr lang="en-US" sz="2400" dirty="0"/>
              <a:t>- Some frontal lesions are associated with cleft lip/palate.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624" y="0"/>
            <a:ext cx="2989385" cy="1910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259" y="4506085"/>
            <a:ext cx="2742100" cy="17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18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Encephalocele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153" y="1946366"/>
            <a:ext cx="11136923" cy="4023360"/>
          </a:xfrm>
        </p:spPr>
        <p:txBody>
          <a:bodyPr>
            <a:noAutofit/>
          </a:bodyPr>
          <a:lstStyle/>
          <a:p>
            <a:r>
              <a:rPr lang="en-US" sz="2400" i="1" dirty="0"/>
              <a:t>-The clinical features of </a:t>
            </a:r>
            <a:r>
              <a:rPr lang="en-US" sz="2400" i="1" dirty="0" err="1"/>
              <a:t>encephalocele</a:t>
            </a:r>
            <a:r>
              <a:rPr lang="en-US" sz="2400" i="1" dirty="0"/>
              <a:t> are variable depending upon the </a:t>
            </a:r>
            <a:r>
              <a:rPr lang="en-US" sz="2400" b="1" i="1" dirty="0"/>
              <a:t>type (location) and severity.</a:t>
            </a:r>
          </a:p>
          <a:p>
            <a:r>
              <a:rPr lang="en-US" sz="2400" dirty="0"/>
              <a:t>-Sincipital </a:t>
            </a:r>
            <a:r>
              <a:rPr lang="en-US" sz="2400" dirty="0" err="1"/>
              <a:t>encephaloceles</a:t>
            </a:r>
            <a:r>
              <a:rPr lang="en-US" sz="2400" dirty="0"/>
              <a:t> may be occult lesions that are not noticeable or may present with </a:t>
            </a:r>
            <a:r>
              <a:rPr lang="en-US" sz="2400" i="1" dirty="0"/>
              <a:t>marked craniofacial deformities.</a:t>
            </a:r>
          </a:p>
          <a:p>
            <a:r>
              <a:rPr lang="en-US" sz="2400" dirty="0"/>
              <a:t>-Basal </a:t>
            </a:r>
            <a:r>
              <a:rPr lang="en-US" sz="2400" dirty="0" err="1"/>
              <a:t>encephaloceles</a:t>
            </a:r>
            <a:r>
              <a:rPr lang="en-US" sz="2400" dirty="0"/>
              <a:t> may or may not be apparent on external inspection.</a:t>
            </a:r>
          </a:p>
          <a:p>
            <a:r>
              <a:rPr lang="en-US" sz="2400" dirty="0"/>
              <a:t>-Occipital </a:t>
            </a:r>
            <a:r>
              <a:rPr lang="en-US" sz="2400" dirty="0" err="1"/>
              <a:t>encephaloceles</a:t>
            </a:r>
            <a:r>
              <a:rPr lang="en-US" sz="2400" dirty="0"/>
              <a:t> usually are obvious at the time of birth</a:t>
            </a:r>
          </a:p>
          <a:p>
            <a:endParaRPr lang="en-US" sz="2400" dirty="0"/>
          </a:p>
          <a:p>
            <a:endParaRPr lang="en-US" sz="2400" i="1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3534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130" y="0"/>
            <a:ext cx="7290055" cy="1499616"/>
          </a:xfrm>
        </p:spPr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3264" y="1295400"/>
            <a:ext cx="9395413" cy="55626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- The diagnosis is apparent at birth in most of the occipital </a:t>
            </a:r>
            <a:r>
              <a:rPr lang="en-US" sz="2400" dirty="0" err="1"/>
              <a:t>encephaloceles</a:t>
            </a:r>
            <a:r>
              <a:rPr lang="en-US" sz="2400" dirty="0"/>
              <a:t>.</a:t>
            </a:r>
          </a:p>
          <a:p>
            <a:r>
              <a:rPr lang="en-US" sz="2400" dirty="0"/>
              <a:t>- Basal encephaloceles may present as a midline mass in the nose or may not be visible. They also tend to present with meningitis.</a:t>
            </a:r>
          </a:p>
          <a:p>
            <a:r>
              <a:rPr lang="en-US" sz="2400" dirty="0"/>
              <a:t>An encephalocele may be mistaken for a nasal polyp or for a soft tissue tumor.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Transillumination of the sac can indicate the presence of neural tissue.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X-ray of the skull and cervical spine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Ultrasonography is most helpful to identify the contents of the sac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MRI and CT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Diagnosis in utero is possible by: maternal serum AFP levels, U/S, MRI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8576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0824" y="944880"/>
            <a:ext cx="9779725" cy="4023360"/>
          </a:xfrm>
        </p:spPr>
        <p:txBody>
          <a:bodyPr>
            <a:noAutofit/>
          </a:bodyPr>
          <a:lstStyle/>
          <a:p>
            <a:r>
              <a:rPr lang="en-US" sz="2800" dirty="0"/>
              <a:t>If the pt. presents with </a:t>
            </a:r>
          </a:p>
          <a:p>
            <a:pPr lvl="1"/>
            <a:r>
              <a:rPr lang="en-US" sz="2800" dirty="0"/>
              <a:t>Occipital </a:t>
            </a:r>
            <a:r>
              <a:rPr lang="en-US" sz="2800" dirty="0" err="1"/>
              <a:t>encephalocele</a:t>
            </a:r>
            <a:endParaRPr lang="en-US" sz="2800" dirty="0"/>
          </a:p>
          <a:p>
            <a:pPr lvl="1"/>
            <a:r>
              <a:rPr lang="en-US" sz="2800" dirty="0"/>
              <a:t>Polycystic kidneys</a:t>
            </a:r>
          </a:p>
          <a:p>
            <a:pPr lvl="1"/>
            <a:r>
              <a:rPr lang="en-US" sz="2800" dirty="0"/>
              <a:t>Polydactyly</a:t>
            </a:r>
          </a:p>
          <a:p>
            <a:pPr lvl="1"/>
            <a:r>
              <a:rPr lang="en-US" sz="2800" dirty="0"/>
              <a:t>Cleft lip/palate</a:t>
            </a:r>
          </a:p>
          <a:p>
            <a:pPr lvl="1"/>
            <a:r>
              <a:rPr lang="en-US" sz="2800" dirty="0"/>
              <a:t>Microcephaly</a:t>
            </a:r>
          </a:p>
          <a:p>
            <a:pPr lvl="1"/>
            <a:r>
              <a:rPr lang="en-US" sz="2800" dirty="0" err="1"/>
              <a:t>Microphthalmia</a:t>
            </a:r>
            <a:endParaRPr lang="en-US" sz="2800" dirty="0"/>
          </a:p>
          <a:p>
            <a:pPr lvl="1"/>
            <a:r>
              <a:rPr lang="en-US" sz="2800" dirty="0"/>
              <a:t>Abnormal genitalia</a:t>
            </a:r>
          </a:p>
        </p:txBody>
      </p:sp>
      <p:sp>
        <p:nvSpPr>
          <p:cNvPr id="4" name="Rectangle 3"/>
          <p:cNvSpPr/>
          <p:nvPr/>
        </p:nvSpPr>
        <p:spPr>
          <a:xfrm>
            <a:off x="1972039" y="5465031"/>
            <a:ext cx="7746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800" dirty="0">
                <a:solidFill>
                  <a:prstClr val="black"/>
                </a:solidFill>
              </a:rPr>
              <a:t>So, the pt. diagnosed with </a:t>
            </a:r>
            <a:r>
              <a:rPr lang="en-US" sz="2800" b="1" dirty="0">
                <a:solidFill>
                  <a:prstClr val="black"/>
                </a:solidFill>
              </a:rPr>
              <a:t>Meckel-Gruber Syndrome</a:t>
            </a:r>
          </a:p>
        </p:txBody>
      </p:sp>
    </p:spTree>
    <p:extLst>
      <p:ext uri="{BB962C8B-B14F-4D97-AF65-F5344CB8AC3E}">
        <p14:creationId xmlns:p14="http://schemas.microsoft.com/office/powerpoint/2010/main" val="4201612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274" y="71817"/>
            <a:ext cx="7290055" cy="1499616"/>
          </a:xfrm>
        </p:spPr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1143" y="1410557"/>
            <a:ext cx="7918704" cy="4023360"/>
          </a:xfrm>
        </p:spPr>
        <p:txBody>
          <a:bodyPr>
            <a:normAutofit/>
          </a:bodyPr>
          <a:lstStyle/>
          <a:p>
            <a:r>
              <a:rPr lang="en-US" sz="2400" dirty="0"/>
              <a:t>If diagnosed prenatally, vaginal delivery is safe if the lesion is small. C/S is required if the lesion is large.</a:t>
            </a:r>
          </a:p>
          <a:p>
            <a:r>
              <a:rPr lang="en-US" sz="2400" dirty="0"/>
              <a:t>Surgical treatment is appropriate in most cases (removing the overlying sac and closing the defect</a:t>
            </a:r>
            <a:r>
              <a:rPr lang="en-US" dirty="0"/>
              <a:t>).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17059" y="3345359"/>
            <a:ext cx="20760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4400" dirty="0">
                <a:solidFill>
                  <a:prstClr val="black"/>
                </a:solidFill>
                <a:latin typeface="Tw Cen MT Condensed"/>
              </a:rPr>
              <a:t>PROGNOSIS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6469" y="4280263"/>
            <a:ext cx="7837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</a:rPr>
              <a:t>Patients are at risk for vision problems, microcephaly, intellectual disability, and seizures.</a:t>
            </a:r>
          </a:p>
          <a:p>
            <a:pPr defTabSz="457200"/>
            <a:endParaRPr lang="en-US" sz="2400" dirty="0">
              <a:solidFill>
                <a:prstClr val="black"/>
              </a:solidFill>
            </a:endParaRPr>
          </a:p>
          <a:p>
            <a:pPr defTabSz="457200"/>
            <a:r>
              <a:rPr lang="en-US" sz="2400" dirty="0">
                <a:solidFill>
                  <a:prstClr val="black"/>
                </a:solidFill>
              </a:rPr>
              <a:t>Patients with neural tissue within the sac and associated hydrocephalus have the poorest prognosis.</a:t>
            </a:r>
          </a:p>
        </p:txBody>
      </p:sp>
    </p:spTree>
    <p:extLst>
      <p:ext uri="{BB962C8B-B14F-4D97-AF65-F5344CB8AC3E}">
        <p14:creationId xmlns:p14="http://schemas.microsoft.com/office/powerpoint/2010/main" val="28569790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Microcephaly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9" y="1752600"/>
            <a:ext cx="7290055" cy="4023360"/>
          </a:xfrm>
        </p:spPr>
        <p:txBody>
          <a:bodyPr/>
          <a:lstStyle/>
          <a:p>
            <a:r>
              <a:rPr lang="en-US" sz="2400" dirty="0"/>
              <a:t>Microcephaly is defined as a head circumference that measures more than 3 SD below the mean for age and sex</a:t>
            </a:r>
          </a:p>
          <a:p>
            <a:r>
              <a:rPr lang="en-US" sz="2400" dirty="0"/>
              <a:t>Subdivided into 2 main groups: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Primary (genetic)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Secondary (non-genetic)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40" y="4191013"/>
            <a:ext cx="4575969" cy="263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18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19553" y="676011"/>
            <a:ext cx="10285200" cy="978800"/>
          </a:xfrm>
        </p:spPr>
        <p:txBody>
          <a:bodyPr rtlCol="1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</a:rPr>
              <a:t>Neural tube defects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255059" y="2290500"/>
            <a:ext cx="4114800" cy="4708525"/>
          </a:xfrm>
        </p:spPr>
        <p:txBody>
          <a:bodyPr rtlCol="1">
            <a:normAutofit/>
          </a:bodyPr>
          <a:lstStyle/>
          <a:p>
            <a:pPr>
              <a:defRPr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Second most common disability in childhood following cerebral palsy.</a:t>
            </a:r>
          </a:p>
          <a:p>
            <a:pPr>
              <a:defRPr/>
            </a:pP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Second most common congenital anomaly after cardiac defects.</a:t>
            </a:r>
          </a:p>
          <a:p>
            <a:pPr>
              <a:defRPr/>
            </a:pP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660033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660033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660033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660033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660033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198EE-0B07-48B9-AE54-EB82FCE80804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>
                <a:defRPr/>
              </a:pPr>
              <a:t>3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784" y="1354405"/>
            <a:ext cx="4429125" cy="4929187"/>
          </a:xfrm>
          <a:prstGeom prst="rect">
            <a:avLst/>
          </a:prstGeom>
          <a:noFill/>
          <a:ln w="9525">
            <a:solidFill>
              <a:srgbClr val="008000"/>
            </a:solidFill>
            <a:prstDash val="lg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961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581" y="200733"/>
            <a:ext cx="7290055" cy="1499616"/>
          </a:xfrm>
        </p:spPr>
        <p:txBody>
          <a:bodyPr/>
          <a:lstStyle/>
          <a:p>
            <a:r>
              <a:rPr lang="en-US" dirty="0"/>
              <a:t>Primary Microcephaly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8" y="1447800"/>
            <a:ext cx="7290055" cy="4023360"/>
          </a:xfrm>
        </p:spPr>
        <p:txBody>
          <a:bodyPr>
            <a:normAutofit/>
          </a:bodyPr>
          <a:lstStyle/>
          <a:p>
            <a:r>
              <a:rPr lang="en-US" sz="2400" dirty="0"/>
              <a:t>Refers to a group of condition that usually have no associated malformations </a:t>
            </a:r>
            <a:r>
              <a:rPr lang="en-US" sz="2400" b="1" u="sng" dirty="0"/>
              <a:t>or</a:t>
            </a:r>
            <a:r>
              <a:rPr lang="en-US" sz="2400" dirty="0"/>
              <a:t> are associated with a specific genetic syndrome.</a:t>
            </a:r>
          </a:p>
          <a:p>
            <a:r>
              <a:rPr lang="en-US" sz="2400" dirty="0"/>
              <a:t>Affected children are usually identified at birth.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6792" y="3287926"/>
            <a:ext cx="61280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4400" dirty="0">
                <a:solidFill>
                  <a:prstClr val="black"/>
                </a:solidFill>
                <a:latin typeface="Tw Cen MT Condensed"/>
              </a:rPr>
              <a:t>CAUSES OF PRIMARY MICROCEPHALY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4600" y="413233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Familial (Autosomal Recessive)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Autosomal Dominant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Syndromes: Down, Edward.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X-Linked</a:t>
            </a:r>
          </a:p>
        </p:txBody>
      </p:sp>
    </p:spTree>
    <p:extLst>
      <p:ext uri="{BB962C8B-B14F-4D97-AF65-F5344CB8AC3E}">
        <p14:creationId xmlns:p14="http://schemas.microsoft.com/office/powerpoint/2010/main" val="3534050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841" y="38555"/>
            <a:ext cx="7290055" cy="1499616"/>
          </a:xfrm>
        </p:spPr>
        <p:txBody>
          <a:bodyPr/>
          <a:lstStyle/>
          <a:p>
            <a:r>
              <a:rPr lang="en-US" dirty="0"/>
              <a:t>Secondary Microcephaly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9" y="1371600"/>
            <a:ext cx="7290055" cy="1600200"/>
          </a:xfrm>
        </p:spPr>
        <p:txBody>
          <a:bodyPr>
            <a:normAutofit/>
          </a:bodyPr>
          <a:lstStyle/>
          <a:p>
            <a:r>
              <a:rPr lang="en-US" sz="2400" dirty="0"/>
              <a:t>Results from a large number of agents that can affect a fetus in utero or an infant during periods of rapid brain growth, particularly the first 2 years of life.</a:t>
            </a:r>
          </a:p>
          <a:p>
            <a:r>
              <a:rPr lang="en-US" sz="2400" dirty="0"/>
              <a:t>May be identified at birth or later.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923802" y="3382847"/>
            <a:ext cx="65755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4400" dirty="0">
                <a:solidFill>
                  <a:prstClr val="black"/>
                </a:solidFill>
                <a:latin typeface="Tw Cen MT Condensed"/>
              </a:rPr>
              <a:t>CAUSES OF SECONDARY MICROCEPHALY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6400" y="4648200"/>
            <a:ext cx="4953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Congenital Infections: CMV, Rubella, Toxoplasmosis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Drugs: Alcohol, </a:t>
            </a:r>
            <a:r>
              <a:rPr lang="en-US" sz="2000" dirty="0" err="1">
                <a:solidFill>
                  <a:prstClr val="black"/>
                </a:solidFill>
              </a:rPr>
              <a:t>Hydantoin</a:t>
            </a:r>
            <a:endParaRPr lang="en-US" sz="2000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Radiation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Meningitis/Encephalitis</a:t>
            </a:r>
          </a:p>
        </p:txBody>
      </p:sp>
      <p:sp>
        <p:nvSpPr>
          <p:cNvPr id="6" name="Rectangle 5"/>
          <p:cNvSpPr/>
          <p:nvPr/>
        </p:nvSpPr>
        <p:spPr>
          <a:xfrm>
            <a:off x="6629400" y="4648213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Malnutrition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Hyperthermia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HIE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Syndromes: </a:t>
            </a:r>
            <a:r>
              <a:rPr lang="en-US" sz="2000" dirty="0" err="1">
                <a:solidFill>
                  <a:prstClr val="black"/>
                </a:solidFill>
              </a:rPr>
              <a:t>Rett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8522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Manifestations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5941" y="2089450"/>
            <a:ext cx="7290055" cy="4023360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Small Head Circumference, Sloping Forehead, and Small Anterior Fontanelle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Developmental Impairments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Organ Malformation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Visual Impairment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Hearing Loss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Learning Difficulties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Seizures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Movement Disorders</a:t>
            </a:r>
          </a:p>
        </p:txBody>
      </p:sp>
    </p:spTree>
    <p:extLst>
      <p:ext uri="{BB962C8B-B14F-4D97-AF65-F5344CB8AC3E}">
        <p14:creationId xmlns:p14="http://schemas.microsoft.com/office/powerpoint/2010/main" val="17051268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2105" y="2061741"/>
            <a:ext cx="7290055" cy="4023360"/>
          </a:xfrm>
        </p:spPr>
        <p:txBody>
          <a:bodyPr>
            <a:noAutofit/>
          </a:bodyPr>
          <a:lstStyle/>
          <a:p>
            <a:r>
              <a:rPr lang="en-US" sz="2400" dirty="0"/>
              <a:t>Investigations are determined by the history and physical examination. If the cause is unknown: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Mother’s serum phenylalanine level (brain damage)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Karyotype (chromosomal syndromes)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MRI (structural abnormalities of the brain)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CT (intracerebral calcifications)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Fasting plasma and urine amino acid analysis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Serum ammonia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TORCH titers, HIV testing, and urine culture (CMV)</a:t>
            </a:r>
          </a:p>
        </p:txBody>
      </p:sp>
    </p:spTree>
    <p:extLst>
      <p:ext uri="{BB962C8B-B14F-4D97-AF65-F5344CB8AC3E}">
        <p14:creationId xmlns:p14="http://schemas.microsoft.com/office/powerpoint/2010/main" val="4841527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No specific treatment to fix microcephaly.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Supportive genetic and family counseling.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Placement in an appropriate program that will provide for maximal development of the child.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Controlling seizures and neuromuscular symptoms.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Adequate nutrition.</a:t>
            </a:r>
          </a:p>
        </p:txBody>
      </p:sp>
    </p:spTree>
    <p:extLst>
      <p:ext uri="{BB962C8B-B14F-4D97-AF65-F5344CB8AC3E}">
        <p14:creationId xmlns:p14="http://schemas.microsoft.com/office/powerpoint/2010/main" val="16636477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Anencephaly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36" y="2090069"/>
            <a:ext cx="9720073" cy="4219303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US" sz="2400" dirty="0">
                <a:solidFill>
                  <a:srgbClr val="002F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Serious NTD caused by </a:t>
            </a:r>
            <a:r>
              <a:rPr lang="en-US" sz="2400" dirty="0">
                <a:solidFill>
                  <a:srgbClr val="002F0E"/>
                </a:solidFill>
                <a:highlight>
                  <a:srgbClr val="FFFF00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failure of closure of cranial </a:t>
            </a:r>
            <a:r>
              <a:rPr lang="en-US" sz="2400" dirty="0" err="1">
                <a:solidFill>
                  <a:srgbClr val="002F0E"/>
                </a:solidFill>
                <a:highlight>
                  <a:srgbClr val="FFFF00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neuropore</a:t>
            </a:r>
            <a:r>
              <a:rPr lang="en-US" sz="2400" dirty="0">
                <a:solidFill>
                  <a:srgbClr val="002F0E"/>
                </a:solidFill>
                <a:highlight>
                  <a:srgbClr val="FFFF00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2400" dirty="0">
                <a:solidFill>
                  <a:srgbClr val="002F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 which  the </a:t>
            </a:r>
            <a:r>
              <a:rPr lang="en-US" sz="2400" b="1" dirty="0">
                <a:solidFill>
                  <a:srgbClr val="7030A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brain</a:t>
            </a:r>
            <a:r>
              <a:rPr lang="en-US" sz="2400" dirty="0">
                <a:solidFill>
                  <a:srgbClr val="002F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 (cerebral hemispheres) is </a:t>
            </a:r>
            <a:r>
              <a:rPr lang="en-US" sz="2400" b="1" dirty="0">
                <a:solidFill>
                  <a:srgbClr val="7030A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absent</a:t>
            </a:r>
            <a:r>
              <a:rPr lang="en-US" sz="2400" dirty="0">
                <a:solidFill>
                  <a:srgbClr val="002F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 Cranial </a:t>
            </a:r>
            <a:r>
              <a:rPr lang="en-US" sz="2400" b="1" dirty="0">
                <a:solidFill>
                  <a:srgbClr val="7030A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vault</a:t>
            </a:r>
            <a:r>
              <a:rPr lang="en-US" sz="2400" dirty="0">
                <a:solidFill>
                  <a:srgbClr val="002F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are grossly </a:t>
            </a:r>
            <a:r>
              <a:rPr lang="en-US" sz="2400" b="1" dirty="0">
                <a:solidFill>
                  <a:srgbClr val="7030A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malformed</a:t>
            </a:r>
            <a:r>
              <a:rPr lang="en-US" sz="2400" dirty="0">
                <a:solidFill>
                  <a:srgbClr val="002F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</a:t>
            </a:r>
            <a:r>
              <a:rPr lang="en-US" sz="2400" b="1" dirty="0">
                <a:solidFill>
                  <a:srgbClr val="7030A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cerebellum</a:t>
            </a:r>
            <a:r>
              <a:rPr lang="en-US" sz="2400" dirty="0">
                <a:solidFill>
                  <a:srgbClr val="002F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are reduced or absent, </a:t>
            </a:r>
            <a:r>
              <a:rPr lang="en-US" sz="2400" b="1" dirty="0">
                <a:solidFill>
                  <a:srgbClr val="7030A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hindbrain</a:t>
            </a:r>
            <a:r>
              <a:rPr lang="en-US" sz="2400" dirty="0">
                <a:solidFill>
                  <a:srgbClr val="002F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is present. 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lang="en-US" sz="2400" dirty="0">
              <a:solidFill>
                <a:srgbClr val="002F0E"/>
              </a:solidFill>
              <a:latin typeface="Libre Franklin"/>
              <a:sym typeface="Libre Franklin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lang="en-US" sz="2400" dirty="0"/>
          </a:p>
          <a:p>
            <a:r>
              <a:rPr lang="en-US" sz="2400" dirty="0"/>
              <a:t>It is a severe defect and is not compatible with survival. </a:t>
            </a:r>
          </a:p>
        </p:txBody>
      </p:sp>
    </p:spTree>
    <p:extLst>
      <p:ext uri="{BB962C8B-B14F-4D97-AF65-F5344CB8AC3E}">
        <p14:creationId xmlns:p14="http://schemas.microsoft.com/office/powerpoint/2010/main" val="2323124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 the most common type of anencephaly, the forebrain and variable amounts of upper brainstem are involved.</a:t>
            </a:r>
          </a:p>
          <a:p>
            <a:r>
              <a:rPr lang="en-US" sz="2400" dirty="0"/>
              <a:t>The hypothalamus is typically missing. The cerebellum, brainstem, optic nerves, and spinal cord may be malformed. Underdevelopment or absence of the pituitary leading to adrenal hypoplasia is always present.</a:t>
            </a:r>
          </a:p>
          <a:p>
            <a:r>
              <a:rPr lang="en-US" sz="2400" dirty="0"/>
              <a:t>Bulging eyes and absent neck.</a:t>
            </a:r>
          </a:p>
          <a:p>
            <a:r>
              <a:rPr lang="en-US" sz="2400" dirty="0"/>
              <a:t>The defect in the skull sometimes extends through the level of the foramen magnum and involves the cervical spine</a:t>
            </a:r>
          </a:p>
        </p:txBody>
      </p:sp>
    </p:spTree>
    <p:extLst>
      <p:ext uri="{BB962C8B-B14F-4D97-AF65-F5344CB8AC3E}">
        <p14:creationId xmlns:p14="http://schemas.microsoft.com/office/powerpoint/2010/main" val="15757170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96833" y="78452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Definition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32412" y="2003337"/>
            <a:ext cx="9183189" cy="2597856"/>
          </a:xfrm>
        </p:spPr>
        <p:txBody>
          <a:bodyPr>
            <a:normAutofit/>
          </a:bodyPr>
          <a:lstStyle/>
          <a:p>
            <a:r>
              <a:rPr lang="en-US" dirty="0">
                <a:latin typeface="MinionPro-Regular"/>
              </a:rPr>
              <a:t>Hydrocephalus is not a specific disease; it represents a diverse group of conditions that result from impaired circulation and/or absorption of CSF or, in rare circumstances, from increased production of CSF by a choroid plexus papilloma </a:t>
            </a:r>
          </a:p>
          <a:p>
            <a:r>
              <a:rPr lang="en-US" dirty="0"/>
              <a:t>There is abnormal enlargement of cerebral ventricles and/or subarachnoid space as a result of excess cerebrospinal fluid (CSF) accumulation.</a:t>
            </a:r>
          </a:p>
        </p:txBody>
      </p:sp>
      <p:sp>
        <p:nvSpPr>
          <p:cNvPr id="6" name="عنصر نائب للمحتوى 2">
            <a:extLst>
              <a:ext uri="{FF2B5EF4-FFF2-40B4-BE49-F238E27FC236}">
                <a16:creationId xmlns:a16="http://schemas.microsoft.com/office/drawing/2014/main" id="{0406C9F1-A9DF-196E-86A0-88FC214B5697}"/>
              </a:ext>
            </a:extLst>
          </p:cNvPr>
          <p:cNvSpPr>
            <a:spLocks noGrp="1"/>
          </p:cNvSpPr>
          <p:nvPr/>
        </p:nvSpPr>
        <p:spPr>
          <a:xfrm>
            <a:off x="1981200" y="4779917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CADE4"/>
              </a:buClr>
            </a:pPr>
            <a:r>
              <a:rPr lang="en-US" dirty="0">
                <a:solidFill>
                  <a:prstClr val="black"/>
                </a:solidFill>
              </a:rPr>
              <a:t>The incidence of congenital hydrocephalus is 3 per 1,000 live births in US .</a:t>
            </a:r>
          </a:p>
          <a:p>
            <a:pPr>
              <a:buClr>
                <a:srgbClr val="1CADE4"/>
              </a:buClr>
            </a:pPr>
            <a:r>
              <a:rPr lang="en-US" dirty="0">
                <a:solidFill>
                  <a:prstClr val="black"/>
                </a:solidFill>
              </a:rPr>
              <a:t>The incidence of acquired hydrocephalus is not known exactly due to the variety of disorders that may cause it.</a:t>
            </a:r>
          </a:p>
          <a:p>
            <a:pPr marL="82296" indent="0">
              <a:buClr>
                <a:srgbClr val="1CADE4"/>
              </a:buClr>
              <a:buFont typeface="Arial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82801" y="215657"/>
            <a:ext cx="34340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5400" dirty="0">
                <a:solidFill>
                  <a:prstClr val="black"/>
                </a:solidFill>
                <a:latin typeface="Tw Cen MT Condensed"/>
              </a:rPr>
              <a:t>Hydrocephalous</a:t>
            </a:r>
          </a:p>
        </p:txBody>
      </p:sp>
    </p:spTree>
    <p:extLst>
      <p:ext uri="{BB962C8B-B14F-4D97-AF65-F5344CB8AC3E}">
        <p14:creationId xmlns:p14="http://schemas.microsoft.com/office/powerpoint/2010/main" val="39168678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24128" y="358793"/>
            <a:ext cx="9720072" cy="1499616"/>
          </a:xfrm>
        </p:spPr>
        <p:txBody>
          <a:bodyPr/>
          <a:lstStyle/>
          <a:p>
            <a:r>
              <a:rPr lang="en-US" dirty="0"/>
              <a:t>physiology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24128" y="1600213"/>
            <a:ext cx="8577072" cy="3044707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Production of CSF by :</a:t>
            </a:r>
          </a:p>
          <a:p>
            <a:pPr marL="596646" indent="-514350">
              <a:buFont typeface="+mj-lt"/>
              <a:buAutoNum type="arabicParenR"/>
            </a:pPr>
            <a:r>
              <a:rPr lang="en-US" dirty="0"/>
              <a:t> choroid plexus in the ventricular system(75%).</a:t>
            </a:r>
          </a:p>
          <a:p>
            <a:pPr marL="596646" indent="-514350">
              <a:buFont typeface="+mj-lt"/>
              <a:buAutoNum type="arabicParenR"/>
            </a:pPr>
            <a:r>
              <a:rPr lang="en-US" dirty="0" err="1"/>
              <a:t>extrachoroidal</a:t>
            </a:r>
            <a:r>
              <a:rPr lang="en-US" dirty="0"/>
              <a:t> sources, including the capillary endothelium within the brain parenchyma(25%).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b="1" dirty="0"/>
              <a:t>control of production:</a:t>
            </a:r>
          </a:p>
          <a:p>
            <a:pPr marL="596646" indent="-514350">
              <a:buFont typeface="+mj-lt"/>
              <a:buAutoNum type="alphaLcParenR"/>
            </a:pPr>
            <a:r>
              <a:rPr lang="en-US" dirty="0"/>
              <a:t>Adrenergic nerves :diminishes CSF production</a:t>
            </a:r>
          </a:p>
          <a:p>
            <a:pPr marL="596646" indent="-514350">
              <a:buFont typeface="+mj-lt"/>
              <a:buAutoNum type="alphaLcParenR"/>
            </a:pPr>
            <a:r>
              <a:rPr lang="en-US" dirty="0"/>
              <a:t> cholinergic </a:t>
            </a:r>
            <a:r>
              <a:rPr lang="en-US" dirty="0" err="1"/>
              <a:t>nerves:may</a:t>
            </a:r>
            <a:r>
              <a:rPr lang="en-US" dirty="0"/>
              <a:t> double the normal CSF production rate</a:t>
            </a:r>
          </a:p>
          <a:p>
            <a:pPr marL="596646" indent="-514350">
              <a:buFont typeface="+mj-lt"/>
              <a:buAutoNum type="arabicParenR"/>
            </a:pPr>
            <a:endParaRPr lang="en-US" dirty="0"/>
          </a:p>
        </p:txBody>
      </p:sp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6AA3D375-1CCE-0663-CEBD-0138EE5C0F67}"/>
              </a:ext>
            </a:extLst>
          </p:cNvPr>
          <p:cNvSpPr txBox="1">
            <a:spLocks/>
          </p:cNvSpPr>
          <p:nvPr/>
        </p:nvSpPr>
        <p:spPr>
          <a:xfrm>
            <a:off x="957889" y="4644908"/>
            <a:ext cx="7620000" cy="3871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CADE4"/>
              </a:buClr>
            </a:pPr>
            <a:r>
              <a:rPr lang="en-US" b="1" dirty="0">
                <a:solidFill>
                  <a:prstClr val="black"/>
                </a:solidFill>
              </a:rPr>
              <a:t>Production of CSF </a:t>
            </a:r>
            <a:r>
              <a:rPr lang="en-US" dirty="0">
                <a:solidFill>
                  <a:prstClr val="black"/>
                </a:solidFill>
              </a:rPr>
              <a:t>:</a:t>
            </a:r>
          </a:p>
          <a:p>
            <a:pPr marL="596646" indent="-514350">
              <a:buClr>
                <a:srgbClr val="1CADE4"/>
              </a:buClr>
              <a:buFont typeface="+mj-lt"/>
              <a:buAutoNum type="arabicParenR"/>
            </a:pPr>
            <a:r>
              <a:rPr lang="en-US" dirty="0">
                <a:solidFill>
                  <a:prstClr val="black"/>
                </a:solidFill>
              </a:rPr>
              <a:t>In a normal child, approximately 20 mL/hr of CSF . </a:t>
            </a:r>
          </a:p>
          <a:p>
            <a:pPr marL="596646" indent="-514350">
              <a:buClr>
                <a:srgbClr val="1CADE4"/>
              </a:buClr>
              <a:buFont typeface="+mj-lt"/>
              <a:buAutoNum type="arabicParenR"/>
            </a:pPr>
            <a:r>
              <a:rPr lang="en-US" dirty="0">
                <a:solidFill>
                  <a:prstClr val="black"/>
                </a:solidFill>
              </a:rPr>
              <a:t>The total volume of CSF approximates 50 mL in an infant and 150 mL in an adult.</a:t>
            </a:r>
          </a:p>
          <a:p>
            <a:pPr>
              <a:buClr>
                <a:srgbClr val="1CADE4"/>
              </a:buClr>
              <a:buFont typeface="Wingdings" pitchFamily="2" charset="2"/>
              <a:buChar char="q"/>
            </a:pPr>
            <a:r>
              <a:rPr lang="en-US" dirty="0">
                <a:solidFill>
                  <a:prstClr val="black"/>
                </a:solidFill>
              </a:rPr>
              <a:t> Most of the CSF is </a:t>
            </a:r>
            <a:r>
              <a:rPr lang="en-US" dirty="0" err="1">
                <a:solidFill>
                  <a:prstClr val="black"/>
                </a:solidFill>
              </a:rPr>
              <a:t>extraventricular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89823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CSF </a:t>
            </a:r>
            <a:r>
              <a:rPr lang="en-US" dirty="0" err="1"/>
              <a:t>absorbtion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65885" y="1901023"/>
            <a:ext cx="4579063" cy="5175486"/>
          </a:xfrm>
        </p:spPr>
        <p:txBody>
          <a:bodyPr>
            <a:normAutofit/>
          </a:bodyPr>
          <a:lstStyle/>
          <a:p>
            <a:r>
              <a:rPr lang="en-US" dirty="0"/>
              <a:t>CSF is absorbed :</a:t>
            </a:r>
          </a:p>
          <a:p>
            <a:pPr marL="596646" indent="-514350">
              <a:buFont typeface="+mj-lt"/>
              <a:buAutoNum type="alphaUcPeriod"/>
            </a:pPr>
            <a:r>
              <a:rPr lang="en-US" dirty="0"/>
              <a:t>Primarily by the </a:t>
            </a:r>
            <a:r>
              <a:rPr lang="en-US" b="1" dirty="0"/>
              <a:t>arachnoid villi </a:t>
            </a:r>
            <a:r>
              <a:rPr lang="en-US" dirty="0"/>
              <a:t>through tight junctions of their endothelium by the pressure forces </a:t>
            </a:r>
          </a:p>
          <a:p>
            <a:pPr marL="596646" indent="-514350">
              <a:buFont typeface="+mj-lt"/>
              <a:buAutoNum type="alphaUcPeriod"/>
            </a:pPr>
            <a:r>
              <a:rPr lang="en-US" b="1" dirty="0"/>
              <a:t>Lymphatic channels </a:t>
            </a:r>
            <a:r>
              <a:rPr lang="en-US" dirty="0"/>
              <a:t>directed to the paranasal sinuses, along nerve root sleeves </a:t>
            </a:r>
          </a:p>
          <a:p>
            <a:pPr marL="596646" indent="-514350">
              <a:buFont typeface="+mj-lt"/>
              <a:buAutoNum type="alphaUcPeriod"/>
            </a:pPr>
            <a:r>
              <a:rPr lang="en-US" dirty="0"/>
              <a:t>The </a:t>
            </a:r>
            <a:r>
              <a:rPr lang="en-US" b="1" dirty="0"/>
              <a:t>choroid plexus </a:t>
            </a:r>
            <a:r>
              <a:rPr lang="en-US" dirty="0"/>
              <a:t>itself.</a:t>
            </a:r>
          </a:p>
        </p:txBody>
      </p:sp>
      <p:pic>
        <p:nvPicPr>
          <p:cNvPr id="5" name="عنصر نائب للمحتوى 3">
            <a:extLst>
              <a:ext uri="{FF2B5EF4-FFF2-40B4-BE49-F238E27FC236}">
                <a16:creationId xmlns:a16="http://schemas.microsoft.com/office/drawing/2014/main" id="{A07A60BB-2326-B3ED-F37F-D7BF440C80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694" y="846138"/>
            <a:ext cx="4165879" cy="604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91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/>
            <a:r>
              <a:rPr lang="en-US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Epidemiology:</a:t>
            </a:r>
            <a:endParaRPr lang="ar-JO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5" y="1916836"/>
            <a:ext cx="9429176" cy="3777623"/>
          </a:xfrm>
        </p:spPr>
        <p:txBody>
          <a:bodyPr rtlCol="1">
            <a:no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Celtic ethnic group, as Welsh, Irish &amp; Scotch. </a:t>
            </a:r>
          </a:p>
          <a:p>
            <a:pPr>
              <a:defRPr/>
            </a:pPr>
            <a:r>
              <a:rPr lang="en-US" sz="2400" dirty="0">
                <a:latin typeface="+mj-lt"/>
              </a:rPr>
              <a:t>Female predominance, 60- 70% of cases.</a:t>
            </a:r>
          </a:p>
          <a:p>
            <a:pPr>
              <a:defRPr/>
            </a:pPr>
            <a:r>
              <a:rPr lang="en-US" sz="2400" dirty="0">
                <a:latin typeface="+mj-lt"/>
              </a:rPr>
              <a:t>Geographical </a:t>
            </a:r>
            <a:r>
              <a:rPr lang="en-US" sz="2400" dirty="0" err="1">
                <a:latin typeface="+mj-lt"/>
              </a:rPr>
              <a:t>varitation</a:t>
            </a:r>
            <a:r>
              <a:rPr lang="en-US" sz="2400" dirty="0">
                <a:latin typeface="+mj-lt"/>
              </a:rPr>
              <a:t>, with England &amp; china having higher rates.</a:t>
            </a:r>
          </a:p>
          <a:p>
            <a:pPr>
              <a:defRPr/>
            </a:pPr>
            <a:r>
              <a:rPr lang="en-US" sz="2400" dirty="0">
                <a:latin typeface="+mj-lt"/>
              </a:rPr>
              <a:t>The incidence has declined </a:t>
            </a:r>
            <a:r>
              <a:rPr lang="en-US" sz="2400" dirty="0" err="1">
                <a:latin typeface="+mj-lt"/>
              </a:rPr>
              <a:t>signifacntly</a:t>
            </a:r>
            <a:r>
              <a:rPr lang="en-US" sz="2400" dirty="0">
                <a:latin typeface="+mj-lt"/>
              </a:rPr>
              <a:t> in the past 3 decades due to:</a:t>
            </a:r>
          </a:p>
          <a:p>
            <a:pPr>
              <a:buNone/>
              <a:defRPr/>
            </a:pPr>
            <a:r>
              <a:rPr lang="en-US" sz="2400" dirty="0">
                <a:latin typeface="+mj-lt"/>
              </a:rPr>
              <a:t>   </a:t>
            </a:r>
            <a:r>
              <a:rPr lang="en-US" sz="2000" dirty="0">
                <a:latin typeface="+mj-lt"/>
              </a:rPr>
              <a:t>1- screening techniques, as US &amp; AFP.</a:t>
            </a:r>
          </a:p>
          <a:p>
            <a:pPr>
              <a:buNone/>
              <a:defRPr/>
            </a:pPr>
            <a:r>
              <a:rPr lang="en-US" sz="2000" dirty="0">
                <a:latin typeface="+mj-lt"/>
              </a:rPr>
              <a:t>   2- termination of </a:t>
            </a:r>
            <a:r>
              <a:rPr lang="en-US" sz="2000" dirty="0" err="1">
                <a:latin typeface="+mj-lt"/>
              </a:rPr>
              <a:t>preg</a:t>
            </a:r>
            <a:r>
              <a:rPr lang="en-US" sz="2000" dirty="0">
                <a:latin typeface="+mj-lt"/>
              </a:rPr>
              <a:t>.</a:t>
            </a:r>
          </a:p>
          <a:p>
            <a:pPr>
              <a:buNone/>
              <a:defRPr/>
            </a:pPr>
            <a:r>
              <a:rPr lang="en-US" sz="2000" dirty="0">
                <a:latin typeface="+mj-lt"/>
              </a:rPr>
              <a:t>   3- administration of folic acid.</a:t>
            </a:r>
            <a:endParaRPr lang="ar-JO" sz="20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198EE-0B07-48B9-AE54-EB82FCE80804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>
                <a:defRPr/>
              </a:pPr>
              <a:t>4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013" y="563920"/>
            <a:ext cx="2420939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3879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obstructive or non communicating :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24137" y="1802674"/>
            <a:ext cx="9931255" cy="5541420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The obstruction is within the ventricular system</a:t>
            </a:r>
            <a:endParaRPr lang="en-US" dirty="0"/>
          </a:p>
          <a:p>
            <a:pPr lvl="0">
              <a:buFontTx/>
              <a:buChar char="-"/>
            </a:pPr>
            <a:r>
              <a:rPr lang="en-US" sz="2400" dirty="0"/>
              <a:t>Congenital :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rgbClr val="C00000"/>
                </a:solidFill>
              </a:rPr>
              <a:t>Aqueductal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stenosis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(most common congenital cause)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dirty="0" err="1"/>
              <a:t>Chiari</a:t>
            </a:r>
            <a:r>
              <a:rPr lang="en-US" dirty="0"/>
              <a:t> II malformation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dirty="0"/>
              <a:t>Dandy-Walker malformation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dirty="0"/>
              <a:t>Intrauterine infections: e.g., toxoplasmosis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dirty="0"/>
              <a:t>Colloid cyst obstructing the </a:t>
            </a:r>
            <a:r>
              <a:rPr lang="en-US" dirty="0" err="1"/>
              <a:t>interventricular</a:t>
            </a:r>
            <a:r>
              <a:rPr lang="en-US" dirty="0"/>
              <a:t> foramen</a:t>
            </a:r>
          </a:p>
          <a:p>
            <a:pPr lvl="0">
              <a:buFontTx/>
              <a:buChar char="-"/>
            </a:pPr>
            <a:r>
              <a:rPr lang="en-US" sz="2400" dirty="0"/>
              <a:t>Acquired :</a:t>
            </a:r>
          </a:p>
          <a:p>
            <a:pPr lvl="0">
              <a:buNone/>
            </a:pPr>
            <a:r>
              <a:rPr lang="en-US" sz="2400" dirty="0"/>
              <a:t>    Brain tumor (especially </a:t>
            </a:r>
            <a:r>
              <a:rPr lang="en-US" sz="2400" dirty="0" err="1"/>
              <a:t>medulloblastomas</a:t>
            </a:r>
            <a:r>
              <a:rPr lang="en-US" sz="2400" dirty="0"/>
              <a:t>, </a:t>
            </a:r>
            <a:r>
              <a:rPr lang="en-US" sz="2400" dirty="0" err="1"/>
              <a:t>pinealoma</a:t>
            </a:r>
            <a:r>
              <a:rPr lang="en-US" sz="2400" dirty="0"/>
              <a:t>, </a:t>
            </a:r>
            <a:r>
              <a:rPr lang="en-US" sz="2400" dirty="0" err="1"/>
              <a:t>ependymomas</a:t>
            </a:r>
            <a:r>
              <a:rPr lang="en-US" sz="2400" dirty="0"/>
              <a:t>,)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E076B7-1F22-CA1A-ED45-C8C5977457EC}"/>
              </a:ext>
            </a:extLst>
          </p:cNvPr>
          <p:cNvSpPr txBox="1"/>
          <p:nvPr/>
        </p:nvSpPr>
        <p:spPr>
          <a:xfrm>
            <a:off x="1902821" y="2084832"/>
            <a:ext cx="70099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endParaRPr lang="x-none" sz="1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1092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Nonobstructive</a:t>
            </a:r>
            <a:r>
              <a:rPr lang="en-US" dirty="0"/>
              <a:t> or communicating: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80903" y="5982800"/>
            <a:ext cx="7620000" cy="1899263"/>
          </a:xfrm>
        </p:spPr>
        <p:txBody>
          <a:bodyPr/>
          <a:lstStyle/>
          <a:p>
            <a:pPr>
              <a:buNone/>
            </a:pPr>
            <a:r>
              <a:rPr lang="en-US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32369E-6FA1-5E7A-A85A-40BEF6445E45}"/>
              </a:ext>
            </a:extLst>
          </p:cNvPr>
          <p:cNvSpPr txBox="1"/>
          <p:nvPr/>
        </p:nvSpPr>
        <p:spPr>
          <a:xfrm>
            <a:off x="1158249" y="2142308"/>
            <a:ext cx="6892833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457200">
              <a:buFont typeface="+mj-lt"/>
              <a:buAutoNum type="arabicPeriod"/>
            </a:pPr>
            <a:endParaRPr lang="en-US" sz="2000" dirty="0">
              <a:solidFill>
                <a:prstClr val="black"/>
              </a:solidFill>
            </a:endParaRPr>
          </a:p>
          <a:p>
            <a:pPr marL="342900" indent="-342900" defTabSz="45720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Obstruction outside the ventricular system</a:t>
            </a:r>
          </a:p>
          <a:p>
            <a:pPr marL="342900" indent="-342900" defTabSz="45720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Failure of absorption by the </a:t>
            </a:r>
            <a:r>
              <a:rPr lang="en-US" sz="2400" dirty="0" err="1">
                <a:solidFill>
                  <a:prstClr val="black"/>
                </a:solidFill>
              </a:rPr>
              <a:t>arachnoid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villi</a:t>
            </a:r>
            <a:endParaRPr lang="en-US" sz="2400" dirty="0">
              <a:solidFill>
                <a:prstClr val="black"/>
              </a:solidFill>
            </a:endParaRP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Inflammatory diseases of the central nervous system (e.g., </a:t>
            </a:r>
            <a:r>
              <a:rPr lang="en-US" sz="2400" dirty="0">
                <a:solidFill>
                  <a:srgbClr val="C00000"/>
                </a:solidFill>
              </a:rPr>
              <a:t>meningitis</a:t>
            </a:r>
            <a:r>
              <a:rPr lang="en-US" sz="2400" dirty="0">
                <a:solidFill>
                  <a:prstClr val="black"/>
                </a:solidFill>
              </a:rPr>
              <a:t>)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C00000"/>
                </a:solidFill>
              </a:rPr>
              <a:t>Subarachnoidal</a:t>
            </a:r>
            <a:r>
              <a:rPr lang="en-US" sz="2400" dirty="0">
                <a:solidFill>
                  <a:srgbClr val="C00000"/>
                </a:solidFill>
              </a:rPr>
              <a:t> or </a:t>
            </a:r>
            <a:r>
              <a:rPr lang="en-US" sz="2400" dirty="0" err="1">
                <a:solidFill>
                  <a:srgbClr val="C00000"/>
                </a:solidFill>
              </a:rPr>
              <a:t>intraventricular</a:t>
            </a:r>
            <a:r>
              <a:rPr lang="en-US" sz="2400" dirty="0">
                <a:solidFill>
                  <a:srgbClr val="C00000"/>
                </a:solidFill>
              </a:rPr>
              <a:t> hemorrhage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Congenital absence of </a:t>
            </a:r>
            <a:r>
              <a:rPr lang="en-US" sz="2400" dirty="0" err="1">
                <a:solidFill>
                  <a:prstClr val="black"/>
                </a:solidFill>
              </a:rPr>
              <a:t>arachnoid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villi</a:t>
            </a:r>
            <a:endParaRPr lang="en-US" sz="2400" dirty="0">
              <a:solidFill>
                <a:prstClr val="black"/>
              </a:solidFill>
            </a:endParaRPr>
          </a:p>
          <a:p>
            <a:pPr marL="342900" indent="-342900" defTabSz="45720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Increased CSF production (uncommon)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Choroid plexus </a:t>
            </a:r>
            <a:r>
              <a:rPr lang="en-US" sz="2400" dirty="0" err="1">
                <a:solidFill>
                  <a:prstClr val="black"/>
                </a:solidFill>
              </a:rPr>
              <a:t>papilloma</a:t>
            </a:r>
            <a:r>
              <a:rPr lang="en-US" sz="2400" dirty="0">
                <a:solidFill>
                  <a:prstClr val="black"/>
                </a:solidFill>
              </a:rPr>
              <a:t>, Choroid plexus carcinoma, Inflammation of the choroid plexus</a:t>
            </a:r>
          </a:p>
        </p:txBody>
      </p:sp>
    </p:spTree>
    <p:extLst>
      <p:ext uri="{BB962C8B-B14F-4D97-AF65-F5344CB8AC3E}">
        <p14:creationId xmlns:p14="http://schemas.microsoft.com/office/powerpoint/2010/main" val="8952125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>
            <a:extLst>
              <a:ext uri="{FF2B5EF4-FFF2-40B4-BE49-F238E27FC236}">
                <a16:creationId xmlns:a16="http://schemas.microsoft.com/office/drawing/2014/main" id="{4A8644D3-359F-C75B-062A-834FC02421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0831" y="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Clinical manifestations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053" y="2531694"/>
            <a:ext cx="11251475" cy="416748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Enlargement of the head ….HC</a:t>
            </a:r>
          </a:p>
          <a:p>
            <a:r>
              <a:rPr lang="en-US" dirty="0"/>
              <a:t>the anterior fontanel is wide open and bulging</a:t>
            </a:r>
          </a:p>
          <a:p>
            <a:r>
              <a:rPr lang="en-US" dirty="0"/>
              <a:t>the scalp veins are dilated. </a:t>
            </a:r>
          </a:p>
          <a:p>
            <a:r>
              <a:rPr lang="en-US" dirty="0"/>
              <a:t>forehead is broad </a:t>
            </a:r>
          </a:p>
          <a:p>
            <a:r>
              <a:rPr lang="en-US" dirty="0"/>
              <a:t>eyes might deviate downward because of impingement of the dilated </a:t>
            </a:r>
            <a:r>
              <a:rPr lang="en-US" dirty="0" err="1"/>
              <a:t>suprapineal</a:t>
            </a:r>
            <a:r>
              <a:rPr lang="en-US" dirty="0"/>
              <a:t> recess on the brainstem </a:t>
            </a:r>
            <a:r>
              <a:rPr lang="en-US" dirty="0" err="1"/>
              <a:t>tectum</a:t>
            </a:r>
            <a:r>
              <a:rPr lang="en-US" dirty="0"/>
              <a:t>, producing the setting-sun eye sign. 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Long-tract signs </a:t>
            </a:r>
          </a:p>
          <a:p>
            <a:pPr marL="596646" indent="-514350">
              <a:buFont typeface="+mj-lt"/>
              <a:buAutoNum type="arabicParenR"/>
            </a:pPr>
            <a:r>
              <a:rPr lang="en-US" dirty="0"/>
              <a:t>Brisk tendon reflexes</a:t>
            </a:r>
          </a:p>
          <a:p>
            <a:pPr marL="596646" indent="-514350">
              <a:buFont typeface="+mj-lt"/>
              <a:buAutoNum type="arabicParenR"/>
            </a:pPr>
            <a:r>
              <a:rPr lang="en-US" dirty="0"/>
              <a:t>Spasticity</a:t>
            </a:r>
          </a:p>
          <a:p>
            <a:pPr marL="596646" indent="-514350">
              <a:buFont typeface="+mj-lt"/>
              <a:buAutoNum type="arabicParenR"/>
            </a:pPr>
            <a:r>
              <a:rPr lang="en-US" dirty="0"/>
              <a:t>clonus (particularly in the lower extremities),</a:t>
            </a:r>
          </a:p>
          <a:p>
            <a:pPr marL="596646" indent="-514350">
              <a:buFont typeface="+mj-lt"/>
              <a:buAutoNum type="arabicParenR"/>
            </a:pPr>
            <a:r>
              <a:rPr lang="en-US" dirty="0"/>
              <a:t>Babinski sign</a:t>
            </a:r>
          </a:p>
        </p:txBody>
      </p:sp>
      <p:sp>
        <p:nvSpPr>
          <p:cNvPr id="8" name="عنصر نائب للمحتوى 2">
            <a:extLst>
              <a:ext uri="{FF2B5EF4-FFF2-40B4-BE49-F238E27FC236}">
                <a16:creationId xmlns:a16="http://schemas.microsoft.com/office/drawing/2014/main" id="{F7806E9D-9671-06C9-12CB-F8580BD391BB}"/>
              </a:ext>
            </a:extLst>
          </p:cNvPr>
          <p:cNvSpPr>
            <a:spLocks noGrp="1"/>
          </p:cNvSpPr>
          <p:nvPr/>
        </p:nvSpPr>
        <p:spPr>
          <a:xfrm>
            <a:off x="1547517" y="921926"/>
            <a:ext cx="7620000" cy="15780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CADE4"/>
              </a:buClr>
              <a:buFont typeface="Wingdings" pitchFamily="2" charset="2"/>
              <a:buChar char="q"/>
            </a:pPr>
            <a:r>
              <a:rPr lang="en-US" dirty="0">
                <a:solidFill>
                  <a:prstClr val="black"/>
                </a:solidFill>
              </a:rPr>
              <a:t>Depends on :</a:t>
            </a:r>
          </a:p>
          <a:p>
            <a:pPr>
              <a:buClr>
                <a:srgbClr val="1CADE4"/>
              </a:buClr>
            </a:pPr>
            <a:r>
              <a:rPr lang="en-US" dirty="0">
                <a:solidFill>
                  <a:prstClr val="black"/>
                </a:solidFill>
              </a:rPr>
              <a:t>Age at onset</a:t>
            </a:r>
          </a:p>
          <a:p>
            <a:pPr>
              <a:buClr>
                <a:srgbClr val="1CADE4"/>
              </a:buClr>
            </a:pPr>
            <a:r>
              <a:rPr lang="en-US" dirty="0">
                <a:solidFill>
                  <a:prstClr val="black"/>
                </a:solidFill>
              </a:rPr>
              <a:t>The nature of the lesion causing obstruction</a:t>
            </a:r>
          </a:p>
          <a:p>
            <a:pPr>
              <a:buClr>
                <a:srgbClr val="1CADE4"/>
              </a:buClr>
            </a:pPr>
            <a:r>
              <a:rPr lang="en-US" dirty="0">
                <a:solidFill>
                  <a:prstClr val="black"/>
                </a:solidFill>
              </a:rPr>
              <a:t>Duration and rate of increase of the intracranial pressure (ICP).</a:t>
            </a:r>
          </a:p>
        </p:txBody>
      </p:sp>
    </p:spTree>
    <p:extLst>
      <p:ext uri="{BB962C8B-B14F-4D97-AF65-F5344CB8AC3E}">
        <p14:creationId xmlns:p14="http://schemas.microsoft.com/office/powerpoint/2010/main" val="5420860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45623" y="661851"/>
            <a:ext cx="7620000" cy="4800600"/>
          </a:xfrm>
        </p:spPr>
        <p:txBody>
          <a:bodyPr>
            <a:normAutofit/>
          </a:bodyPr>
          <a:lstStyle/>
          <a:p>
            <a:r>
              <a:rPr lang="en-US" dirty="0"/>
              <a:t>In an older child, the cranial sutures are less accommodating so that the signs of hydrocephalus may be subtler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b="1" dirty="0"/>
              <a:t>common to both age groups:</a:t>
            </a:r>
          </a:p>
          <a:p>
            <a:pPr lvl="1">
              <a:buNone/>
            </a:pPr>
            <a:r>
              <a:rPr lang="en-US" dirty="0"/>
              <a:t>  </a:t>
            </a:r>
            <a:r>
              <a:rPr lang="en-US" sz="2000" dirty="0"/>
              <a:t>Developmental delays (e.g., psychomotor delays)</a:t>
            </a:r>
          </a:p>
          <a:p>
            <a:pPr lvl="1">
              <a:buNone/>
            </a:pPr>
            <a:r>
              <a:rPr lang="en-US" sz="2000" dirty="0"/>
              <a:t>  Behavioral changes (e.g., irritability)</a:t>
            </a:r>
          </a:p>
          <a:p>
            <a:pPr lvl="1">
              <a:buNone/>
            </a:pPr>
            <a:r>
              <a:rPr lang="en-US" sz="2000" dirty="0"/>
              <a:t>  Lethargy</a:t>
            </a:r>
          </a:p>
          <a:p>
            <a:r>
              <a:rPr lang="en-US" sz="2000" dirty="0"/>
              <a:t>   poor appetite</a:t>
            </a:r>
          </a:p>
          <a:p>
            <a:r>
              <a:rPr lang="en-US" sz="2000" dirty="0"/>
              <a:t>   Vomiting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b="1" dirty="0"/>
              <a:t>in older patients</a:t>
            </a:r>
            <a:r>
              <a:rPr lang="en-US" dirty="0"/>
              <a:t>: headache is a prominent symptoms.</a:t>
            </a:r>
          </a:p>
        </p:txBody>
      </p:sp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AD65D16C-B679-A698-6789-BA4DA70D33F8}"/>
              </a:ext>
            </a:extLst>
          </p:cNvPr>
          <p:cNvSpPr txBox="1">
            <a:spLocks/>
          </p:cNvSpPr>
          <p:nvPr/>
        </p:nvSpPr>
        <p:spPr>
          <a:xfrm>
            <a:off x="1207307" y="4467498"/>
            <a:ext cx="7620000" cy="4716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CADE4"/>
              </a:buClr>
            </a:pPr>
            <a:r>
              <a:rPr lang="en-US" dirty="0">
                <a:solidFill>
                  <a:prstClr val="black"/>
                </a:solidFill>
              </a:rPr>
              <a:t>A gradual change in personality and deterioration in academic productivity suggest a slowly progressive form of hydrocephalus</a:t>
            </a:r>
          </a:p>
        </p:txBody>
      </p:sp>
    </p:spTree>
    <p:extLst>
      <p:ext uri="{BB962C8B-B14F-4D97-AF65-F5344CB8AC3E}">
        <p14:creationId xmlns:p14="http://schemas.microsoft.com/office/powerpoint/2010/main" val="3009076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rPr>
              <a:t>Examination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Percussion of the skull: a cracked pot sound or </a:t>
            </a:r>
            <a:r>
              <a:rPr lang="en-US" dirty="0" err="1"/>
              <a:t>Macewen</a:t>
            </a:r>
            <a:r>
              <a:rPr lang="en-US" dirty="0"/>
              <a:t> sign, indicating separation of the sutures. </a:t>
            </a:r>
          </a:p>
          <a:p>
            <a:r>
              <a:rPr lang="en-US" dirty="0"/>
              <a:t>A foreshortened occiput suggests </a:t>
            </a:r>
            <a:r>
              <a:rPr lang="en-US" dirty="0" err="1"/>
              <a:t>Chiari</a:t>
            </a:r>
            <a:r>
              <a:rPr lang="en-US" dirty="0"/>
              <a:t> malformation,</a:t>
            </a:r>
          </a:p>
          <a:p>
            <a:r>
              <a:rPr lang="en-US" dirty="0"/>
              <a:t>a prominent occiput suggests the Dandy-Walker malformation. </a:t>
            </a:r>
          </a:p>
          <a:p>
            <a:r>
              <a:rPr lang="en-US" dirty="0"/>
              <a:t>Papilledema </a:t>
            </a:r>
          </a:p>
          <a:p>
            <a:r>
              <a:rPr lang="en-US" dirty="0" err="1"/>
              <a:t>Abducens</a:t>
            </a:r>
            <a:r>
              <a:rPr lang="en-US" dirty="0"/>
              <a:t> nerve palsies</a:t>
            </a:r>
          </a:p>
          <a:p>
            <a:r>
              <a:rPr lang="en-US" dirty="0"/>
              <a:t>Pyramidal tract signs, which are most evident in the lower extremities.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2793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rPr>
              <a:t>Diagnosis and differential diagnosis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Familial cases suggest X-linked or autosomal hydrocephalus secondary to </a:t>
            </a:r>
            <a:r>
              <a:rPr lang="en-US" dirty="0" err="1"/>
              <a:t>aqueductal</a:t>
            </a:r>
            <a:r>
              <a:rPr lang="en-US" dirty="0"/>
              <a:t> stenosis. </a:t>
            </a:r>
          </a:p>
          <a:p>
            <a:r>
              <a:rPr lang="en-US" dirty="0"/>
              <a:t>A past history of prematurity with intracranial hemorrhage, meningitis, or mumps encephalitis.</a:t>
            </a:r>
          </a:p>
          <a:p>
            <a:r>
              <a:rPr lang="en-US" dirty="0"/>
              <a:t>café-au-</a:t>
            </a:r>
            <a:r>
              <a:rPr lang="en-US" dirty="0" err="1"/>
              <a:t>lait</a:t>
            </a:r>
            <a:r>
              <a:rPr lang="en-US" dirty="0"/>
              <a:t> spots/</a:t>
            </a:r>
            <a:r>
              <a:rPr lang="en-US" dirty="0" err="1"/>
              <a:t>megalencephaly</a:t>
            </a:r>
            <a:r>
              <a:rPr lang="en-US" dirty="0"/>
              <a:t>…NF</a:t>
            </a:r>
          </a:p>
          <a:p>
            <a:r>
              <a:rPr lang="en-US" dirty="0"/>
              <a:t>inspection, palpation, and auscultation of the skull and spine.</a:t>
            </a:r>
          </a:p>
          <a:p>
            <a:r>
              <a:rPr lang="en-US" dirty="0"/>
              <a:t>head circumference</a:t>
            </a:r>
          </a:p>
        </p:txBody>
      </p:sp>
    </p:spTree>
    <p:extLst>
      <p:ext uri="{BB962C8B-B14F-4D97-AF65-F5344CB8AC3E}">
        <p14:creationId xmlns:p14="http://schemas.microsoft.com/office/powerpoint/2010/main" val="185449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rPr>
              <a:t>Diagnosis and differential diagnosis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Familial cases suggest X-linked or autosomal hydrocephalus secondary to </a:t>
            </a:r>
            <a:r>
              <a:rPr lang="en-US" dirty="0" err="1"/>
              <a:t>aqueductal</a:t>
            </a:r>
            <a:r>
              <a:rPr lang="en-US" dirty="0"/>
              <a:t> stenosis. </a:t>
            </a:r>
          </a:p>
          <a:p>
            <a:r>
              <a:rPr lang="en-US" dirty="0"/>
              <a:t>A past history of prematurity with intracranial hemorrhage, meningitis, or mumps encephalitis.</a:t>
            </a:r>
          </a:p>
          <a:p>
            <a:r>
              <a:rPr lang="en-US" dirty="0"/>
              <a:t>café-au-</a:t>
            </a:r>
            <a:r>
              <a:rPr lang="en-US" dirty="0" err="1"/>
              <a:t>lait</a:t>
            </a:r>
            <a:r>
              <a:rPr lang="en-US" dirty="0"/>
              <a:t> spots/</a:t>
            </a:r>
            <a:r>
              <a:rPr lang="en-US" dirty="0" err="1"/>
              <a:t>megalencephaly</a:t>
            </a:r>
            <a:r>
              <a:rPr lang="en-US" dirty="0"/>
              <a:t>…NF</a:t>
            </a:r>
          </a:p>
          <a:p>
            <a:r>
              <a:rPr lang="en-US" dirty="0"/>
              <a:t>inspection, palpation, and auscultation of the skull and spine.</a:t>
            </a:r>
          </a:p>
          <a:p>
            <a:r>
              <a:rPr lang="en-US" dirty="0"/>
              <a:t>head circumference</a:t>
            </a:r>
          </a:p>
        </p:txBody>
      </p:sp>
    </p:spTree>
    <p:extLst>
      <p:ext uri="{BB962C8B-B14F-4D97-AF65-F5344CB8AC3E}">
        <p14:creationId xmlns:p14="http://schemas.microsoft.com/office/powerpoint/2010/main" val="28864422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85219"/>
            <a:ext cx="10515600" cy="1325563"/>
          </a:xfrm>
        </p:spPr>
        <p:txBody>
          <a:bodyPr/>
          <a:lstStyle/>
          <a:p>
            <a:r>
              <a:rPr lang="en-US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rPr>
              <a:t>Diagnosis and differential diagnosis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3091" y="883245"/>
            <a:ext cx="10515600" cy="4351339"/>
          </a:xfrm>
        </p:spPr>
        <p:txBody>
          <a:bodyPr/>
          <a:lstStyle/>
          <a:p>
            <a:r>
              <a:rPr lang="en-US" dirty="0"/>
              <a:t>Size and configuration of the anterior fontanel</a:t>
            </a:r>
          </a:p>
          <a:p>
            <a:r>
              <a:rPr lang="en-US" dirty="0"/>
              <a:t>Inspection of the back (tufts of hair, </a:t>
            </a:r>
            <a:r>
              <a:rPr lang="en-US" dirty="0" err="1"/>
              <a:t>lipoma</a:t>
            </a:r>
            <a:r>
              <a:rPr lang="en-US" dirty="0"/>
              <a:t>, or </a:t>
            </a:r>
            <a:r>
              <a:rPr lang="en-US" dirty="0" err="1"/>
              <a:t>angioma</a:t>
            </a:r>
            <a:r>
              <a:rPr lang="en-US" dirty="0"/>
              <a:t>)…spinal </a:t>
            </a:r>
            <a:r>
              <a:rPr lang="en-US" dirty="0" err="1"/>
              <a:t>dysraphism</a:t>
            </a:r>
            <a:endParaRPr lang="en-US" dirty="0"/>
          </a:p>
          <a:p>
            <a:r>
              <a:rPr lang="en-US" dirty="0"/>
              <a:t>A prominent forehead or abnormalities in the shape of the occiput</a:t>
            </a:r>
          </a:p>
          <a:p>
            <a:r>
              <a:rPr lang="en-US" dirty="0"/>
              <a:t>A cranial bruit…vein of Galen </a:t>
            </a:r>
            <a:r>
              <a:rPr lang="en-US" dirty="0" err="1"/>
              <a:t>arteriovenous</a:t>
            </a:r>
            <a:r>
              <a:rPr lang="en-US" dirty="0"/>
              <a:t> malformation</a:t>
            </a:r>
          </a:p>
          <a:p>
            <a:r>
              <a:rPr lang="en-US" dirty="0" err="1"/>
              <a:t>Transillumination</a:t>
            </a:r>
            <a:r>
              <a:rPr lang="en-US" dirty="0"/>
              <a:t> of the skull.. massive dilation of the ventricular system or in the Dandy-Walker syndrome</a:t>
            </a:r>
          </a:p>
        </p:txBody>
      </p:sp>
    </p:spTree>
    <p:extLst>
      <p:ext uri="{BB962C8B-B14F-4D97-AF65-F5344CB8AC3E}">
        <p14:creationId xmlns:p14="http://schemas.microsoft.com/office/powerpoint/2010/main" val="34938128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083" y="12"/>
            <a:ext cx="10515600" cy="1325563"/>
          </a:xfrm>
        </p:spPr>
        <p:txBody>
          <a:bodyPr/>
          <a:lstStyle/>
          <a:p>
            <a:r>
              <a:rPr lang="en-US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rPr>
              <a:t>Diagnosis and differential diagnosis</a:t>
            </a:r>
            <a:endParaRPr lang="en-US" dirty="0"/>
          </a:p>
        </p:txBody>
      </p:sp>
      <p:sp>
        <p:nvSpPr>
          <p:cNvPr id="4" name="عنصر نائب للمحتوى 2"/>
          <p:cNvSpPr>
            <a:spLocks noGrp="1"/>
          </p:cNvSpPr>
          <p:nvPr>
            <p:ph idx="1"/>
          </p:nvPr>
        </p:nvSpPr>
        <p:spPr>
          <a:xfrm>
            <a:off x="297024" y="1265790"/>
            <a:ext cx="5161789" cy="4351339"/>
          </a:xfrm>
        </p:spPr>
        <p:txBody>
          <a:bodyPr>
            <a:normAutofit/>
          </a:bodyPr>
          <a:lstStyle/>
          <a:p>
            <a:r>
              <a:rPr lang="en-US" sz="3700" dirty="0"/>
              <a:t>Inspection of the </a:t>
            </a:r>
            <a:r>
              <a:rPr lang="en-US" sz="3700" dirty="0" err="1"/>
              <a:t>eyegrounds</a:t>
            </a:r>
            <a:r>
              <a:rPr lang="en-US" sz="3200" dirty="0"/>
              <a:t>:</a:t>
            </a:r>
          </a:p>
          <a:p>
            <a:pPr marL="795488" indent="-685766">
              <a:buFont typeface="+mj-lt"/>
              <a:buAutoNum type="arabicPeriod"/>
            </a:pPr>
            <a:r>
              <a:rPr lang="en-US" dirty="0" err="1"/>
              <a:t>Chorioretinitis</a:t>
            </a:r>
            <a:r>
              <a:rPr lang="en-US" dirty="0"/>
              <a:t> suggests an intrauterine infection, such as toxoplasmosis.</a:t>
            </a:r>
          </a:p>
          <a:p>
            <a:pPr marL="795488" indent="-685766">
              <a:buFont typeface="+mj-lt"/>
              <a:buAutoNum type="arabicPeriod"/>
            </a:pPr>
            <a:r>
              <a:rPr lang="en-US" dirty="0"/>
              <a:t>Papilledema(older children).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6373485" y="1047984"/>
            <a:ext cx="4992555" cy="3626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14" tIns="60957" rIns="121914" bIns="60957" rtlCol="0" anchor="ctr"/>
          <a:lstStyle/>
          <a:p>
            <a:pPr defTabSz="1219170">
              <a:buClr>
                <a:srgbClr val="000000"/>
              </a:buClr>
            </a:pPr>
            <a:r>
              <a:rPr lang="en-US" kern="0" dirty="0">
                <a:solidFill>
                  <a:prstClr val="black"/>
                </a:solidFill>
                <a:sym typeface="Arial" charset="0"/>
              </a:rPr>
              <a:t> </a:t>
            </a:r>
            <a:r>
              <a:rPr lang="en-US" sz="2700" kern="0" dirty="0">
                <a:solidFill>
                  <a:prstClr val="black"/>
                </a:solidFill>
                <a:sym typeface="Arial" charset="0"/>
              </a:rPr>
              <a:t>The head might appear enlarged secondary to:</a:t>
            </a:r>
          </a:p>
          <a:p>
            <a:pPr defTabSz="1219170">
              <a:buClr>
                <a:srgbClr val="000000"/>
              </a:buClr>
            </a:pPr>
            <a:r>
              <a:rPr lang="en-US" sz="2700" kern="0" dirty="0">
                <a:solidFill>
                  <a:prstClr val="black"/>
                </a:solidFill>
                <a:sym typeface="Arial" charset="0"/>
              </a:rPr>
              <a:t>*-A thickened cranium resulting from chronic anemia</a:t>
            </a:r>
          </a:p>
          <a:p>
            <a:pPr defTabSz="1219170">
              <a:buClr>
                <a:srgbClr val="000000"/>
              </a:buClr>
            </a:pPr>
            <a:r>
              <a:rPr lang="en-US" sz="2700" kern="0" dirty="0">
                <a:solidFill>
                  <a:prstClr val="black"/>
                </a:solidFill>
                <a:sym typeface="Arial" charset="0"/>
              </a:rPr>
              <a:t>*- Rickets</a:t>
            </a:r>
          </a:p>
          <a:p>
            <a:pPr defTabSz="1219170">
              <a:buClr>
                <a:srgbClr val="000000"/>
              </a:buClr>
            </a:pPr>
            <a:r>
              <a:rPr lang="en-US" sz="2700" kern="0" dirty="0">
                <a:solidFill>
                  <a:prstClr val="black"/>
                </a:solidFill>
                <a:sym typeface="Arial" charset="0"/>
              </a:rPr>
              <a:t>*- </a:t>
            </a:r>
            <a:r>
              <a:rPr lang="en-US" sz="2700" kern="0" dirty="0" err="1">
                <a:solidFill>
                  <a:prstClr val="black"/>
                </a:solidFill>
                <a:sym typeface="Arial" charset="0"/>
              </a:rPr>
              <a:t>Osteogenesis</a:t>
            </a:r>
            <a:r>
              <a:rPr lang="en-US" sz="2700" kern="0" dirty="0">
                <a:solidFill>
                  <a:prstClr val="black"/>
                </a:solidFill>
                <a:sym typeface="Arial" charset="0"/>
              </a:rPr>
              <a:t> </a:t>
            </a:r>
            <a:r>
              <a:rPr lang="en-US" sz="2700" kern="0" dirty="0" err="1">
                <a:solidFill>
                  <a:prstClr val="black"/>
                </a:solidFill>
                <a:sym typeface="Arial" charset="0"/>
              </a:rPr>
              <a:t>imperfecta</a:t>
            </a:r>
            <a:endParaRPr lang="en-US" sz="2700" kern="0" dirty="0">
              <a:solidFill>
                <a:prstClr val="black"/>
              </a:solidFill>
              <a:sym typeface="Arial" charset="0"/>
            </a:endParaRPr>
          </a:p>
          <a:p>
            <a:pPr defTabSz="1219170">
              <a:buClr>
                <a:srgbClr val="000000"/>
              </a:buClr>
            </a:pPr>
            <a:r>
              <a:rPr lang="en-US" sz="2700" kern="0" dirty="0">
                <a:solidFill>
                  <a:prstClr val="black"/>
                </a:solidFill>
                <a:sym typeface="Arial" charset="0"/>
              </a:rPr>
              <a:t>*- Epiphyseal dysplasia.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25" y="4487895"/>
            <a:ext cx="10594975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229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rPr>
              <a:t>Diagnosis and differential diagnosis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39349" y="1700821"/>
            <a:ext cx="6720747" cy="4992555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3891A7"/>
              </a:buClr>
            </a:pPr>
            <a:r>
              <a:rPr lang="en-US" sz="3200" b="1" u="sng" dirty="0">
                <a:solidFill>
                  <a:prstClr val="black"/>
                </a:solidFill>
              </a:rPr>
              <a:t>Plain skull films:</a:t>
            </a:r>
          </a:p>
          <a:p>
            <a:pPr marL="795488" indent="-685766">
              <a:buClr>
                <a:srgbClr val="3891A7"/>
              </a:buClr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</a:rPr>
              <a:t>separation of the sutures</a:t>
            </a:r>
          </a:p>
          <a:p>
            <a:pPr marL="795488" indent="-685766">
              <a:buClr>
                <a:srgbClr val="3891A7"/>
              </a:buClr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</a:rPr>
              <a:t>erosion of the posterior </a:t>
            </a:r>
            <a:r>
              <a:rPr lang="en-US" sz="3200" dirty="0" err="1">
                <a:solidFill>
                  <a:prstClr val="black"/>
                </a:solidFill>
              </a:rPr>
              <a:t>clinoids</a:t>
            </a:r>
            <a:r>
              <a:rPr lang="en-US" sz="3200" dirty="0">
                <a:solidFill>
                  <a:prstClr val="black"/>
                </a:solidFill>
              </a:rPr>
              <a:t> in an older child</a:t>
            </a:r>
          </a:p>
          <a:p>
            <a:pPr marL="795488" indent="-685766">
              <a:buClr>
                <a:srgbClr val="3891A7"/>
              </a:buClr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</a:rPr>
              <a:t>an increase in convolutional markings (beaten-silver appearance) on the inside of the skull with long-standing increased ICP</a:t>
            </a:r>
            <a:endParaRPr lang="en-US" dirty="0"/>
          </a:p>
          <a:p>
            <a:r>
              <a:rPr lang="en-US" sz="3500" b="1" u="sng" dirty="0"/>
              <a:t>The CT scan and/or MRI along with ultrasonography for cause and severity.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F56B837-3ED7-441D-AFFC-812D27AD9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139" y="1892833"/>
            <a:ext cx="4320480" cy="384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11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-128885" y="853292"/>
            <a:ext cx="10285200" cy="978800"/>
          </a:xfrm>
        </p:spPr>
        <p:txBody>
          <a:bodyPr rtlCol="1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</a:rPr>
              <a:t>Folic Acid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203651" y="2098926"/>
            <a:ext cx="8854760" cy="4210415"/>
          </a:xfrm>
        </p:spPr>
        <p:txBody>
          <a:bodyPr rtlCol="1">
            <a:noAutofit/>
          </a:bodyPr>
          <a:lstStyle/>
          <a:p>
            <a:pPr>
              <a:defRPr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Prevents up to 70% of NTDs.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U.S. Public Health Service recommends that all women capable of becoming pregnant consume 400 micrograms (0.4 milligrams) folic acid daily.</a:t>
            </a:r>
            <a:r>
              <a:rPr lang="en-US" sz="2400" dirty="0">
                <a:latin typeface="+mj-lt"/>
              </a:rPr>
              <a:t> 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198EE-0B07-48B9-AE54-EB82FCE80804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>
                <a:defRPr/>
              </a:pPr>
              <a:t>5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" name="AutoShape 2" descr="ناتشورال فاكتورز فوليك اسيد, 1 ملجم, 90 حبة | دكتور نيوترشن الأردن"/>
          <p:cNvSpPr>
            <a:spLocks noChangeAspect="1" noChangeArrowheads="1"/>
          </p:cNvSpPr>
          <p:nvPr/>
        </p:nvSpPr>
        <p:spPr bwMode="auto">
          <a:xfrm>
            <a:off x="155583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919" y="4130545"/>
            <a:ext cx="2571751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9446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rPr>
              <a:t>Chiari</a:t>
            </a:r>
            <a:r>
              <a:rPr lang="en-US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rPr>
              <a:t> malformation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36" y="1826689"/>
            <a:ext cx="10273141" cy="467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2212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339" y="3566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chemeClr val="accent6"/>
                </a:solidFill>
              </a:rPr>
              <a:t>Type I CM</a:t>
            </a:r>
            <a:r>
              <a:rPr lang="it-IT" dirty="0">
                <a:solidFill>
                  <a:schemeClr val="accent6"/>
                </a:solidFill>
              </a:rPr>
              <a:t> (Chiari I malformation)</a:t>
            </a:r>
            <a:r>
              <a:rPr lang="it-IT" b="1" dirty="0">
                <a:solidFill>
                  <a:schemeClr val="accent6"/>
                </a:solidFill>
              </a:rPr>
              <a:t> </a:t>
            </a:r>
            <a:br>
              <a:rPr lang="it-IT" dirty="0">
                <a:solidFill>
                  <a:schemeClr val="accent6"/>
                </a:solidFill>
              </a:rPr>
            </a:br>
            <a:br>
              <a:rPr lang="it-IT" dirty="0">
                <a:solidFill>
                  <a:schemeClr val="accent6"/>
                </a:solidFill>
              </a:rPr>
            </a:b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27381" y="1097360"/>
            <a:ext cx="6624736" cy="5760640"/>
          </a:xfrm>
        </p:spPr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b="1" dirty="0">
                <a:solidFill>
                  <a:srgbClr val="1A1C1C"/>
                </a:solidFill>
                <a:latin typeface="Lato"/>
              </a:rPr>
              <a:t>Definition :</a:t>
            </a:r>
            <a:r>
              <a:rPr lang="en-US" dirty="0"/>
              <a:t>Ectopic extension of cerebellar tonsils through the foramen magnum</a:t>
            </a:r>
          </a:p>
          <a:p>
            <a:r>
              <a:rPr lang="en-US" b="1" dirty="0"/>
              <a:t>Clinical features</a:t>
            </a:r>
            <a:r>
              <a:rPr lang="en-US" dirty="0"/>
              <a:t> :produces symptoms during </a:t>
            </a:r>
            <a:r>
              <a:rPr lang="en-US" b="1" dirty="0"/>
              <a:t>adolescence or adult life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usually </a:t>
            </a:r>
            <a:r>
              <a:rPr lang="en-US" u="sng" dirty="0">
                <a:solidFill>
                  <a:srgbClr val="FF0000"/>
                </a:solidFill>
              </a:rPr>
              <a:t>not associated with hydrocephalus. 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Patients complain :</a:t>
            </a:r>
          </a:p>
          <a:p>
            <a:r>
              <a:rPr lang="en-US" dirty="0"/>
              <a:t>recurrent headache</a:t>
            </a:r>
          </a:p>
          <a:p>
            <a:r>
              <a:rPr lang="en-US" dirty="0"/>
              <a:t>neck pain</a:t>
            </a:r>
          </a:p>
          <a:p>
            <a:r>
              <a:rPr lang="en-US" dirty="0"/>
              <a:t>urinary frequency</a:t>
            </a:r>
          </a:p>
          <a:p>
            <a:r>
              <a:rPr lang="en-US" dirty="0"/>
              <a:t>progressive lower-extremity spasticity</a:t>
            </a:r>
            <a:br>
              <a:rPr lang="en-US" dirty="0"/>
            </a:br>
            <a:br>
              <a:rPr lang="en-US" dirty="0"/>
            </a:br>
            <a:r>
              <a:rPr lang="en-US" b="1" dirty="0" err="1"/>
              <a:t>Syringomyelia</a:t>
            </a:r>
            <a:r>
              <a:rPr lang="en-US" dirty="0"/>
              <a:t> : Syrinx of the spinal cord especially the cervical region should be looked for on MRI imaging.</a:t>
            </a:r>
          </a:p>
          <a:p>
            <a:endParaRPr lang="en-US" dirty="0"/>
          </a:p>
        </p:txBody>
      </p:sp>
      <p:pic>
        <p:nvPicPr>
          <p:cNvPr id="2050" name="Picture 2" descr="Chiari I malfor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773" y="644691"/>
            <a:ext cx="4416491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3405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339" y="3566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Type II CM</a:t>
            </a:r>
            <a:r>
              <a:rPr lang="en-US" dirty="0">
                <a:solidFill>
                  <a:schemeClr val="accent6"/>
                </a:solidFill>
              </a:rPr>
              <a:t> (Arnold-</a:t>
            </a:r>
            <a:r>
              <a:rPr lang="en-US" dirty="0" err="1">
                <a:solidFill>
                  <a:schemeClr val="accent6"/>
                </a:solidFill>
              </a:rPr>
              <a:t>Chiari</a:t>
            </a:r>
            <a:r>
              <a:rPr lang="en-US" dirty="0">
                <a:solidFill>
                  <a:schemeClr val="accent6"/>
                </a:solidFill>
              </a:rPr>
              <a:t> malformation) </a:t>
            </a:r>
            <a:br>
              <a:rPr lang="en-US" dirty="0">
                <a:solidFill>
                  <a:schemeClr val="accent6"/>
                </a:solidFill>
              </a:rPr>
            </a:br>
            <a:br>
              <a:rPr lang="en-US" dirty="0">
                <a:solidFill>
                  <a:schemeClr val="accent6"/>
                </a:solidFill>
              </a:rPr>
            </a:b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27381" y="836712"/>
            <a:ext cx="11233248" cy="6336704"/>
          </a:xfrm>
        </p:spPr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b="1" dirty="0">
                <a:solidFill>
                  <a:srgbClr val="1A1C1C"/>
                </a:solidFill>
                <a:latin typeface="Lato"/>
              </a:rPr>
              <a:t>Definition :</a:t>
            </a:r>
            <a:r>
              <a:rPr lang="en-US" dirty="0">
                <a:solidFill>
                  <a:srgbClr val="1A1C1C"/>
                </a:solidFill>
                <a:latin typeface="Lato"/>
              </a:rPr>
              <a:t>Protrusion of </a:t>
            </a:r>
            <a:r>
              <a:rPr lang="en-US" b="1" dirty="0">
                <a:solidFill>
                  <a:srgbClr val="1A1C1C"/>
                </a:solidFill>
                <a:latin typeface="Lato"/>
              </a:rPr>
              <a:t>cerebellar tonsils</a:t>
            </a:r>
            <a:r>
              <a:rPr lang="en-US" dirty="0">
                <a:solidFill>
                  <a:srgbClr val="1A1C1C"/>
                </a:solidFill>
                <a:latin typeface="Lato"/>
              </a:rPr>
              <a:t>, </a:t>
            </a:r>
            <a:r>
              <a:rPr lang="en-US" b="1" dirty="0">
                <a:solidFill>
                  <a:srgbClr val="1A1C1C"/>
                </a:solidFill>
                <a:latin typeface="Lato"/>
              </a:rPr>
              <a:t>vermis,</a:t>
            </a:r>
            <a:r>
              <a:rPr lang="en-US" dirty="0">
                <a:solidFill>
                  <a:srgbClr val="1A1C1C"/>
                </a:solidFill>
                <a:latin typeface="Lato"/>
              </a:rPr>
              <a:t> and </a:t>
            </a:r>
            <a:r>
              <a:rPr lang="en-US" b="1" dirty="0">
                <a:solidFill>
                  <a:srgbClr val="1A1C1C"/>
                </a:solidFill>
                <a:latin typeface="Lato"/>
              </a:rPr>
              <a:t>medulla oblongata</a:t>
            </a:r>
            <a:r>
              <a:rPr lang="en-US" dirty="0">
                <a:solidFill>
                  <a:srgbClr val="1A1C1C"/>
                </a:solidFill>
                <a:latin typeface="Lato"/>
              </a:rPr>
              <a:t> into the foramen magnum</a:t>
            </a:r>
          </a:p>
          <a:p>
            <a:pPr>
              <a:buFont typeface="Arial"/>
              <a:buChar char="•"/>
            </a:pPr>
            <a:r>
              <a:rPr lang="en-US" b="1" dirty="0">
                <a:solidFill>
                  <a:srgbClr val="1A1C1C"/>
                </a:solidFill>
                <a:latin typeface="Lato"/>
              </a:rPr>
              <a:t>Clinical </a:t>
            </a:r>
            <a:r>
              <a:rPr lang="en-US" b="1" dirty="0" err="1">
                <a:solidFill>
                  <a:srgbClr val="1A1C1C"/>
                </a:solidFill>
                <a:latin typeface="Lato"/>
              </a:rPr>
              <a:t>features:</a:t>
            </a:r>
            <a:r>
              <a:rPr lang="en-US" dirty="0" err="1">
                <a:solidFill>
                  <a:srgbClr val="1A1C1C"/>
                </a:solidFill>
                <a:latin typeface="Lato"/>
              </a:rPr>
              <a:t>Usually</a:t>
            </a:r>
            <a:r>
              <a:rPr lang="en-US" dirty="0">
                <a:solidFill>
                  <a:srgbClr val="1A1C1C"/>
                </a:solidFill>
                <a:latin typeface="Lato"/>
              </a:rPr>
              <a:t> symptomatic in infancy</a:t>
            </a:r>
          </a:p>
          <a:p>
            <a:pPr marL="0" indent="0">
              <a:buNone/>
            </a:pPr>
            <a:r>
              <a:rPr lang="en-US" b="1" dirty="0">
                <a:solidFill>
                  <a:srgbClr val="1A1C1C"/>
                </a:solidFill>
                <a:latin typeface="Lato"/>
              </a:rPr>
              <a:t>Obstructive hydrocephalus</a:t>
            </a:r>
            <a:r>
              <a:rPr lang="en-US" dirty="0">
                <a:solidFill>
                  <a:srgbClr val="1A1C1C"/>
                </a:solidFill>
                <a:latin typeface="Lato"/>
              </a:rPr>
              <a:t>: Displacement of brain tissue into the foramen magnum results in stenosis of the cerebral aqueduct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During infancy(10%) produce</a:t>
            </a:r>
          </a:p>
          <a:p>
            <a:r>
              <a:rPr lang="en-US" dirty="0"/>
              <a:t>Stridor</a:t>
            </a:r>
          </a:p>
          <a:p>
            <a:r>
              <a:rPr lang="en-US" dirty="0"/>
              <a:t>weak cry</a:t>
            </a:r>
          </a:p>
          <a:p>
            <a:r>
              <a:rPr lang="en-US" dirty="0"/>
              <a:t>apnea,</a:t>
            </a:r>
          </a:p>
          <a:p>
            <a:r>
              <a:rPr lang="en-US" dirty="0"/>
              <a:t>which may be relieved by shunting or by decompression of the posterior fossa.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During childhood:</a:t>
            </a:r>
          </a:p>
          <a:p>
            <a:r>
              <a:rPr lang="en-US" dirty="0"/>
              <a:t>abnormalities of gait</a:t>
            </a:r>
          </a:p>
          <a:p>
            <a:r>
              <a:rPr lang="en-US" dirty="0"/>
              <a:t>Spasticity</a:t>
            </a:r>
          </a:p>
          <a:p>
            <a:r>
              <a:rPr lang="en-US" dirty="0"/>
              <a:t>increasing incoordination (including the arms and hands)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4533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192012" y="2276873"/>
            <a:ext cx="5376597" cy="364840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>
                <a:solidFill>
                  <a:srgbClr val="1A1C1C"/>
                </a:solidFill>
                <a:latin typeface="Lato"/>
              </a:rPr>
              <a:t>Always associated with </a:t>
            </a:r>
            <a:r>
              <a:rPr lang="en-US" b="1" u="sng" dirty="0" err="1">
                <a:latin typeface="Lato"/>
                <a:hlinkClick r:id="rId3"/>
              </a:rPr>
              <a:t>myelomeningocele</a:t>
            </a:r>
            <a:r>
              <a:rPr lang="en-US" dirty="0">
                <a:solidFill>
                  <a:srgbClr val="1A1C1C"/>
                </a:solidFill>
                <a:latin typeface="Lato"/>
              </a:rPr>
              <a:t>: manifests with motor and/or sensory deficits at and below the level of the lesion</a:t>
            </a:r>
          </a:p>
          <a:p>
            <a:pPr>
              <a:buFont typeface="Arial"/>
              <a:buChar char="•"/>
            </a:pPr>
            <a:r>
              <a:rPr lang="en-US" dirty="0">
                <a:solidFill>
                  <a:srgbClr val="1A1C1C"/>
                </a:solidFill>
                <a:latin typeface="Lato"/>
              </a:rPr>
              <a:t>Some patients develop </a:t>
            </a:r>
            <a:r>
              <a:rPr lang="en-US" b="1" dirty="0" err="1">
                <a:latin typeface="Lato"/>
                <a:hlinkClick r:id="rId4"/>
              </a:rPr>
              <a:t>syringomyelia</a:t>
            </a:r>
            <a:endParaRPr lang="en-US" b="1" dirty="0">
              <a:latin typeface="Lato"/>
            </a:endParaRPr>
          </a:p>
          <a:p>
            <a:endParaRPr lang="en-US" dirty="0"/>
          </a:p>
        </p:txBody>
      </p:sp>
      <p:pic>
        <p:nvPicPr>
          <p:cNvPr id="4" name="Picture 2" descr="Chiari II malform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3" y="644695"/>
            <a:ext cx="4704523" cy="566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7675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Dandy-Walker malformation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1825638"/>
            <a:ext cx="10515600" cy="477172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cystic expansion of the fourth ventricle in the posterior fossa ,midline cerebellar hypoplasia, which results from a developmental failure of the roof of the fourth ventricle during embryogenesis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90% of patients have </a:t>
            </a:r>
            <a:r>
              <a:rPr lang="en-US" b="1" dirty="0" err="1">
                <a:solidFill>
                  <a:srgbClr val="FF0000"/>
                </a:solidFill>
              </a:rPr>
              <a:t>hydrocephalusa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associated anomalies, including </a:t>
            </a:r>
          </a:p>
          <a:p>
            <a:r>
              <a:rPr lang="en-US" dirty="0"/>
              <a:t>agenesis of the posterior cerebellar vermis and corpus callosum. 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Infants present with :</a:t>
            </a:r>
          </a:p>
          <a:p>
            <a:r>
              <a:rPr lang="en-US" dirty="0"/>
              <a:t>a rapid increase in head size </a:t>
            </a:r>
          </a:p>
          <a:p>
            <a:r>
              <a:rPr lang="en-US" dirty="0"/>
              <a:t>a prominent occiput. </a:t>
            </a:r>
          </a:p>
          <a:p>
            <a:r>
              <a:rPr lang="en-US" dirty="0" err="1"/>
              <a:t>Transillumination</a:t>
            </a:r>
            <a:r>
              <a:rPr lang="en-US" dirty="0"/>
              <a:t> of the skull may be positive.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7606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Dandy-Walker malformation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1825638"/>
            <a:ext cx="10515600" cy="477172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Most children have evidence of </a:t>
            </a:r>
          </a:p>
          <a:p>
            <a:r>
              <a:rPr lang="en-US" dirty="0"/>
              <a:t>long-tract signs</a:t>
            </a:r>
          </a:p>
          <a:p>
            <a:r>
              <a:rPr lang="en-US" dirty="0"/>
              <a:t>cerebellar ataxia</a:t>
            </a:r>
          </a:p>
          <a:p>
            <a:r>
              <a:rPr lang="en-US" dirty="0"/>
              <a:t>delayed motor and cognitive milestones</a:t>
            </a:r>
          </a:p>
          <a:p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>
                <a:solidFill>
                  <a:srgbClr val="92D050"/>
                </a:solidFill>
              </a:rPr>
              <a:t>Management :</a:t>
            </a:r>
          </a:p>
          <a:p>
            <a:pPr marL="109723" indent="0">
              <a:buNone/>
            </a:pPr>
            <a:r>
              <a:rPr lang="en-US" dirty="0"/>
              <a:t>shunting the cystic cavity (and on occasion the ventricles as well) in the presence of hydrocephalus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4103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1">
            <a:extLst>
              <a:ext uri="{FF2B5EF4-FFF2-40B4-BE49-F238E27FC236}">
                <a16:creationId xmlns:a16="http://schemas.microsoft.com/office/drawing/2014/main" id="{50B6AC3E-5814-BD26-BF16-557BC27D6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99" y="3968215"/>
            <a:ext cx="7620000" cy="1143000"/>
          </a:xfrm>
        </p:spPr>
        <p:txBody>
          <a:bodyPr/>
          <a:lstStyle/>
          <a:p>
            <a:r>
              <a:rPr lang="en-US" dirty="0"/>
              <a:t>Treatment 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983" y="233867"/>
            <a:ext cx="3629628" cy="355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رابط كسهم مستقيم 8"/>
          <p:cNvCxnSpPr>
            <a:cxnSpLocks/>
          </p:cNvCxnSpPr>
          <p:nvPr/>
        </p:nvCxnSpPr>
        <p:spPr>
          <a:xfrm flipV="1">
            <a:off x="3848286" y="2612634"/>
            <a:ext cx="2971449" cy="8571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ربع نص 11"/>
          <p:cNvSpPr txBox="1"/>
          <p:nvPr/>
        </p:nvSpPr>
        <p:spPr>
          <a:xfrm>
            <a:off x="2660125" y="3301367"/>
            <a:ext cx="1480875" cy="67710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kern="0" dirty="0">
                <a:solidFill>
                  <a:prstClr val="black"/>
                </a:solidFill>
                <a:latin typeface="Arial" charset="0"/>
                <a:cs typeface="Arial" charset="0"/>
                <a:sym typeface="Arial" charset="0"/>
              </a:rPr>
              <a:t>Cerebellar tonsil</a:t>
            </a:r>
          </a:p>
        </p:txBody>
      </p:sp>
      <p:cxnSp>
        <p:nvCxnSpPr>
          <p:cNvPr id="14" name="رابط كسهم مستقيم 13"/>
          <p:cNvCxnSpPr>
            <a:cxnSpLocks/>
          </p:cNvCxnSpPr>
          <p:nvPr/>
        </p:nvCxnSpPr>
        <p:spPr>
          <a:xfrm>
            <a:off x="7440261" y="2622427"/>
            <a:ext cx="1461619" cy="10135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ربع نص 15"/>
          <p:cNvSpPr txBox="1"/>
          <p:nvPr/>
        </p:nvSpPr>
        <p:spPr>
          <a:xfrm>
            <a:off x="8680301" y="3580286"/>
            <a:ext cx="1642107" cy="67710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kern="0" dirty="0">
                <a:solidFill>
                  <a:prstClr val="black"/>
                </a:solidFill>
                <a:latin typeface="Avenir-Book"/>
                <a:cs typeface="Arial" charset="0"/>
                <a:sym typeface="Arial" charset="0"/>
              </a:rPr>
              <a:t>foramen magnum</a:t>
            </a:r>
            <a:endParaRPr lang="en-US" kern="0" dirty="0">
              <a:solidFill>
                <a:prstClr val="black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18" name="رابط كسهم مستقيم 17"/>
          <p:cNvCxnSpPr>
            <a:cxnSpLocks/>
          </p:cNvCxnSpPr>
          <p:nvPr/>
        </p:nvCxnSpPr>
        <p:spPr>
          <a:xfrm flipH="1" flipV="1">
            <a:off x="4521493" y="930744"/>
            <a:ext cx="2388248" cy="10720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ربع نص 19"/>
          <p:cNvSpPr txBox="1"/>
          <p:nvPr/>
        </p:nvSpPr>
        <p:spPr>
          <a:xfrm>
            <a:off x="2104395" y="480262"/>
            <a:ext cx="2530047" cy="155426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kern="0" dirty="0">
                <a:solidFill>
                  <a:prstClr val="black"/>
                </a:solidFill>
                <a:latin typeface="Avenir-Book"/>
                <a:cs typeface="Arial" charset="0"/>
                <a:sym typeface="Arial" charset="0"/>
              </a:rPr>
              <a:t>small,</a:t>
            </a:r>
          </a:p>
          <a:p>
            <a:pPr defTabSz="1219170">
              <a:buClr>
                <a:srgbClr val="000000"/>
              </a:buClr>
            </a:pPr>
            <a:r>
              <a:rPr lang="en-US" kern="0" dirty="0" err="1">
                <a:solidFill>
                  <a:prstClr val="black"/>
                </a:solidFill>
                <a:latin typeface="Avenir-Book"/>
                <a:cs typeface="Arial" charset="0"/>
                <a:sym typeface="Arial" charset="0"/>
              </a:rPr>
              <a:t>slitlike</a:t>
            </a:r>
            <a:r>
              <a:rPr lang="en-US" kern="0" dirty="0">
                <a:solidFill>
                  <a:prstClr val="black"/>
                </a:solidFill>
                <a:latin typeface="Avenir-Book"/>
                <a:cs typeface="Arial" charset="0"/>
                <a:sym typeface="Arial" charset="0"/>
              </a:rPr>
              <a:t> fourth ventricle, which has been pulled into a vertical position</a:t>
            </a:r>
            <a:endParaRPr lang="en-US" kern="0" dirty="0">
              <a:solidFill>
                <a:prstClr val="black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8" name="عنصر نائب للمحتوى 2">
            <a:extLst>
              <a:ext uri="{FF2B5EF4-FFF2-40B4-BE49-F238E27FC236}">
                <a16:creationId xmlns:a16="http://schemas.microsoft.com/office/drawing/2014/main" id="{AFF01DA2-51E8-99DA-9CC4-3ED5725016E3}"/>
              </a:ext>
            </a:extLst>
          </p:cNvPr>
          <p:cNvSpPr txBox="1">
            <a:spLocks/>
          </p:cNvSpPr>
          <p:nvPr/>
        </p:nvSpPr>
        <p:spPr>
          <a:xfrm>
            <a:off x="1524000" y="5090695"/>
            <a:ext cx="7620000" cy="4800600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B9BD5"/>
              </a:buClr>
            </a:pPr>
            <a:r>
              <a:rPr lang="en-US" dirty="0">
                <a:solidFill>
                  <a:prstClr val="black"/>
                </a:solidFill>
                <a:sym typeface="Arial" charset="0"/>
              </a:rPr>
              <a:t>Surgical decompression</a:t>
            </a:r>
          </a:p>
          <a:p>
            <a:pPr>
              <a:buClr>
                <a:srgbClr val="5B9BD5"/>
              </a:buClr>
            </a:pPr>
            <a:r>
              <a:rPr lang="en-US" dirty="0">
                <a:solidFill>
                  <a:prstClr val="black"/>
                </a:solidFill>
                <a:sym typeface="Arial" charset="0"/>
              </a:rPr>
              <a:t>If asymptomatic or mildly symptomatic patients may be managed conservatively</a:t>
            </a:r>
          </a:p>
        </p:txBody>
      </p:sp>
    </p:spTree>
    <p:extLst>
      <p:ext uri="{BB962C8B-B14F-4D97-AF65-F5344CB8AC3E}">
        <p14:creationId xmlns:p14="http://schemas.microsoft.com/office/powerpoint/2010/main" val="20584134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65" y="3429013"/>
            <a:ext cx="2303723" cy="343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>
            <a:cxnSpLocks/>
          </p:cNvCxnSpPr>
          <p:nvPr/>
        </p:nvCxnSpPr>
        <p:spPr>
          <a:xfrm flipH="1" flipV="1">
            <a:off x="2464745" y="3951127"/>
            <a:ext cx="1093611" cy="776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ربع نص 6"/>
          <p:cNvSpPr txBox="1"/>
          <p:nvPr/>
        </p:nvSpPr>
        <p:spPr>
          <a:xfrm>
            <a:off x="1452357" y="3555588"/>
            <a:ext cx="1408867" cy="96949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kern="0" dirty="0">
                <a:solidFill>
                  <a:prstClr val="black"/>
                </a:solidFill>
                <a:latin typeface="Avenir-Book"/>
                <a:cs typeface="Arial" charset="0"/>
                <a:sym typeface="Arial" charset="0"/>
              </a:rPr>
              <a:t>dilated lateral ventricles</a:t>
            </a:r>
            <a:endParaRPr lang="en-US" kern="0" dirty="0">
              <a:solidFill>
                <a:prstClr val="black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9" name="رابط كسهم مستقيم 8"/>
          <p:cNvCxnSpPr>
            <a:cxnSpLocks/>
          </p:cNvCxnSpPr>
          <p:nvPr/>
        </p:nvCxnSpPr>
        <p:spPr>
          <a:xfrm flipH="1" flipV="1">
            <a:off x="2464744" y="5600792"/>
            <a:ext cx="1100869" cy="3125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ربع نص 10"/>
          <p:cNvSpPr txBox="1"/>
          <p:nvPr/>
        </p:nvSpPr>
        <p:spPr>
          <a:xfrm>
            <a:off x="1452363" y="5249335"/>
            <a:ext cx="1318143" cy="96949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kern="0" dirty="0">
                <a:solidFill>
                  <a:prstClr val="black"/>
                </a:solidFill>
                <a:latin typeface="Avenir-Book"/>
                <a:cs typeface="Arial" charset="0"/>
                <a:sym typeface="Arial" charset="0"/>
              </a:rPr>
              <a:t>large posterior fossa cyst</a:t>
            </a:r>
            <a:endParaRPr lang="en-US" kern="0" dirty="0">
              <a:solidFill>
                <a:prstClr val="black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6A86695-D2E7-58B7-2AEB-9158455A8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9" y="3418977"/>
            <a:ext cx="3322659" cy="343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3">
            <a:extLst>
              <a:ext uri="{FF2B5EF4-FFF2-40B4-BE49-F238E27FC236}">
                <a16:creationId xmlns:a16="http://schemas.microsoft.com/office/drawing/2014/main" id="{C031F24D-630C-171C-34BF-D92C7D61802E}"/>
              </a:ext>
            </a:extLst>
          </p:cNvPr>
          <p:cNvSpPr txBox="1"/>
          <p:nvPr/>
        </p:nvSpPr>
        <p:spPr>
          <a:xfrm>
            <a:off x="5136473" y="4158976"/>
            <a:ext cx="1552883" cy="243143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kern="0" dirty="0">
                <a:solidFill>
                  <a:prstClr val="black"/>
                </a:solidFill>
                <a:latin typeface="Arial" charset="0"/>
                <a:cs typeface="Arial" charset="0"/>
                <a:sym typeface="Arial" charset="0"/>
              </a:rPr>
              <a:t>splaying of the cerebellar hemispheres by the dilated fourth ventricle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EFD73B6-C226-F79D-53AB-CCC15573F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613" y="5453"/>
            <a:ext cx="4564651" cy="343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ربع نص 6">
            <a:extLst>
              <a:ext uri="{FF2B5EF4-FFF2-40B4-BE49-F238E27FC236}">
                <a16:creationId xmlns:a16="http://schemas.microsoft.com/office/drawing/2014/main" id="{3D940E6F-F76E-8CF4-DB73-F4CD69AAD4A8}"/>
              </a:ext>
            </a:extLst>
          </p:cNvPr>
          <p:cNvSpPr txBox="1"/>
          <p:nvPr/>
        </p:nvSpPr>
        <p:spPr>
          <a:xfrm>
            <a:off x="1709185" y="35080"/>
            <a:ext cx="1696899" cy="155426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kern="0" dirty="0">
                <a:solidFill>
                  <a:prstClr val="black"/>
                </a:solidFill>
                <a:latin typeface="Arial" charset="0"/>
                <a:cs typeface="Arial" charset="0"/>
                <a:sym typeface="Arial" charset="0"/>
              </a:rPr>
              <a:t>The incomplete </a:t>
            </a:r>
            <a:r>
              <a:rPr lang="en-US" kern="0" dirty="0" err="1">
                <a:solidFill>
                  <a:prstClr val="black"/>
                </a:solidFill>
                <a:latin typeface="Arial" charset="0"/>
                <a:cs typeface="Arial" charset="0"/>
                <a:sym typeface="Arial" charset="0"/>
              </a:rPr>
              <a:t>vermis</a:t>
            </a:r>
            <a:r>
              <a:rPr lang="en-US" kern="0" dirty="0">
                <a:solidFill>
                  <a:prstClr val="black"/>
                </a:solidFill>
                <a:latin typeface="Arial" charset="0"/>
                <a:cs typeface="Arial" charset="0"/>
                <a:sym typeface="Arial" charset="0"/>
              </a:rPr>
              <a:t>  now becomes</a:t>
            </a:r>
          </a:p>
          <a:p>
            <a:pPr defTabSz="1219170">
              <a:buClr>
                <a:srgbClr val="000000"/>
              </a:buClr>
            </a:pPr>
            <a:r>
              <a:rPr lang="en-US" kern="0" dirty="0">
                <a:solidFill>
                  <a:prstClr val="black"/>
                </a:solidFill>
                <a:latin typeface="Arial" charset="0"/>
                <a:cs typeface="Arial" charset="0"/>
                <a:sym typeface="Arial" charset="0"/>
              </a:rPr>
              <a:t>recognizable.</a:t>
            </a:r>
          </a:p>
        </p:txBody>
      </p:sp>
      <p:cxnSp>
        <p:nvCxnSpPr>
          <p:cNvPr id="17" name="رابط كسهم مستقيم 4">
            <a:extLst>
              <a:ext uri="{FF2B5EF4-FFF2-40B4-BE49-F238E27FC236}">
                <a16:creationId xmlns:a16="http://schemas.microsoft.com/office/drawing/2014/main" id="{F004B506-46BF-EFEA-8BFB-8DBE9CBF9965}"/>
              </a:ext>
            </a:extLst>
          </p:cNvPr>
          <p:cNvCxnSpPr>
            <a:cxnSpLocks/>
          </p:cNvCxnSpPr>
          <p:nvPr/>
        </p:nvCxnSpPr>
        <p:spPr>
          <a:xfrm flipH="1" flipV="1">
            <a:off x="3111504" y="776126"/>
            <a:ext cx="2587037" cy="16787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ربع نص 11">
            <a:extLst>
              <a:ext uri="{FF2B5EF4-FFF2-40B4-BE49-F238E27FC236}">
                <a16:creationId xmlns:a16="http://schemas.microsoft.com/office/drawing/2014/main" id="{4725B4C0-DF02-BD11-6EB9-E55202924962}"/>
              </a:ext>
            </a:extLst>
          </p:cNvPr>
          <p:cNvSpPr txBox="1"/>
          <p:nvPr/>
        </p:nvSpPr>
        <p:spPr>
          <a:xfrm>
            <a:off x="8429584" y="367389"/>
            <a:ext cx="1512168" cy="67710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kern="0" dirty="0">
                <a:solidFill>
                  <a:prstClr val="black"/>
                </a:solidFill>
                <a:latin typeface="Arial" charset="0"/>
                <a:cs typeface="Arial" charset="0"/>
                <a:sym typeface="Arial" charset="0"/>
              </a:rPr>
              <a:t>temporal horns </a:t>
            </a:r>
          </a:p>
        </p:txBody>
      </p:sp>
      <p:cxnSp>
        <p:nvCxnSpPr>
          <p:cNvPr id="23" name="رابط كسهم مستقيم 9">
            <a:extLst>
              <a:ext uri="{FF2B5EF4-FFF2-40B4-BE49-F238E27FC236}">
                <a16:creationId xmlns:a16="http://schemas.microsoft.com/office/drawing/2014/main" id="{FDADB120-55A0-83E4-395D-1EB53F6FAB35}"/>
              </a:ext>
            </a:extLst>
          </p:cNvPr>
          <p:cNvCxnSpPr>
            <a:cxnSpLocks/>
          </p:cNvCxnSpPr>
          <p:nvPr/>
        </p:nvCxnSpPr>
        <p:spPr>
          <a:xfrm flipV="1">
            <a:off x="6802529" y="1013722"/>
            <a:ext cx="1627059" cy="5957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ربع نص 7">
            <a:extLst>
              <a:ext uri="{FF2B5EF4-FFF2-40B4-BE49-F238E27FC236}">
                <a16:creationId xmlns:a16="http://schemas.microsoft.com/office/drawing/2014/main" id="{A079A6D8-1FA9-EA39-C142-4944CF27EA4E}"/>
              </a:ext>
            </a:extLst>
          </p:cNvPr>
          <p:cNvSpPr txBox="1"/>
          <p:nvPr/>
        </p:nvSpPr>
        <p:spPr>
          <a:xfrm>
            <a:off x="1709185" y="1635095"/>
            <a:ext cx="1912923" cy="38471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kern="0" dirty="0">
                <a:solidFill>
                  <a:prstClr val="black"/>
                </a:solidFill>
                <a:latin typeface="Arial" charset="0"/>
                <a:cs typeface="Arial" charset="0"/>
                <a:sym typeface="Arial" charset="0"/>
              </a:rPr>
              <a:t>decreased size</a:t>
            </a:r>
          </a:p>
        </p:txBody>
      </p:sp>
    </p:spTree>
    <p:extLst>
      <p:ext uri="{BB962C8B-B14F-4D97-AF65-F5344CB8AC3E}">
        <p14:creationId xmlns:p14="http://schemas.microsoft.com/office/powerpoint/2010/main" val="13083509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58665" y="0"/>
            <a:ext cx="9720072" cy="1499616"/>
          </a:xfrm>
        </p:spPr>
        <p:txBody>
          <a:bodyPr/>
          <a:lstStyle/>
          <a:p>
            <a:r>
              <a:rPr lang="en-US" b="1" dirty="0">
                <a:solidFill>
                  <a:srgbClr val="92D050"/>
                </a:solidFill>
              </a:rPr>
              <a:t>Therapy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3544" y="1028735"/>
            <a:ext cx="12048661" cy="5185260"/>
          </a:xfrm>
        </p:spPr>
        <p:txBody>
          <a:bodyPr>
            <a:noAutofit/>
          </a:bodyPr>
          <a:lstStyle/>
          <a:p>
            <a:r>
              <a:rPr lang="en-US" sz="2400" dirty="0"/>
              <a:t>Depends on </a:t>
            </a:r>
            <a:r>
              <a:rPr lang="en-US" sz="3200" dirty="0"/>
              <a:t>the cause. </a:t>
            </a:r>
          </a:p>
          <a:p>
            <a:pPr marL="82293" indent="0">
              <a:buNone/>
            </a:pPr>
            <a:r>
              <a:rPr lang="en-US" sz="2400" dirty="0"/>
              <a:t>1)Medical management:</a:t>
            </a:r>
          </a:p>
          <a:p>
            <a:pPr marL="82293" indent="0">
              <a:buNone/>
            </a:pPr>
            <a:r>
              <a:rPr lang="en-US" sz="2400" dirty="0"/>
              <a:t>use of acetazolamide and furosemide(temporarily).</a:t>
            </a:r>
          </a:p>
          <a:p>
            <a:pPr marL="82293" indent="0">
              <a:buNone/>
            </a:pPr>
            <a:r>
              <a:rPr lang="en-US" sz="2400" dirty="0"/>
              <a:t>2)</a:t>
            </a:r>
            <a:r>
              <a:rPr lang="en-US" sz="2400" dirty="0" err="1"/>
              <a:t>Extracranial</a:t>
            </a:r>
            <a:r>
              <a:rPr lang="en-US" sz="2400" dirty="0"/>
              <a:t> shunts, particularly a </a:t>
            </a:r>
            <a:r>
              <a:rPr lang="en-US" sz="2400" dirty="0" err="1"/>
              <a:t>ventriculoperitoneal</a:t>
            </a:r>
            <a:r>
              <a:rPr lang="en-US" sz="2400" dirty="0"/>
              <a:t> shunt</a:t>
            </a:r>
          </a:p>
          <a:p>
            <a:pPr marL="82293" indent="0">
              <a:buNone/>
            </a:pPr>
            <a:r>
              <a:rPr lang="en-US" sz="2400" dirty="0"/>
              <a:t>3)Endoscopic third </a:t>
            </a:r>
            <a:r>
              <a:rPr lang="en-US" sz="2400" dirty="0" err="1"/>
              <a:t>ventriculostomy</a:t>
            </a:r>
            <a:r>
              <a:rPr lang="en-US" sz="2400" dirty="0"/>
              <a:t> has evolved as a viable approach and procedure might need to be repeated to be </a:t>
            </a:r>
            <a:r>
              <a:rPr lang="en-US" sz="2400" dirty="0" err="1"/>
              <a:t>effective.,Ventricular</a:t>
            </a:r>
            <a:r>
              <a:rPr lang="en-US" sz="2400" dirty="0"/>
              <a:t> shunting may be avoided with this approach. </a:t>
            </a:r>
          </a:p>
          <a:p>
            <a:pPr marL="82293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q"/>
            </a:pPr>
            <a:r>
              <a:rPr lang="en-US" sz="2400" b="1" u="sng" dirty="0">
                <a:solidFill>
                  <a:srgbClr val="FF0000"/>
                </a:solidFill>
              </a:rPr>
              <a:t>The major complications of shunting are :</a:t>
            </a:r>
          </a:p>
          <a:p>
            <a:r>
              <a:rPr lang="en-US" sz="2400" dirty="0"/>
              <a:t>Occlusion (characterized by headache, papilledema, emesis, mental status changes) </a:t>
            </a:r>
          </a:p>
          <a:p>
            <a:r>
              <a:rPr lang="en-US" sz="2400" dirty="0"/>
              <a:t>bacterial infection (fever, headache, </a:t>
            </a:r>
            <a:r>
              <a:rPr lang="en-US" sz="2400" dirty="0" err="1"/>
              <a:t>meningismus</a:t>
            </a:r>
            <a:r>
              <a:rPr lang="en-US" sz="2400" dirty="0"/>
              <a:t>),  Staphylococcus </a:t>
            </a:r>
            <a:r>
              <a:rPr lang="en-US" sz="2400" dirty="0" err="1"/>
              <a:t>epidermidis</a:t>
            </a:r>
            <a:r>
              <a:rPr lang="en-US" sz="2400" dirty="0"/>
              <a:t>. .</a:t>
            </a:r>
          </a:p>
          <a:p>
            <a:r>
              <a:rPr lang="en-US" sz="2400" dirty="0"/>
              <a:t>intrauterine surgical management of fetal hydrocephalus  (high rate of associated cerebral malformations)</a:t>
            </a:r>
          </a:p>
        </p:txBody>
      </p:sp>
    </p:spTree>
    <p:extLst>
      <p:ext uri="{BB962C8B-B14F-4D97-AF65-F5344CB8AC3E}">
        <p14:creationId xmlns:p14="http://schemas.microsoft.com/office/powerpoint/2010/main" val="6351799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392" y="1068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Prognosis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35360" y="1220755"/>
            <a:ext cx="11425269" cy="422452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900" dirty="0"/>
              <a:t>Depends on the cause of the dilated ventricles .</a:t>
            </a:r>
          </a:p>
          <a:p>
            <a:pPr>
              <a:buFont typeface="Wingdings" pitchFamily="2" charset="2"/>
              <a:buChar char="q"/>
            </a:pPr>
            <a:r>
              <a:rPr lang="en-US" sz="1900" dirty="0"/>
              <a:t>Increased risk for various developmental disabilities. </a:t>
            </a:r>
          </a:p>
          <a:p>
            <a:pPr>
              <a:buFont typeface="Wingdings" pitchFamily="2" charset="2"/>
              <a:buChar char="q"/>
            </a:pPr>
            <a:r>
              <a:rPr lang="en-US" sz="1900" dirty="0"/>
              <a:t>The mean intelligence quotient is reduced particularly for performance tasks as compared with verbal abilities. </a:t>
            </a:r>
          </a:p>
          <a:p>
            <a:r>
              <a:rPr lang="en-US" sz="1900" dirty="0"/>
              <a:t>abnormalities in memory function. </a:t>
            </a:r>
          </a:p>
          <a:p>
            <a:pPr>
              <a:buFont typeface="Wingdings" pitchFamily="2" charset="2"/>
              <a:buChar char="q"/>
            </a:pPr>
            <a:r>
              <a:rPr lang="en-US" sz="1900" dirty="0"/>
              <a:t>Vision problems are common:</a:t>
            </a:r>
          </a:p>
          <a:p>
            <a:r>
              <a:rPr lang="en-US" sz="1900" dirty="0"/>
              <a:t>Strabismus</a:t>
            </a:r>
          </a:p>
          <a:p>
            <a:r>
              <a:rPr lang="en-US" sz="1900" dirty="0" err="1"/>
              <a:t>visuospatial</a:t>
            </a:r>
            <a:r>
              <a:rPr lang="en-US" sz="1900" dirty="0"/>
              <a:t> abnormalities</a:t>
            </a:r>
          </a:p>
          <a:p>
            <a:r>
              <a:rPr lang="en-US" sz="1900" dirty="0"/>
              <a:t>visual field defects</a:t>
            </a:r>
          </a:p>
          <a:p>
            <a:r>
              <a:rPr lang="en-US" sz="1900" dirty="0"/>
              <a:t>optic atrophy with decreased acuity secondary to increased ICP.</a:t>
            </a:r>
          </a:p>
          <a:p>
            <a:r>
              <a:rPr lang="en-US" sz="1900" dirty="0"/>
              <a:t>The visual evoked potential latencies are delayed and take some time to recover after correction of the hydrocephalus.</a:t>
            </a:r>
          </a:p>
          <a:p>
            <a:pPr>
              <a:buFont typeface="Wingdings" pitchFamily="2" charset="2"/>
              <a:buChar char="q"/>
            </a:pPr>
            <a:r>
              <a:rPr lang="en-US" sz="1900" dirty="0"/>
              <a:t>some children show aggressive and delinquent behavior. </a:t>
            </a:r>
          </a:p>
          <a:p>
            <a:pPr>
              <a:buFont typeface="Wingdings" pitchFamily="2" charset="2"/>
              <a:buChar char="q"/>
            </a:pPr>
            <a:r>
              <a:rPr lang="en-US" sz="1900" dirty="0"/>
              <a:t>Accelerated pubertal development in patients with shunted hydrocephalus or </a:t>
            </a:r>
            <a:r>
              <a:rPr lang="en-US" sz="1900" dirty="0" err="1"/>
              <a:t>myelomeningocele</a:t>
            </a:r>
            <a:r>
              <a:rPr lang="en-US" sz="1900" dirty="0"/>
              <a:t> .</a:t>
            </a:r>
          </a:p>
          <a:p>
            <a:pPr marL="82293" indent="0">
              <a:buNone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755982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9" name="Google Shape;1389;p53"/>
          <p:cNvGrpSpPr/>
          <p:nvPr/>
        </p:nvGrpSpPr>
        <p:grpSpPr>
          <a:xfrm flipH="1">
            <a:off x="9192160" y="325025"/>
            <a:ext cx="2596104" cy="2213797"/>
            <a:chOff x="4130575" y="1320750"/>
            <a:chExt cx="3355400" cy="3072550"/>
          </a:xfrm>
        </p:grpSpPr>
        <p:sp>
          <p:nvSpPr>
            <p:cNvPr id="1390" name="Google Shape;1390;p53"/>
            <p:cNvSpPr/>
            <p:nvPr/>
          </p:nvSpPr>
          <p:spPr>
            <a:xfrm>
              <a:off x="4130575" y="4389200"/>
              <a:ext cx="3041925" cy="4100"/>
            </a:xfrm>
            <a:custGeom>
              <a:avLst/>
              <a:gdLst/>
              <a:ahLst/>
              <a:cxnLst/>
              <a:rect l="l" t="t" r="r" b="b"/>
              <a:pathLst>
                <a:path w="121677" h="164" extrusionOk="0">
                  <a:moveTo>
                    <a:pt x="60842" y="1"/>
                  </a:moveTo>
                  <a:cubicBezTo>
                    <a:pt x="27235" y="1"/>
                    <a:pt x="1" y="37"/>
                    <a:pt x="1" y="83"/>
                  </a:cubicBezTo>
                  <a:cubicBezTo>
                    <a:pt x="1" y="128"/>
                    <a:pt x="27246" y="164"/>
                    <a:pt x="60842" y="164"/>
                  </a:cubicBezTo>
                  <a:cubicBezTo>
                    <a:pt x="94437" y="164"/>
                    <a:pt x="121676" y="128"/>
                    <a:pt x="121676" y="83"/>
                  </a:cubicBezTo>
                  <a:cubicBezTo>
                    <a:pt x="121676" y="37"/>
                    <a:pt x="94448" y="1"/>
                    <a:pt x="608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1" name="Google Shape;1391;p53"/>
            <p:cNvSpPr/>
            <p:nvPr/>
          </p:nvSpPr>
          <p:spPr>
            <a:xfrm>
              <a:off x="4227600" y="2680250"/>
              <a:ext cx="893750" cy="1159225"/>
            </a:xfrm>
            <a:custGeom>
              <a:avLst/>
              <a:gdLst/>
              <a:ahLst/>
              <a:cxnLst/>
              <a:rect l="l" t="t" r="r" b="b"/>
              <a:pathLst>
                <a:path w="35750" h="46369" extrusionOk="0">
                  <a:moveTo>
                    <a:pt x="35154" y="1"/>
                  </a:moveTo>
                  <a:lnTo>
                    <a:pt x="32763" y="950"/>
                  </a:lnTo>
                  <a:cubicBezTo>
                    <a:pt x="29797" y="2129"/>
                    <a:pt x="27935" y="4051"/>
                    <a:pt x="25997" y="6587"/>
                  </a:cubicBezTo>
                  <a:cubicBezTo>
                    <a:pt x="22487" y="11178"/>
                    <a:pt x="2020" y="33662"/>
                    <a:pt x="1954" y="34142"/>
                  </a:cubicBezTo>
                  <a:cubicBezTo>
                    <a:pt x="1" y="40449"/>
                    <a:pt x="6255" y="46369"/>
                    <a:pt x="12787" y="46369"/>
                  </a:cubicBezTo>
                  <a:cubicBezTo>
                    <a:pt x="15030" y="46369"/>
                    <a:pt x="17307" y="45671"/>
                    <a:pt x="19294" y="44051"/>
                  </a:cubicBezTo>
                  <a:cubicBezTo>
                    <a:pt x="23319" y="40773"/>
                    <a:pt x="35750" y="24013"/>
                    <a:pt x="35750" y="24013"/>
                  </a:cubicBezTo>
                  <a:lnTo>
                    <a:pt x="351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2" name="Google Shape;1392;p53"/>
            <p:cNvSpPr/>
            <p:nvPr/>
          </p:nvSpPr>
          <p:spPr>
            <a:xfrm>
              <a:off x="6233725" y="2606475"/>
              <a:ext cx="1047075" cy="1172150"/>
            </a:xfrm>
            <a:custGeom>
              <a:avLst/>
              <a:gdLst/>
              <a:ahLst/>
              <a:cxnLst/>
              <a:rect l="l" t="t" r="r" b="b"/>
              <a:pathLst>
                <a:path w="41883" h="46886" extrusionOk="0">
                  <a:moveTo>
                    <a:pt x="1234" y="1"/>
                  </a:moveTo>
                  <a:lnTo>
                    <a:pt x="1" y="383"/>
                  </a:lnTo>
                  <a:cubicBezTo>
                    <a:pt x="652" y="3702"/>
                    <a:pt x="4715" y="24457"/>
                    <a:pt x="4715" y="24934"/>
                  </a:cubicBezTo>
                  <a:cubicBezTo>
                    <a:pt x="4715" y="25452"/>
                    <a:pt x="38075" y="46885"/>
                    <a:pt x="38075" y="46885"/>
                  </a:cubicBezTo>
                  <a:lnTo>
                    <a:pt x="41883" y="31954"/>
                  </a:lnTo>
                  <a:cubicBezTo>
                    <a:pt x="41883" y="31954"/>
                    <a:pt x="13703" y="5401"/>
                    <a:pt x="11283" y="3327"/>
                  </a:cubicBezTo>
                  <a:cubicBezTo>
                    <a:pt x="8863" y="1253"/>
                    <a:pt x="1234" y="1"/>
                    <a:pt x="1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3" name="Google Shape;1393;p53"/>
            <p:cNvSpPr/>
            <p:nvPr/>
          </p:nvSpPr>
          <p:spPr>
            <a:xfrm>
              <a:off x="4948875" y="2456350"/>
              <a:ext cx="1550525" cy="1932675"/>
            </a:xfrm>
            <a:custGeom>
              <a:avLst/>
              <a:gdLst/>
              <a:ahLst/>
              <a:cxnLst/>
              <a:rect l="l" t="t" r="r" b="b"/>
              <a:pathLst>
                <a:path w="62021" h="77307" extrusionOk="0">
                  <a:moveTo>
                    <a:pt x="23835" y="0"/>
                  </a:moveTo>
                  <a:lnTo>
                    <a:pt x="19477" y="5603"/>
                  </a:lnTo>
                  <a:lnTo>
                    <a:pt x="6039" y="9169"/>
                  </a:lnTo>
                  <a:lnTo>
                    <a:pt x="2599" y="33953"/>
                  </a:lnTo>
                  <a:lnTo>
                    <a:pt x="4951" y="61355"/>
                  </a:lnTo>
                  <a:lnTo>
                    <a:pt x="0" y="77307"/>
                  </a:lnTo>
                  <a:lnTo>
                    <a:pt x="62021" y="77307"/>
                  </a:lnTo>
                  <a:lnTo>
                    <a:pt x="58453" y="65962"/>
                  </a:lnTo>
                  <a:lnTo>
                    <a:pt x="59340" y="7741"/>
                  </a:lnTo>
                  <a:lnTo>
                    <a:pt x="47473" y="4473"/>
                  </a:lnTo>
                  <a:lnTo>
                    <a:pt x="44077" y="637"/>
                  </a:lnTo>
                  <a:lnTo>
                    <a:pt x="238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53"/>
            <p:cNvSpPr/>
            <p:nvPr/>
          </p:nvSpPr>
          <p:spPr>
            <a:xfrm>
              <a:off x="5258425" y="1320750"/>
              <a:ext cx="1052225" cy="922050"/>
            </a:xfrm>
            <a:custGeom>
              <a:avLst/>
              <a:gdLst/>
              <a:ahLst/>
              <a:cxnLst/>
              <a:rect l="l" t="t" r="r" b="b"/>
              <a:pathLst>
                <a:path w="42089" h="36882" extrusionOk="0">
                  <a:moveTo>
                    <a:pt x="19219" y="1"/>
                  </a:moveTo>
                  <a:cubicBezTo>
                    <a:pt x="15717" y="1"/>
                    <a:pt x="14161" y="759"/>
                    <a:pt x="11527" y="1470"/>
                  </a:cubicBezTo>
                  <a:cubicBezTo>
                    <a:pt x="8790" y="2208"/>
                    <a:pt x="6321" y="3676"/>
                    <a:pt x="4689" y="5993"/>
                  </a:cubicBezTo>
                  <a:cubicBezTo>
                    <a:pt x="2750" y="8745"/>
                    <a:pt x="1121" y="11826"/>
                    <a:pt x="754" y="15173"/>
                  </a:cubicBezTo>
                  <a:cubicBezTo>
                    <a:pt x="378" y="18611"/>
                    <a:pt x="1" y="22072"/>
                    <a:pt x="261" y="25520"/>
                  </a:cubicBezTo>
                  <a:cubicBezTo>
                    <a:pt x="519" y="28967"/>
                    <a:pt x="1457" y="32441"/>
                    <a:pt x="3486" y="35239"/>
                  </a:cubicBezTo>
                  <a:lnTo>
                    <a:pt x="12260" y="36764"/>
                  </a:lnTo>
                  <a:cubicBezTo>
                    <a:pt x="13992" y="36823"/>
                    <a:pt x="15733" y="36881"/>
                    <a:pt x="17470" y="36881"/>
                  </a:cubicBezTo>
                  <a:cubicBezTo>
                    <a:pt x="20594" y="36881"/>
                    <a:pt x="23707" y="36693"/>
                    <a:pt x="26740" y="35983"/>
                  </a:cubicBezTo>
                  <a:cubicBezTo>
                    <a:pt x="31461" y="34877"/>
                    <a:pt x="36049" y="32338"/>
                    <a:pt x="38575" y="28201"/>
                  </a:cubicBezTo>
                  <a:cubicBezTo>
                    <a:pt x="42089" y="22452"/>
                    <a:pt x="40630" y="13545"/>
                    <a:pt x="36364" y="8331"/>
                  </a:cubicBezTo>
                  <a:cubicBezTo>
                    <a:pt x="32099" y="3118"/>
                    <a:pt x="26370" y="116"/>
                    <a:pt x="19636" y="4"/>
                  </a:cubicBezTo>
                  <a:cubicBezTo>
                    <a:pt x="19494" y="2"/>
                    <a:pt x="19355" y="1"/>
                    <a:pt x="19219" y="1"/>
                  </a:cubicBezTo>
                  <a:close/>
                </a:path>
              </a:pathLst>
            </a:custGeom>
            <a:solidFill>
              <a:srgbClr val="FC6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5" name="Google Shape;1395;p53"/>
            <p:cNvSpPr/>
            <p:nvPr/>
          </p:nvSpPr>
          <p:spPr>
            <a:xfrm>
              <a:off x="5223325" y="2124750"/>
              <a:ext cx="189100" cy="227950"/>
            </a:xfrm>
            <a:custGeom>
              <a:avLst/>
              <a:gdLst/>
              <a:ahLst/>
              <a:cxnLst/>
              <a:rect l="l" t="t" r="r" b="b"/>
              <a:pathLst>
                <a:path w="7564" h="9118" extrusionOk="0">
                  <a:moveTo>
                    <a:pt x="4594" y="1"/>
                  </a:moveTo>
                  <a:cubicBezTo>
                    <a:pt x="4151" y="1"/>
                    <a:pt x="3540" y="91"/>
                    <a:pt x="2861" y="387"/>
                  </a:cubicBezTo>
                  <a:cubicBezTo>
                    <a:pt x="2122" y="721"/>
                    <a:pt x="1293" y="1324"/>
                    <a:pt x="737" y="2282"/>
                  </a:cubicBezTo>
                  <a:cubicBezTo>
                    <a:pt x="168" y="3231"/>
                    <a:pt x="0" y="4520"/>
                    <a:pt x="329" y="5742"/>
                  </a:cubicBezTo>
                  <a:cubicBezTo>
                    <a:pt x="661" y="6963"/>
                    <a:pt x="1456" y="7993"/>
                    <a:pt x="2425" y="8526"/>
                  </a:cubicBezTo>
                  <a:cubicBezTo>
                    <a:pt x="3199" y="8964"/>
                    <a:pt x="4008" y="9117"/>
                    <a:pt x="4715" y="9117"/>
                  </a:cubicBezTo>
                  <a:cubicBezTo>
                    <a:pt x="4888" y="9117"/>
                    <a:pt x="5055" y="9108"/>
                    <a:pt x="5214" y="9091"/>
                  </a:cubicBezTo>
                  <a:cubicBezTo>
                    <a:pt x="6029" y="8996"/>
                    <a:pt x="6644" y="8725"/>
                    <a:pt x="7022" y="8481"/>
                  </a:cubicBezTo>
                  <a:cubicBezTo>
                    <a:pt x="7402" y="8236"/>
                    <a:pt x="7563" y="8040"/>
                    <a:pt x="7545" y="8021"/>
                  </a:cubicBezTo>
                  <a:cubicBezTo>
                    <a:pt x="7542" y="8015"/>
                    <a:pt x="7537" y="8012"/>
                    <a:pt x="7528" y="8012"/>
                  </a:cubicBezTo>
                  <a:cubicBezTo>
                    <a:pt x="7400" y="8012"/>
                    <a:pt x="6624" y="8638"/>
                    <a:pt x="5185" y="8721"/>
                  </a:cubicBezTo>
                  <a:cubicBezTo>
                    <a:pt x="5117" y="8724"/>
                    <a:pt x="5047" y="8726"/>
                    <a:pt x="4976" y="8726"/>
                  </a:cubicBezTo>
                  <a:cubicBezTo>
                    <a:pt x="4268" y="8726"/>
                    <a:pt x="3435" y="8570"/>
                    <a:pt x="2670" y="8109"/>
                  </a:cubicBezTo>
                  <a:cubicBezTo>
                    <a:pt x="1824" y="7618"/>
                    <a:pt x="1134" y="6700"/>
                    <a:pt x="834" y="5606"/>
                  </a:cubicBezTo>
                  <a:cubicBezTo>
                    <a:pt x="541" y="4509"/>
                    <a:pt x="676" y="3369"/>
                    <a:pt x="1157" y="2518"/>
                  </a:cubicBezTo>
                  <a:cubicBezTo>
                    <a:pt x="1630" y="1655"/>
                    <a:pt x="2357" y="1069"/>
                    <a:pt x="3022" y="721"/>
                  </a:cubicBezTo>
                  <a:cubicBezTo>
                    <a:pt x="4392" y="25"/>
                    <a:pt x="5420" y="242"/>
                    <a:pt x="5414" y="137"/>
                  </a:cubicBezTo>
                  <a:cubicBezTo>
                    <a:pt x="5418" y="110"/>
                    <a:pt x="5182" y="22"/>
                    <a:pt x="4729" y="3"/>
                  </a:cubicBezTo>
                  <a:cubicBezTo>
                    <a:pt x="4686" y="2"/>
                    <a:pt x="4641" y="1"/>
                    <a:pt x="4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6" name="Google Shape;1396;p53"/>
            <p:cNvSpPr/>
            <p:nvPr/>
          </p:nvSpPr>
          <p:spPr>
            <a:xfrm>
              <a:off x="6044950" y="2025525"/>
              <a:ext cx="341625" cy="346350"/>
            </a:xfrm>
            <a:custGeom>
              <a:avLst/>
              <a:gdLst/>
              <a:ahLst/>
              <a:cxnLst/>
              <a:rect l="l" t="t" r="r" b="b"/>
              <a:pathLst>
                <a:path w="13665" h="13854" extrusionOk="0">
                  <a:moveTo>
                    <a:pt x="7925" y="0"/>
                  </a:moveTo>
                  <a:cubicBezTo>
                    <a:pt x="6806" y="0"/>
                    <a:pt x="5700" y="375"/>
                    <a:pt x="4899" y="1153"/>
                  </a:cubicBezTo>
                  <a:lnTo>
                    <a:pt x="3520" y="2796"/>
                  </a:lnTo>
                  <a:cubicBezTo>
                    <a:pt x="1359" y="3717"/>
                    <a:pt x="0" y="6175"/>
                    <a:pt x="262" y="8509"/>
                  </a:cubicBezTo>
                  <a:cubicBezTo>
                    <a:pt x="523" y="10843"/>
                    <a:pt x="2318" y="12901"/>
                    <a:pt x="4565" y="13585"/>
                  </a:cubicBezTo>
                  <a:cubicBezTo>
                    <a:pt x="5159" y="13767"/>
                    <a:pt x="5777" y="13854"/>
                    <a:pt x="6396" y="13854"/>
                  </a:cubicBezTo>
                  <a:cubicBezTo>
                    <a:pt x="8115" y="13854"/>
                    <a:pt x="9842" y="13183"/>
                    <a:pt x="11106" y="12006"/>
                  </a:cubicBezTo>
                  <a:cubicBezTo>
                    <a:pt x="12824" y="10404"/>
                    <a:pt x="13664" y="7946"/>
                    <a:pt x="13408" y="5612"/>
                  </a:cubicBezTo>
                  <a:cubicBezTo>
                    <a:pt x="13190" y="3632"/>
                    <a:pt x="12152" y="1688"/>
                    <a:pt x="10437" y="674"/>
                  </a:cubicBezTo>
                  <a:cubicBezTo>
                    <a:pt x="9685" y="230"/>
                    <a:pt x="8801" y="0"/>
                    <a:pt x="7925" y="0"/>
                  </a:cubicBezTo>
                  <a:close/>
                </a:path>
              </a:pathLst>
            </a:custGeom>
            <a:solidFill>
              <a:srgbClr val="FC6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7" name="Google Shape;1397;p53"/>
            <p:cNvSpPr/>
            <p:nvPr/>
          </p:nvSpPr>
          <p:spPr>
            <a:xfrm>
              <a:off x="6167000" y="2080150"/>
              <a:ext cx="189225" cy="233675"/>
            </a:xfrm>
            <a:custGeom>
              <a:avLst/>
              <a:gdLst/>
              <a:ahLst/>
              <a:cxnLst/>
              <a:rect l="l" t="t" r="r" b="b"/>
              <a:pathLst>
                <a:path w="7569" h="9347" extrusionOk="0">
                  <a:moveTo>
                    <a:pt x="64" y="0"/>
                  </a:moveTo>
                  <a:cubicBezTo>
                    <a:pt x="37" y="0"/>
                    <a:pt x="23" y="4"/>
                    <a:pt x="21" y="9"/>
                  </a:cubicBezTo>
                  <a:cubicBezTo>
                    <a:pt x="0" y="82"/>
                    <a:pt x="706" y="282"/>
                    <a:pt x="1734" y="835"/>
                  </a:cubicBezTo>
                  <a:cubicBezTo>
                    <a:pt x="2763" y="1371"/>
                    <a:pt x="4109" y="2297"/>
                    <a:pt x="5251" y="3654"/>
                  </a:cubicBezTo>
                  <a:cubicBezTo>
                    <a:pt x="6369" y="5003"/>
                    <a:pt x="7185" y="6475"/>
                    <a:pt x="7259" y="7597"/>
                  </a:cubicBezTo>
                  <a:cubicBezTo>
                    <a:pt x="7331" y="8752"/>
                    <a:pt x="6723" y="9314"/>
                    <a:pt x="6787" y="9344"/>
                  </a:cubicBezTo>
                  <a:cubicBezTo>
                    <a:pt x="6788" y="9345"/>
                    <a:pt x="6790" y="9346"/>
                    <a:pt x="6793" y="9346"/>
                  </a:cubicBezTo>
                  <a:cubicBezTo>
                    <a:pt x="6829" y="9346"/>
                    <a:pt x="6986" y="9242"/>
                    <a:pt x="7170" y="8979"/>
                  </a:cubicBezTo>
                  <a:cubicBezTo>
                    <a:pt x="7364" y="8698"/>
                    <a:pt x="7565" y="8212"/>
                    <a:pt x="7563" y="7587"/>
                  </a:cubicBezTo>
                  <a:cubicBezTo>
                    <a:pt x="7568" y="6964"/>
                    <a:pt x="7351" y="6243"/>
                    <a:pt x="6997" y="5533"/>
                  </a:cubicBezTo>
                  <a:cubicBezTo>
                    <a:pt x="6650" y="4817"/>
                    <a:pt x="6173" y="4074"/>
                    <a:pt x="5580" y="3375"/>
                  </a:cubicBezTo>
                  <a:cubicBezTo>
                    <a:pt x="4392" y="1963"/>
                    <a:pt x="2961" y="1041"/>
                    <a:pt x="1869" y="560"/>
                  </a:cubicBezTo>
                  <a:cubicBezTo>
                    <a:pt x="922" y="132"/>
                    <a:pt x="238" y="0"/>
                    <a:pt x="64" y="0"/>
                  </a:cubicBezTo>
                  <a:close/>
                </a:path>
              </a:pathLst>
            </a:custGeom>
            <a:solidFill>
              <a:srgbClr val="FFFFFF">
                <a:alpha val="3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8" name="Google Shape;1398;p53"/>
            <p:cNvSpPr/>
            <p:nvPr/>
          </p:nvSpPr>
          <p:spPr>
            <a:xfrm>
              <a:off x="6155300" y="2102500"/>
              <a:ext cx="87425" cy="276025"/>
            </a:xfrm>
            <a:custGeom>
              <a:avLst/>
              <a:gdLst/>
              <a:ahLst/>
              <a:cxnLst/>
              <a:rect l="l" t="t" r="r" b="b"/>
              <a:pathLst>
                <a:path w="3497" h="11041" extrusionOk="0">
                  <a:moveTo>
                    <a:pt x="126" y="0"/>
                  </a:moveTo>
                  <a:cubicBezTo>
                    <a:pt x="124" y="0"/>
                    <a:pt x="122" y="1"/>
                    <a:pt x="121" y="2"/>
                  </a:cubicBezTo>
                  <a:cubicBezTo>
                    <a:pt x="1" y="79"/>
                    <a:pt x="1820" y="2099"/>
                    <a:pt x="2618" y="5246"/>
                  </a:cubicBezTo>
                  <a:cubicBezTo>
                    <a:pt x="3463" y="8379"/>
                    <a:pt x="2866" y="11032"/>
                    <a:pt x="3009" y="11041"/>
                  </a:cubicBezTo>
                  <a:cubicBezTo>
                    <a:pt x="3010" y="11041"/>
                    <a:pt x="3010" y="11041"/>
                    <a:pt x="3011" y="11041"/>
                  </a:cubicBezTo>
                  <a:cubicBezTo>
                    <a:pt x="3059" y="11041"/>
                    <a:pt x="3274" y="10404"/>
                    <a:pt x="3383" y="9337"/>
                  </a:cubicBezTo>
                  <a:cubicBezTo>
                    <a:pt x="3496" y="8263"/>
                    <a:pt x="3454" y="6744"/>
                    <a:pt x="3036" y="5137"/>
                  </a:cubicBezTo>
                  <a:cubicBezTo>
                    <a:pt x="2613" y="3532"/>
                    <a:pt x="1906" y="2186"/>
                    <a:pt x="1281" y="1305"/>
                  </a:cubicBezTo>
                  <a:cubicBezTo>
                    <a:pt x="677" y="450"/>
                    <a:pt x="190" y="0"/>
                    <a:pt x="126" y="0"/>
                  </a:cubicBezTo>
                  <a:close/>
                </a:path>
              </a:pathLst>
            </a:custGeom>
            <a:solidFill>
              <a:srgbClr val="FFFFFF">
                <a:alpha val="3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9" name="Google Shape;1399;p53"/>
            <p:cNvSpPr/>
            <p:nvPr/>
          </p:nvSpPr>
          <p:spPr>
            <a:xfrm>
              <a:off x="5310700" y="1411325"/>
              <a:ext cx="747750" cy="1847475"/>
            </a:xfrm>
            <a:custGeom>
              <a:avLst/>
              <a:gdLst/>
              <a:ahLst/>
              <a:cxnLst/>
              <a:rect l="l" t="t" r="r" b="b"/>
              <a:pathLst>
                <a:path w="29910" h="73899" extrusionOk="0">
                  <a:moveTo>
                    <a:pt x="14770" y="0"/>
                  </a:moveTo>
                  <a:lnTo>
                    <a:pt x="11714" y="355"/>
                  </a:lnTo>
                  <a:cubicBezTo>
                    <a:pt x="4838" y="380"/>
                    <a:pt x="96" y="7963"/>
                    <a:pt x="52" y="13533"/>
                  </a:cubicBezTo>
                  <a:cubicBezTo>
                    <a:pt x="1" y="19719"/>
                    <a:pt x="183" y="27274"/>
                    <a:pt x="1167" y="31833"/>
                  </a:cubicBezTo>
                  <a:cubicBezTo>
                    <a:pt x="3143" y="40999"/>
                    <a:pt x="10290" y="41791"/>
                    <a:pt x="10298" y="41792"/>
                  </a:cubicBezTo>
                  <a:lnTo>
                    <a:pt x="10298" y="41792"/>
                  </a:lnTo>
                  <a:cubicBezTo>
                    <a:pt x="10297" y="41806"/>
                    <a:pt x="10230" y="44313"/>
                    <a:pt x="10722" y="46809"/>
                  </a:cubicBezTo>
                  <a:lnTo>
                    <a:pt x="19473" y="73898"/>
                  </a:lnTo>
                  <a:lnTo>
                    <a:pt x="29910" y="46957"/>
                  </a:lnTo>
                  <a:lnTo>
                    <a:pt x="29559" y="7790"/>
                  </a:lnTo>
                  <a:lnTo>
                    <a:pt x="29558" y="7790"/>
                  </a:lnTo>
                  <a:cubicBezTo>
                    <a:pt x="29498" y="6099"/>
                    <a:pt x="28156" y="4736"/>
                    <a:pt x="26467" y="4650"/>
                  </a:cubicBezTo>
                  <a:lnTo>
                    <a:pt x="14770" y="0"/>
                  </a:lnTo>
                  <a:close/>
                </a:path>
              </a:pathLst>
            </a:custGeom>
            <a:solidFill>
              <a:srgbClr val="EAB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0" name="Google Shape;1400;p53"/>
            <p:cNvSpPr/>
            <p:nvPr/>
          </p:nvSpPr>
          <p:spPr>
            <a:xfrm>
              <a:off x="5577500" y="2111350"/>
              <a:ext cx="108225" cy="96825"/>
            </a:xfrm>
            <a:custGeom>
              <a:avLst/>
              <a:gdLst/>
              <a:ahLst/>
              <a:cxnLst/>
              <a:rect l="l" t="t" r="r" b="b"/>
              <a:pathLst>
                <a:path w="4329" h="3873" extrusionOk="0">
                  <a:moveTo>
                    <a:pt x="2267" y="1"/>
                  </a:moveTo>
                  <a:cubicBezTo>
                    <a:pt x="1877" y="1"/>
                    <a:pt x="1488" y="115"/>
                    <a:pt x="1154" y="345"/>
                  </a:cubicBezTo>
                  <a:cubicBezTo>
                    <a:pt x="420" y="850"/>
                    <a:pt x="1" y="1888"/>
                    <a:pt x="139" y="2854"/>
                  </a:cubicBezTo>
                  <a:cubicBezTo>
                    <a:pt x="550" y="3420"/>
                    <a:pt x="1180" y="3801"/>
                    <a:pt x="1877" y="3862"/>
                  </a:cubicBezTo>
                  <a:cubicBezTo>
                    <a:pt x="1963" y="3869"/>
                    <a:pt x="2048" y="3873"/>
                    <a:pt x="2134" y="3873"/>
                  </a:cubicBezTo>
                  <a:cubicBezTo>
                    <a:pt x="2157" y="3873"/>
                    <a:pt x="2180" y="3873"/>
                    <a:pt x="2203" y="3872"/>
                  </a:cubicBezTo>
                  <a:cubicBezTo>
                    <a:pt x="2733" y="3859"/>
                    <a:pt x="3271" y="3680"/>
                    <a:pt x="3674" y="3290"/>
                  </a:cubicBezTo>
                  <a:cubicBezTo>
                    <a:pt x="4077" y="2900"/>
                    <a:pt x="4328" y="2283"/>
                    <a:pt x="4249" y="1688"/>
                  </a:cubicBezTo>
                  <a:cubicBezTo>
                    <a:pt x="4185" y="1204"/>
                    <a:pt x="3917" y="776"/>
                    <a:pt x="3573" y="483"/>
                  </a:cubicBezTo>
                  <a:cubicBezTo>
                    <a:pt x="3201" y="164"/>
                    <a:pt x="2734" y="1"/>
                    <a:pt x="2267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1" name="Google Shape;1401;p53"/>
            <p:cNvSpPr/>
            <p:nvPr/>
          </p:nvSpPr>
          <p:spPr>
            <a:xfrm>
              <a:off x="5425300" y="1879575"/>
              <a:ext cx="60000" cy="56800"/>
            </a:xfrm>
            <a:custGeom>
              <a:avLst/>
              <a:gdLst/>
              <a:ahLst/>
              <a:cxnLst/>
              <a:rect l="l" t="t" r="r" b="b"/>
              <a:pathLst>
                <a:path w="2400" h="2272" extrusionOk="0">
                  <a:moveTo>
                    <a:pt x="1180" y="0"/>
                  </a:moveTo>
                  <a:cubicBezTo>
                    <a:pt x="524" y="0"/>
                    <a:pt x="1" y="510"/>
                    <a:pt x="14" y="1137"/>
                  </a:cubicBezTo>
                  <a:cubicBezTo>
                    <a:pt x="26" y="1765"/>
                    <a:pt x="568" y="2272"/>
                    <a:pt x="1223" y="2272"/>
                  </a:cubicBezTo>
                  <a:cubicBezTo>
                    <a:pt x="1878" y="2270"/>
                    <a:pt x="2399" y="1764"/>
                    <a:pt x="2388" y="1135"/>
                  </a:cubicBezTo>
                  <a:cubicBezTo>
                    <a:pt x="2376" y="507"/>
                    <a:pt x="1833" y="0"/>
                    <a:pt x="118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2" name="Google Shape;1402;p53"/>
            <p:cNvSpPr/>
            <p:nvPr/>
          </p:nvSpPr>
          <p:spPr>
            <a:xfrm>
              <a:off x="5367000" y="1800975"/>
              <a:ext cx="120300" cy="35000"/>
            </a:xfrm>
            <a:custGeom>
              <a:avLst/>
              <a:gdLst/>
              <a:ahLst/>
              <a:cxnLst/>
              <a:rect l="l" t="t" r="r" b="b"/>
              <a:pathLst>
                <a:path w="4812" h="1400" extrusionOk="0">
                  <a:moveTo>
                    <a:pt x="2500" y="0"/>
                  </a:moveTo>
                  <a:cubicBezTo>
                    <a:pt x="2438" y="0"/>
                    <a:pt x="2374" y="2"/>
                    <a:pt x="2310" y="6"/>
                  </a:cubicBezTo>
                  <a:cubicBezTo>
                    <a:pt x="1514" y="54"/>
                    <a:pt x="861" y="384"/>
                    <a:pt x="494" y="705"/>
                  </a:cubicBezTo>
                  <a:cubicBezTo>
                    <a:pt x="117" y="1027"/>
                    <a:pt x="0" y="1314"/>
                    <a:pt x="76" y="1379"/>
                  </a:cubicBezTo>
                  <a:cubicBezTo>
                    <a:pt x="90" y="1393"/>
                    <a:pt x="111" y="1399"/>
                    <a:pt x="137" y="1399"/>
                  </a:cubicBezTo>
                  <a:cubicBezTo>
                    <a:pt x="394" y="1399"/>
                    <a:pt x="1212" y="806"/>
                    <a:pt x="2371" y="744"/>
                  </a:cubicBezTo>
                  <a:cubicBezTo>
                    <a:pt x="2454" y="739"/>
                    <a:pt x="2536" y="736"/>
                    <a:pt x="2617" y="736"/>
                  </a:cubicBezTo>
                  <a:cubicBezTo>
                    <a:pt x="3620" y="736"/>
                    <a:pt x="4400" y="1130"/>
                    <a:pt x="4665" y="1130"/>
                  </a:cubicBezTo>
                  <a:cubicBezTo>
                    <a:pt x="4704" y="1130"/>
                    <a:pt x="4732" y="1121"/>
                    <a:pt x="4748" y="1101"/>
                  </a:cubicBezTo>
                  <a:cubicBezTo>
                    <a:pt x="4812" y="1029"/>
                    <a:pt x="4647" y="758"/>
                    <a:pt x="4223" y="483"/>
                  </a:cubicBezTo>
                  <a:cubicBezTo>
                    <a:pt x="3839" y="232"/>
                    <a:pt x="3216" y="0"/>
                    <a:pt x="25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3" name="Google Shape;1403;p53"/>
            <p:cNvSpPr/>
            <p:nvPr/>
          </p:nvSpPr>
          <p:spPr>
            <a:xfrm>
              <a:off x="5484075" y="1810525"/>
              <a:ext cx="89050" cy="269550"/>
            </a:xfrm>
            <a:custGeom>
              <a:avLst/>
              <a:gdLst/>
              <a:ahLst/>
              <a:cxnLst/>
              <a:rect l="l" t="t" r="r" b="b"/>
              <a:pathLst>
                <a:path w="3562" h="10782" extrusionOk="0">
                  <a:moveTo>
                    <a:pt x="3412" y="0"/>
                  </a:moveTo>
                  <a:cubicBezTo>
                    <a:pt x="3255" y="0"/>
                    <a:pt x="2214" y="2870"/>
                    <a:pt x="1079" y="6452"/>
                  </a:cubicBezTo>
                  <a:cubicBezTo>
                    <a:pt x="805" y="7340"/>
                    <a:pt x="542" y="8189"/>
                    <a:pt x="292" y="8998"/>
                  </a:cubicBezTo>
                  <a:cubicBezTo>
                    <a:pt x="190" y="9376"/>
                    <a:pt x="0" y="9807"/>
                    <a:pt x="193" y="10288"/>
                  </a:cubicBezTo>
                  <a:cubicBezTo>
                    <a:pt x="295" y="10526"/>
                    <a:pt x="543" y="10689"/>
                    <a:pt x="755" y="10735"/>
                  </a:cubicBezTo>
                  <a:cubicBezTo>
                    <a:pt x="925" y="10777"/>
                    <a:pt x="1077" y="10781"/>
                    <a:pt x="1214" y="10781"/>
                  </a:cubicBezTo>
                  <a:cubicBezTo>
                    <a:pt x="1248" y="10781"/>
                    <a:pt x="1281" y="10781"/>
                    <a:pt x="1313" y="10781"/>
                  </a:cubicBezTo>
                  <a:cubicBezTo>
                    <a:pt x="2611" y="10780"/>
                    <a:pt x="3414" y="10742"/>
                    <a:pt x="3415" y="10669"/>
                  </a:cubicBezTo>
                  <a:cubicBezTo>
                    <a:pt x="3417" y="10595"/>
                    <a:pt x="2616" y="10503"/>
                    <a:pt x="1321" y="10408"/>
                  </a:cubicBezTo>
                  <a:cubicBezTo>
                    <a:pt x="994" y="10393"/>
                    <a:pt x="681" y="10345"/>
                    <a:pt x="614" y="10125"/>
                  </a:cubicBezTo>
                  <a:cubicBezTo>
                    <a:pt x="525" y="9895"/>
                    <a:pt x="642" y="9536"/>
                    <a:pt x="778" y="9148"/>
                  </a:cubicBezTo>
                  <a:cubicBezTo>
                    <a:pt x="1042" y="8342"/>
                    <a:pt x="1318" y="7498"/>
                    <a:pt x="1607" y="6611"/>
                  </a:cubicBezTo>
                  <a:cubicBezTo>
                    <a:pt x="2751" y="3004"/>
                    <a:pt x="3562" y="45"/>
                    <a:pt x="3415" y="1"/>
                  </a:cubicBezTo>
                  <a:cubicBezTo>
                    <a:pt x="3414" y="0"/>
                    <a:pt x="3413" y="0"/>
                    <a:pt x="3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4" name="Google Shape;1404;p53"/>
            <p:cNvSpPr/>
            <p:nvPr/>
          </p:nvSpPr>
          <p:spPr>
            <a:xfrm>
              <a:off x="5568125" y="2356500"/>
              <a:ext cx="305200" cy="156600"/>
            </a:xfrm>
            <a:custGeom>
              <a:avLst/>
              <a:gdLst/>
              <a:ahLst/>
              <a:cxnLst/>
              <a:rect l="l" t="t" r="r" b="b"/>
              <a:pathLst>
                <a:path w="12208" h="6264" extrusionOk="0">
                  <a:moveTo>
                    <a:pt x="12207" y="1"/>
                  </a:moveTo>
                  <a:lnTo>
                    <a:pt x="12207" y="1"/>
                  </a:lnTo>
                  <a:cubicBezTo>
                    <a:pt x="6416" y="3929"/>
                    <a:pt x="356" y="3985"/>
                    <a:pt x="16" y="3985"/>
                  </a:cubicBezTo>
                  <a:cubicBezTo>
                    <a:pt x="6" y="3985"/>
                    <a:pt x="1" y="3985"/>
                    <a:pt x="1" y="3985"/>
                  </a:cubicBezTo>
                  <a:lnTo>
                    <a:pt x="1" y="3985"/>
                  </a:lnTo>
                  <a:lnTo>
                    <a:pt x="68" y="6250"/>
                  </a:lnTo>
                  <a:cubicBezTo>
                    <a:pt x="313" y="6259"/>
                    <a:pt x="553" y="6264"/>
                    <a:pt x="789" y="6264"/>
                  </a:cubicBezTo>
                  <a:cubicBezTo>
                    <a:pt x="9522" y="6264"/>
                    <a:pt x="12207" y="1"/>
                    <a:pt x="12207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5" name="Google Shape;1405;p53"/>
            <p:cNvSpPr/>
            <p:nvPr/>
          </p:nvSpPr>
          <p:spPr>
            <a:xfrm>
              <a:off x="5567150" y="2094125"/>
              <a:ext cx="104125" cy="96050"/>
            </a:xfrm>
            <a:custGeom>
              <a:avLst/>
              <a:gdLst/>
              <a:ahLst/>
              <a:cxnLst/>
              <a:rect l="l" t="t" r="r" b="b"/>
              <a:pathLst>
                <a:path w="4165" h="3842" extrusionOk="0">
                  <a:moveTo>
                    <a:pt x="3904" y="1"/>
                  </a:moveTo>
                  <a:cubicBezTo>
                    <a:pt x="3902" y="1"/>
                    <a:pt x="3900" y="1"/>
                    <a:pt x="3898" y="1"/>
                  </a:cubicBezTo>
                  <a:cubicBezTo>
                    <a:pt x="3690" y="1"/>
                    <a:pt x="3764" y="1386"/>
                    <a:pt x="2630" y="2436"/>
                  </a:cubicBezTo>
                  <a:cubicBezTo>
                    <a:pt x="1502" y="3487"/>
                    <a:pt x="15" y="3413"/>
                    <a:pt x="15" y="3607"/>
                  </a:cubicBezTo>
                  <a:cubicBezTo>
                    <a:pt x="1" y="3690"/>
                    <a:pt x="323" y="3842"/>
                    <a:pt x="889" y="3842"/>
                  </a:cubicBezTo>
                  <a:cubicBezTo>
                    <a:pt x="920" y="3842"/>
                    <a:pt x="952" y="3841"/>
                    <a:pt x="984" y="3841"/>
                  </a:cubicBezTo>
                  <a:cubicBezTo>
                    <a:pt x="1596" y="3827"/>
                    <a:pt x="2479" y="3582"/>
                    <a:pt x="3171" y="2941"/>
                  </a:cubicBezTo>
                  <a:cubicBezTo>
                    <a:pt x="3862" y="2298"/>
                    <a:pt x="4129" y="1475"/>
                    <a:pt x="4145" y="904"/>
                  </a:cubicBezTo>
                  <a:cubicBezTo>
                    <a:pt x="4165" y="333"/>
                    <a:pt x="3999" y="1"/>
                    <a:pt x="3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6" name="Google Shape;1406;p53"/>
            <p:cNvSpPr/>
            <p:nvPr/>
          </p:nvSpPr>
          <p:spPr>
            <a:xfrm>
              <a:off x="5372675" y="1684450"/>
              <a:ext cx="122450" cy="35475"/>
            </a:xfrm>
            <a:custGeom>
              <a:avLst/>
              <a:gdLst/>
              <a:ahLst/>
              <a:cxnLst/>
              <a:rect l="l" t="t" r="r" b="b"/>
              <a:pathLst>
                <a:path w="4898" h="1419" extrusionOk="0">
                  <a:moveTo>
                    <a:pt x="2416" y="0"/>
                  </a:moveTo>
                  <a:cubicBezTo>
                    <a:pt x="1645" y="0"/>
                    <a:pt x="967" y="232"/>
                    <a:pt x="563" y="509"/>
                  </a:cubicBezTo>
                  <a:cubicBezTo>
                    <a:pt x="147" y="790"/>
                    <a:pt x="0" y="1083"/>
                    <a:pt x="102" y="1229"/>
                  </a:cubicBezTo>
                  <a:cubicBezTo>
                    <a:pt x="189" y="1341"/>
                    <a:pt x="377" y="1374"/>
                    <a:pt x="639" y="1374"/>
                  </a:cubicBezTo>
                  <a:cubicBezTo>
                    <a:pt x="1037" y="1374"/>
                    <a:pt x="1603" y="1297"/>
                    <a:pt x="2239" y="1297"/>
                  </a:cubicBezTo>
                  <a:cubicBezTo>
                    <a:pt x="2308" y="1297"/>
                    <a:pt x="2378" y="1298"/>
                    <a:pt x="2448" y="1300"/>
                  </a:cubicBezTo>
                  <a:cubicBezTo>
                    <a:pt x="2458" y="1300"/>
                    <a:pt x="2468" y="1300"/>
                    <a:pt x="2478" y="1300"/>
                  </a:cubicBezTo>
                  <a:cubicBezTo>
                    <a:pt x="3221" y="1300"/>
                    <a:pt x="3884" y="1419"/>
                    <a:pt x="4319" y="1419"/>
                  </a:cubicBezTo>
                  <a:cubicBezTo>
                    <a:pt x="4548" y="1419"/>
                    <a:pt x="4713" y="1386"/>
                    <a:pt x="4794" y="1285"/>
                  </a:cubicBezTo>
                  <a:cubicBezTo>
                    <a:pt x="4897" y="1142"/>
                    <a:pt x="4756" y="846"/>
                    <a:pt x="4343" y="553"/>
                  </a:cubicBezTo>
                  <a:cubicBezTo>
                    <a:pt x="3937" y="264"/>
                    <a:pt x="3246" y="10"/>
                    <a:pt x="2456" y="0"/>
                  </a:cubicBezTo>
                  <a:cubicBezTo>
                    <a:pt x="2443" y="0"/>
                    <a:pt x="2429" y="0"/>
                    <a:pt x="2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7" name="Google Shape;1407;p53"/>
            <p:cNvSpPr/>
            <p:nvPr/>
          </p:nvSpPr>
          <p:spPr>
            <a:xfrm>
              <a:off x="5737025" y="1873200"/>
              <a:ext cx="60825" cy="56925"/>
            </a:xfrm>
            <a:custGeom>
              <a:avLst/>
              <a:gdLst/>
              <a:ahLst/>
              <a:cxnLst/>
              <a:rect l="l" t="t" r="r" b="b"/>
              <a:pathLst>
                <a:path w="2433" h="2277" extrusionOk="0">
                  <a:moveTo>
                    <a:pt x="1245" y="1"/>
                  </a:moveTo>
                  <a:cubicBezTo>
                    <a:pt x="1215" y="1"/>
                    <a:pt x="1186" y="2"/>
                    <a:pt x="1156" y="4"/>
                  </a:cubicBezTo>
                  <a:cubicBezTo>
                    <a:pt x="503" y="51"/>
                    <a:pt x="0" y="596"/>
                    <a:pt x="33" y="1223"/>
                  </a:cubicBezTo>
                  <a:cubicBezTo>
                    <a:pt x="64" y="1822"/>
                    <a:pt x="574" y="2277"/>
                    <a:pt x="1187" y="2277"/>
                  </a:cubicBezTo>
                  <a:cubicBezTo>
                    <a:pt x="1216" y="2277"/>
                    <a:pt x="1245" y="2276"/>
                    <a:pt x="1275" y="2274"/>
                  </a:cubicBezTo>
                  <a:cubicBezTo>
                    <a:pt x="1930" y="2226"/>
                    <a:pt x="2433" y="1681"/>
                    <a:pt x="2400" y="1055"/>
                  </a:cubicBezTo>
                  <a:cubicBezTo>
                    <a:pt x="2369" y="456"/>
                    <a:pt x="1859" y="1"/>
                    <a:pt x="1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8" name="Google Shape;1408;p53"/>
            <p:cNvSpPr/>
            <p:nvPr/>
          </p:nvSpPr>
          <p:spPr>
            <a:xfrm>
              <a:off x="5687500" y="1793775"/>
              <a:ext cx="120525" cy="32325"/>
            </a:xfrm>
            <a:custGeom>
              <a:avLst/>
              <a:gdLst/>
              <a:ahLst/>
              <a:cxnLst/>
              <a:rect l="l" t="t" r="r" b="b"/>
              <a:pathLst>
                <a:path w="4821" h="1293" extrusionOk="0">
                  <a:moveTo>
                    <a:pt x="2464" y="1"/>
                  </a:moveTo>
                  <a:cubicBezTo>
                    <a:pt x="2451" y="1"/>
                    <a:pt x="2437" y="1"/>
                    <a:pt x="2424" y="1"/>
                  </a:cubicBezTo>
                  <a:cubicBezTo>
                    <a:pt x="1627" y="13"/>
                    <a:pt x="946" y="312"/>
                    <a:pt x="548" y="615"/>
                  </a:cubicBezTo>
                  <a:cubicBezTo>
                    <a:pt x="145" y="919"/>
                    <a:pt x="1" y="1202"/>
                    <a:pt x="70" y="1269"/>
                  </a:cubicBezTo>
                  <a:cubicBezTo>
                    <a:pt x="84" y="1285"/>
                    <a:pt x="107" y="1292"/>
                    <a:pt x="138" y="1292"/>
                  </a:cubicBezTo>
                  <a:cubicBezTo>
                    <a:pt x="405" y="1292"/>
                    <a:pt x="1269" y="749"/>
                    <a:pt x="2415" y="743"/>
                  </a:cubicBezTo>
                  <a:cubicBezTo>
                    <a:pt x="2439" y="742"/>
                    <a:pt x="2463" y="742"/>
                    <a:pt x="2487" y="742"/>
                  </a:cubicBezTo>
                  <a:cubicBezTo>
                    <a:pt x="3590" y="742"/>
                    <a:pt x="4408" y="1235"/>
                    <a:pt x="4676" y="1235"/>
                  </a:cubicBezTo>
                  <a:cubicBezTo>
                    <a:pt x="4709" y="1235"/>
                    <a:pt x="4734" y="1227"/>
                    <a:pt x="4749" y="1210"/>
                  </a:cubicBezTo>
                  <a:cubicBezTo>
                    <a:pt x="4820" y="1139"/>
                    <a:pt x="4682" y="861"/>
                    <a:pt x="4284" y="567"/>
                  </a:cubicBezTo>
                  <a:cubicBezTo>
                    <a:pt x="3901" y="279"/>
                    <a:pt x="3243" y="1"/>
                    <a:pt x="2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9" name="Google Shape;1409;p53"/>
            <p:cNvSpPr/>
            <p:nvPr/>
          </p:nvSpPr>
          <p:spPr>
            <a:xfrm>
              <a:off x="5700775" y="1723375"/>
              <a:ext cx="126525" cy="35425"/>
            </a:xfrm>
            <a:custGeom>
              <a:avLst/>
              <a:gdLst/>
              <a:ahLst/>
              <a:cxnLst/>
              <a:rect l="l" t="t" r="r" b="b"/>
              <a:pathLst>
                <a:path w="5061" h="1417" extrusionOk="0">
                  <a:moveTo>
                    <a:pt x="2509" y="1"/>
                  </a:moveTo>
                  <a:cubicBezTo>
                    <a:pt x="1710" y="1"/>
                    <a:pt x="1009" y="234"/>
                    <a:pt x="588" y="511"/>
                  </a:cubicBezTo>
                  <a:cubicBezTo>
                    <a:pt x="154" y="794"/>
                    <a:pt x="1" y="1087"/>
                    <a:pt x="105" y="1233"/>
                  </a:cubicBezTo>
                  <a:cubicBezTo>
                    <a:pt x="192" y="1344"/>
                    <a:pt x="385" y="1378"/>
                    <a:pt x="653" y="1378"/>
                  </a:cubicBezTo>
                  <a:cubicBezTo>
                    <a:pt x="1069" y="1378"/>
                    <a:pt x="1666" y="1297"/>
                    <a:pt x="2335" y="1297"/>
                  </a:cubicBezTo>
                  <a:cubicBezTo>
                    <a:pt x="2399" y="1297"/>
                    <a:pt x="2464" y="1297"/>
                    <a:pt x="2529" y="1299"/>
                  </a:cubicBezTo>
                  <a:cubicBezTo>
                    <a:pt x="2543" y="1299"/>
                    <a:pt x="2556" y="1299"/>
                    <a:pt x="2570" y="1299"/>
                  </a:cubicBezTo>
                  <a:cubicBezTo>
                    <a:pt x="3333" y="1299"/>
                    <a:pt x="4013" y="1416"/>
                    <a:pt x="4460" y="1416"/>
                  </a:cubicBezTo>
                  <a:cubicBezTo>
                    <a:pt x="4697" y="1416"/>
                    <a:pt x="4868" y="1383"/>
                    <a:pt x="4952" y="1282"/>
                  </a:cubicBezTo>
                  <a:cubicBezTo>
                    <a:pt x="5061" y="1139"/>
                    <a:pt x="4919" y="842"/>
                    <a:pt x="4495" y="550"/>
                  </a:cubicBezTo>
                  <a:cubicBezTo>
                    <a:pt x="4077" y="261"/>
                    <a:pt x="3366" y="9"/>
                    <a:pt x="2551" y="1"/>
                  </a:cubicBezTo>
                  <a:cubicBezTo>
                    <a:pt x="2537" y="1"/>
                    <a:pt x="2523" y="1"/>
                    <a:pt x="2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0" name="Google Shape;1410;p53"/>
            <p:cNvSpPr/>
            <p:nvPr/>
          </p:nvSpPr>
          <p:spPr>
            <a:xfrm>
              <a:off x="6009050" y="1928275"/>
              <a:ext cx="175800" cy="242875"/>
            </a:xfrm>
            <a:custGeom>
              <a:avLst/>
              <a:gdLst/>
              <a:ahLst/>
              <a:cxnLst/>
              <a:rect l="l" t="t" r="r" b="b"/>
              <a:pathLst>
                <a:path w="7032" h="9715" extrusionOk="0">
                  <a:moveTo>
                    <a:pt x="2794" y="1"/>
                  </a:moveTo>
                  <a:cubicBezTo>
                    <a:pt x="2281" y="1"/>
                    <a:pt x="1793" y="70"/>
                    <a:pt x="1382" y="158"/>
                  </a:cubicBezTo>
                  <a:cubicBezTo>
                    <a:pt x="706" y="301"/>
                    <a:pt x="0" y="1969"/>
                    <a:pt x="36" y="2658"/>
                  </a:cubicBezTo>
                  <a:cubicBezTo>
                    <a:pt x="161" y="5037"/>
                    <a:pt x="688" y="9425"/>
                    <a:pt x="704" y="9565"/>
                  </a:cubicBezTo>
                  <a:cubicBezTo>
                    <a:pt x="710" y="9613"/>
                    <a:pt x="1177" y="9715"/>
                    <a:pt x="1849" y="9715"/>
                  </a:cubicBezTo>
                  <a:cubicBezTo>
                    <a:pt x="3679" y="9715"/>
                    <a:pt x="7032" y="8964"/>
                    <a:pt x="6749" y="4352"/>
                  </a:cubicBezTo>
                  <a:cubicBezTo>
                    <a:pt x="6529" y="793"/>
                    <a:pt x="4525" y="1"/>
                    <a:pt x="2794" y="1"/>
                  </a:cubicBezTo>
                  <a:close/>
                </a:path>
              </a:pathLst>
            </a:custGeom>
            <a:solidFill>
              <a:srgbClr val="EAB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1" name="Google Shape;1411;p53"/>
            <p:cNvSpPr/>
            <p:nvPr/>
          </p:nvSpPr>
          <p:spPr>
            <a:xfrm>
              <a:off x="6066025" y="1980575"/>
              <a:ext cx="68375" cy="138275"/>
            </a:xfrm>
            <a:custGeom>
              <a:avLst/>
              <a:gdLst/>
              <a:ahLst/>
              <a:cxnLst/>
              <a:rect l="l" t="t" r="r" b="b"/>
              <a:pathLst>
                <a:path w="2735" h="5531" extrusionOk="0">
                  <a:moveTo>
                    <a:pt x="955" y="1"/>
                  </a:moveTo>
                  <a:cubicBezTo>
                    <a:pt x="737" y="1"/>
                    <a:pt x="538" y="76"/>
                    <a:pt x="404" y="199"/>
                  </a:cubicBezTo>
                  <a:cubicBezTo>
                    <a:pt x="262" y="329"/>
                    <a:pt x="198" y="484"/>
                    <a:pt x="180" y="610"/>
                  </a:cubicBezTo>
                  <a:cubicBezTo>
                    <a:pt x="148" y="857"/>
                    <a:pt x="256" y="972"/>
                    <a:pt x="283" y="972"/>
                  </a:cubicBezTo>
                  <a:cubicBezTo>
                    <a:pt x="285" y="972"/>
                    <a:pt x="286" y="972"/>
                    <a:pt x="287" y="971"/>
                  </a:cubicBezTo>
                  <a:cubicBezTo>
                    <a:pt x="320" y="957"/>
                    <a:pt x="272" y="834"/>
                    <a:pt x="346" y="653"/>
                  </a:cubicBezTo>
                  <a:cubicBezTo>
                    <a:pt x="405" y="491"/>
                    <a:pt x="589" y="303"/>
                    <a:pt x="865" y="303"/>
                  </a:cubicBezTo>
                  <a:cubicBezTo>
                    <a:pt x="900" y="303"/>
                    <a:pt x="937" y="306"/>
                    <a:pt x="975" y="313"/>
                  </a:cubicBezTo>
                  <a:cubicBezTo>
                    <a:pt x="1315" y="351"/>
                    <a:pt x="1633" y="655"/>
                    <a:pt x="1853" y="1104"/>
                  </a:cubicBezTo>
                  <a:cubicBezTo>
                    <a:pt x="2085" y="1545"/>
                    <a:pt x="2238" y="2083"/>
                    <a:pt x="2258" y="2658"/>
                  </a:cubicBezTo>
                  <a:cubicBezTo>
                    <a:pt x="2297" y="3797"/>
                    <a:pt x="1800" y="4889"/>
                    <a:pt x="1151" y="5173"/>
                  </a:cubicBezTo>
                  <a:cubicBezTo>
                    <a:pt x="992" y="5244"/>
                    <a:pt x="834" y="5271"/>
                    <a:pt x="692" y="5271"/>
                  </a:cubicBezTo>
                  <a:cubicBezTo>
                    <a:pt x="548" y="5271"/>
                    <a:pt x="422" y="5244"/>
                    <a:pt x="328" y="5208"/>
                  </a:cubicBezTo>
                  <a:cubicBezTo>
                    <a:pt x="156" y="5141"/>
                    <a:pt x="67" y="5060"/>
                    <a:pt x="32" y="5060"/>
                  </a:cubicBezTo>
                  <a:cubicBezTo>
                    <a:pt x="28" y="5060"/>
                    <a:pt x="25" y="5061"/>
                    <a:pt x="22" y="5063"/>
                  </a:cubicBezTo>
                  <a:cubicBezTo>
                    <a:pt x="1" y="5076"/>
                    <a:pt x="44" y="5216"/>
                    <a:pt x="248" y="5359"/>
                  </a:cubicBezTo>
                  <a:cubicBezTo>
                    <a:pt x="382" y="5451"/>
                    <a:pt x="596" y="5530"/>
                    <a:pt x="854" y="5530"/>
                  </a:cubicBezTo>
                  <a:cubicBezTo>
                    <a:pt x="981" y="5530"/>
                    <a:pt x="1119" y="5511"/>
                    <a:pt x="1263" y="5464"/>
                  </a:cubicBezTo>
                  <a:cubicBezTo>
                    <a:pt x="2157" y="5144"/>
                    <a:pt x="2735" y="3915"/>
                    <a:pt x="2697" y="2643"/>
                  </a:cubicBezTo>
                  <a:cubicBezTo>
                    <a:pt x="2675" y="1997"/>
                    <a:pt x="2490" y="1392"/>
                    <a:pt x="2208" y="908"/>
                  </a:cubicBezTo>
                  <a:cubicBezTo>
                    <a:pt x="1955" y="426"/>
                    <a:pt x="1489" y="5"/>
                    <a:pt x="1001" y="2"/>
                  </a:cubicBezTo>
                  <a:cubicBezTo>
                    <a:pt x="986" y="1"/>
                    <a:pt x="970" y="1"/>
                    <a:pt x="955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2" name="Google Shape;1412;p53"/>
            <p:cNvSpPr/>
            <p:nvPr/>
          </p:nvSpPr>
          <p:spPr>
            <a:xfrm>
              <a:off x="5517125" y="1386400"/>
              <a:ext cx="620375" cy="587775"/>
            </a:xfrm>
            <a:custGeom>
              <a:avLst/>
              <a:gdLst/>
              <a:ahLst/>
              <a:cxnLst/>
              <a:rect l="l" t="t" r="r" b="b"/>
              <a:pathLst>
                <a:path w="24815" h="23511" extrusionOk="0">
                  <a:moveTo>
                    <a:pt x="7149" y="1"/>
                  </a:moveTo>
                  <a:cubicBezTo>
                    <a:pt x="3293" y="1"/>
                    <a:pt x="196" y="1234"/>
                    <a:pt x="38" y="1297"/>
                  </a:cubicBezTo>
                  <a:lnTo>
                    <a:pt x="38" y="1297"/>
                  </a:lnTo>
                  <a:cubicBezTo>
                    <a:pt x="16" y="1271"/>
                    <a:pt x="3" y="1257"/>
                    <a:pt x="2" y="1257"/>
                  </a:cubicBezTo>
                  <a:lnTo>
                    <a:pt x="2" y="1257"/>
                  </a:lnTo>
                  <a:cubicBezTo>
                    <a:pt x="1" y="1257"/>
                    <a:pt x="10" y="1271"/>
                    <a:pt x="32" y="1300"/>
                  </a:cubicBezTo>
                  <a:cubicBezTo>
                    <a:pt x="32" y="1300"/>
                    <a:pt x="34" y="1299"/>
                    <a:pt x="38" y="1297"/>
                  </a:cubicBezTo>
                  <a:lnTo>
                    <a:pt x="38" y="1297"/>
                  </a:lnTo>
                  <a:cubicBezTo>
                    <a:pt x="798" y="2172"/>
                    <a:pt x="13191" y="17268"/>
                    <a:pt x="19713" y="23511"/>
                  </a:cubicBezTo>
                  <a:lnTo>
                    <a:pt x="21537" y="21675"/>
                  </a:lnTo>
                  <a:cubicBezTo>
                    <a:pt x="21537" y="21675"/>
                    <a:pt x="24515" y="15811"/>
                    <a:pt x="24664" y="9745"/>
                  </a:cubicBezTo>
                  <a:cubicBezTo>
                    <a:pt x="24814" y="3678"/>
                    <a:pt x="15058" y="1102"/>
                    <a:pt x="9915" y="227"/>
                  </a:cubicBezTo>
                  <a:cubicBezTo>
                    <a:pt x="8970" y="66"/>
                    <a:pt x="8040" y="1"/>
                    <a:pt x="7149" y="1"/>
                  </a:cubicBezTo>
                  <a:close/>
                </a:path>
              </a:pathLst>
            </a:custGeom>
            <a:solidFill>
              <a:srgbClr val="FC6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3" name="Google Shape;1413;p53"/>
            <p:cNvSpPr/>
            <p:nvPr/>
          </p:nvSpPr>
          <p:spPr>
            <a:xfrm>
              <a:off x="6045875" y="2124750"/>
              <a:ext cx="189075" cy="227950"/>
            </a:xfrm>
            <a:custGeom>
              <a:avLst/>
              <a:gdLst/>
              <a:ahLst/>
              <a:cxnLst/>
              <a:rect l="l" t="t" r="r" b="b"/>
              <a:pathLst>
                <a:path w="7563" h="9118" extrusionOk="0">
                  <a:moveTo>
                    <a:pt x="2969" y="1"/>
                  </a:moveTo>
                  <a:cubicBezTo>
                    <a:pt x="2922" y="1"/>
                    <a:pt x="2876" y="2"/>
                    <a:pt x="2833" y="3"/>
                  </a:cubicBezTo>
                  <a:cubicBezTo>
                    <a:pt x="2383" y="22"/>
                    <a:pt x="2144" y="110"/>
                    <a:pt x="2149" y="137"/>
                  </a:cubicBezTo>
                  <a:cubicBezTo>
                    <a:pt x="2143" y="242"/>
                    <a:pt x="3171" y="25"/>
                    <a:pt x="4542" y="721"/>
                  </a:cubicBezTo>
                  <a:cubicBezTo>
                    <a:pt x="5205" y="1069"/>
                    <a:pt x="5934" y="1655"/>
                    <a:pt x="6406" y="2518"/>
                  </a:cubicBezTo>
                  <a:cubicBezTo>
                    <a:pt x="6888" y="3369"/>
                    <a:pt x="7021" y="4509"/>
                    <a:pt x="6728" y="5606"/>
                  </a:cubicBezTo>
                  <a:cubicBezTo>
                    <a:pt x="6429" y="6700"/>
                    <a:pt x="5738" y="7618"/>
                    <a:pt x="4894" y="8109"/>
                  </a:cubicBezTo>
                  <a:cubicBezTo>
                    <a:pt x="4128" y="8570"/>
                    <a:pt x="3296" y="8726"/>
                    <a:pt x="2587" y="8726"/>
                  </a:cubicBezTo>
                  <a:cubicBezTo>
                    <a:pt x="2516" y="8726"/>
                    <a:pt x="2446" y="8724"/>
                    <a:pt x="2378" y="8721"/>
                  </a:cubicBezTo>
                  <a:cubicBezTo>
                    <a:pt x="938" y="8638"/>
                    <a:pt x="164" y="8012"/>
                    <a:pt x="35" y="8012"/>
                  </a:cubicBezTo>
                  <a:cubicBezTo>
                    <a:pt x="26" y="8012"/>
                    <a:pt x="20" y="8015"/>
                    <a:pt x="17" y="8021"/>
                  </a:cubicBezTo>
                  <a:cubicBezTo>
                    <a:pt x="1" y="8040"/>
                    <a:pt x="160" y="8236"/>
                    <a:pt x="542" y="8481"/>
                  </a:cubicBezTo>
                  <a:cubicBezTo>
                    <a:pt x="919" y="8725"/>
                    <a:pt x="1536" y="8996"/>
                    <a:pt x="2350" y="9091"/>
                  </a:cubicBezTo>
                  <a:cubicBezTo>
                    <a:pt x="2508" y="9108"/>
                    <a:pt x="2676" y="9117"/>
                    <a:pt x="2849" y="9117"/>
                  </a:cubicBezTo>
                  <a:cubicBezTo>
                    <a:pt x="3555" y="9117"/>
                    <a:pt x="4365" y="8964"/>
                    <a:pt x="5138" y="8526"/>
                  </a:cubicBezTo>
                  <a:cubicBezTo>
                    <a:pt x="6108" y="7993"/>
                    <a:pt x="6903" y="6963"/>
                    <a:pt x="7235" y="5742"/>
                  </a:cubicBezTo>
                  <a:cubicBezTo>
                    <a:pt x="7562" y="4520"/>
                    <a:pt x="7396" y="3231"/>
                    <a:pt x="6827" y="2282"/>
                  </a:cubicBezTo>
                  <a:cubicBezTo>
                    <a:pt x="6270" y="1324"/>
                    <a:pt x="5441" y="721"/>
                    <a:pt x="4702" y="387"/>
                  </a:cubicBezTo>
                  <a:cubicBezTo>
                    <a:pt x="4022" y="91"/>
                    <a:pt x="3411" y="1"/>
                    <a:pt x="2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4" name="Google Shape;1414;p53"/>
            <p:cNvSpPr/>
            <p:nvPr/>
          </p:nvSpPr>
          <p:spPr>
            <a:xfrm>
              <a:off x="5545725" y="1382600"/>
              <a:ext cx="733600" cy="515250"/>
            </a:xfrm>
            <a:custGeom>
              <a:avLst/>
              <a:gdLst/>
              <a:ahLst/>
              <a:cxnLst/>
              <a:rect l="l" t="t" r="r" b="b"/>
              <a:pathLst>
                <a:path w="29344" h="20610" extrusionOk="0">
                  <a:moveTo>
                    <a:pt x="9" y="1"/>
                  </a:moveTo>
                  <a:cubicBezTo>
                    <a:pt x="9" y="1"/>
                    <a:pt x="9" y="1"/>
                    <a:pt x="8" y="1"/>
                  </a:cubicBezTo>
                  <a:cubicBezTo>
                    <a:pt x="0" y="7"/>
                    <a:pt x="63" y="119"/>
                    <a:pt x="191" y="330"/>
                  </a:cubicBezTo>
                  <a:cubicBezTo>
                    <a:pt x="324" y="539"/>
                    <a:pt x="510" y="851"/>
                    <a:pt x="776" y="1236"/>
                  </a:cubicBezTo>
                  <a:cubicBezTo>
                    <a:pt x="1309" y="2006"/>
                    <a:pt x="2120" y="3098"/>
                    <a:pt x="3254" y="4337"/>
                  </a:cubicBezTo>
                  <a:cubicBezTo>
                    <a:pt x="4387" y="5572"/>
                    <a:pt x="5854" y="6944"/>
                    <a:pt x="7642" y="8265"/>
                  </a:cubicBezTo>
                  <a:cubicBezTo>
                    <a:pt x="9435" y="9571"/>
                    <a:pt x="11547" y="10836"/>
                    <a:pt x="13922" y="11811"/>
                  </a:cubicBezTo>
                  <a:cubicBezTo>
                    <a:pt x="16286" y="12824"/>
                    <a:pt x="18679" y="13352"/>
                    <a:pt x="20775" y="14019"/>
                  </a:cubicBezTo>
                  <a:cubicBezTo>
                    <a:pt x="22879" y="14665"/>
                    <a:pt x="24705" y="15474"/>
                    <a:pt x="26035" y="16469"/>
                  </a:cubicBezTo>
                  <a:cubicBezTo>
                    <a:pt x="27384" y="17438"/>
                    <a:pt x="28231" y="18514"/>
                    <a:pt x="28695" y="19312"/>
                  </a:cubicBezTo>
                  <a:cubicBezTo>
                    <a:pt x="29154" y="20109"/>
                    <a:pt x="29296" y="20610"/>
                    <a:pt x="29331" y="20610"/>
                  </a:cubicBezTo>
                  <a:cubicBezTo>
                    <a:pt x="29331" y="20610"/>
                    <a:pt x="29331" y="20610"/>
                    <a:pt x="29332" y="20610"/>
                  </a:cubicBezTo>
                  <a:cubicBezTo>
                    <a:pt x="29343" y="20606"/>
                    <a:pt x="29309" y="20481"/>
                    <a:pt x="29236" y="20244"/>
                  </a:cubicBezTo>
                  <a:cubicBezTo>
                    <a:pt x="29161" y="20009"/>
                    <a:pt x="29026" y="19669"/>
                    <a:pt x="28805" y="19251"/>
                  </a:cubicBezTo>
                  <a:cubicBezTo>
                    <a:pt x="28368" y="18422"/>
                    <a:pt x="27529" y="17299"/>
                    <a:pt x="26170" y="16287"/>
                  </a:cubicBezTo>
                  <a:cubicBezTo>
                    <a:pt x="24833" y="15247"/>
                    <a:pt x="22979" y="14400"/>
                    <a:pt x="20866" y="13734"/>
                  </a:cubicBezTo>
                  <a:cubicBezTo>
                    <a:pt x="18757" y="13048"/>
                    <a:pt x="16380" y="12515"/>
                    <a:pt x="14046" y="11512"/>
                  </a:cubicBezTo>
                  <a:cubicBezTo>
                    <a:pt x="11697" y="10548"/>
                    <a:pt x="9603" y="9304"/>
                    <a:pt x="7817" y="8023"/>
                  </a:cubicBezTo>
                  <a:cubicBezTo>
                    <a:pt x="6037" y="6730"/>
                    <a:pt x="4568" y="5388"/>
                    <a:pt x="3421" y="4181"/>
                  </a:cubicBezTo>
                  <a:cubicBezTo>
                    <a:pt x="2273" y="2972"/>
                    <a:pt x="1441" y="1907"/>
                    <a:pt x="878" y="1164"/>
                  </a:cubicBezTo>
                  <a:cubicBezTo>
                    <a:pt x="620" y="809"/>
                    <a:pt x="411" y="521"/>
                    <a:pt x="247" y="294"/>
                  </a:cubicBezTo>
                  <a:cubicBezTo>
                    <a:pt x="103" y="102"/>
                    <a:pt x="23" y="1"/>
                    <a:pt x="9" y="1"/>
                  </a:cubicBezTo>
                  <a:close/>
                </a:path>
              </a:pathLst>
            </a:custGeom>
            <a:solidFill>
              <a:srgbClr val="FFFFFF">
                <a:alpha val="3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5" name="Google Shape;1415;p53"/>
            <p:cNvSpPr/>
            <p:nvPr/>
          </p:nvSpPr>
          <p:spPr>
            <a:xfrm>
              <a:off x="5552800" y="1416375"/>
              <a:ext cx="681950" cy="506325"/>
            </a:xfrm>
            <a:custGeom>
              <a:avLst/>
              <a:gdLst/>
              <a:ahLst/>
              <a:cxnLst/>
              <a:rect l="l" t="t" r="r" b="b"/>
              <a:pathLst>
                <a:path w="27278" h="20253" extrusionOk="0">
                  <a:moveTo>
                    <a:pt x="1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5"/>
                    <a:pt x="51" y="119"/>
                    <a:pt x="158" y="329"/>
                  </a:cubicBezTo>
                  <a:cubicBezTo>
                    <a:pt x="286" y="571"/>
                    <a:pt x="446" y="874"/>
                    <a:pt x="643" y="1246"/>
                  </a:cubicBezTo>
                  <a:cubicBezTo>
                    <a:pt x="1109" y="2014"/>
                    <a:pt x="1780" y="3139"/>
                    <a:pt x="2801" y="4387"/>
                  </a:cubicBezTo>
                  <a:cubicBezTo>
                    <a:pt x="3810" y="5644"/>
                    <a:pt x="5134" y="7050"/>
                    <a:pt x="6787" y="8402"/>
                  </a:cubicBezTo>
                  <a:cubicBezTo>
                    <a:pt x="8430" y="9764"/>
                    <a:pt x="10432" y="11026"/>
                    <a:pt x="12667" y="12062"/>
                  </a:cubicBezTo>
                  <a:cubicBezTo>
                    <a:pt x="14903" y="13105"/>
                    <a:pt x="17204" y="13694"/>
                    <a:pt x="19272" y="14133"/>
                  </a:cubicBezTo>
                  <a:cubicBezTo>
                    <a:pt x="21334" y="14587"/>
                    <a:pt x="23175" y="15161"/>
                    <a:pt x="24468" y="16092"/>
                  </a:cubicBezTo>
                  <a:cubicBezTo>
                    <a:pt x="25779" y="16995"/>
                    <a:pt x="26530" y="18099"/>
                    <a:pt x="26853" y="18918"/>
                  </a:cubicBezTo>
                  <a:cubicBezTo>
                    <a:pt x="27186" y="19739"/>
                    <a:pt x="27172" y="20252"/>
                    <a:pt x="27214" y="20252"/>
                  </a:cubicBezTo>
                  <a:cubicBezTo>
                    <a:pt x="27214" y="20252"/>
                    <a:pt x="27214" y="20252"/>
                    <a:pt x="27215" y="20252"/>
                  </a:cubicBezTo>
                  <a:cubicBezTo>
                    <a:pt x="27215" y="20252"/>
                    <a:pt x="27277" y="19736"/>
                    <a:pt x="26970" y="18874"/>
                  </a:cubicBezTo>
                  <a:cubicBezTo>
                    <a:pt x="26675" y="18018"/>
                    <a:pt x="25928" y="16857"/>
                    <a:pt x="24601" y="15905"/>
                  </a:cubicBezTo>
                  <a:cubicBezTo>
                    <a:pt x="23283" y="14923"/>
                    <a:pt x="21405" y="14314"/>
                    <a:pt x="19339" y="13844"/>
                  </a:cubicBezTo>
                  <a:cubicBezTo>
                    <a:pt x="17265" y="13385"/>
                    <a:pt x="15015" y="12801"/>
                    <a:pt x="12802" y="11768"/>
                  </a:cubicBezTo>
                  <a:cubicBezTo>
                    <a:pt x="10593" y="10745"/>
                    <a:pt x="8609" y="9505"/>
                    <a:pt x="6973" y="8170"/>
                  </a:cubicBezTo>
                  <a:cubicBezTo>
                    <a:pt x="5328" y="6846"/>
                    <a:pt x="4000" y="5470"/>
                    <a:pt x="2977" y="4243"/>
                  </a:cubicBezTo>
                  <a:cubicBezTo>
                    <a:pt x="1941" y="3024"/>
                    <a:pt x="1247" y="1925"/>
                    <a:pt x="750" y="1181"/>
                  </a:cubicBezTo>
                  <a:cubicBezTo>
                    <a:pt x="533" y="823"/>
                    <a:pt x="355" y="530"/>
                    <a:pt x="216" y="298"/>
                  </a:cubicBezTo>
                  <a:cubicBezTo>
                    <a:pt x="93" y="102"/>
                    <a:pt x="23" y="0"/>
                    <a:pt x="11" y="0"/>
                  </a:cubicBezTo>
                  <a:close/>
                </a:path>
              </a:pathLst>
            </a:custGeom>
            <a:solidFill>
              <a:srgbClr val="FFFFFF">
                <a:alpha val="3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6" name="Google Shape;1416;p53"/>
            <p:cNvSpPr/>
            <p:nvPr/>
          </p:nvSpPr>
          <p:spPr>
            <a:xfrm>
              <a:off x="5804125" y="3417550"/>
              <a:ext cx="591250" cy="347425"/>
            </a:xfrm>
            <a:custGeom>
              <a:avLst/>
              <a:gdLst/>
              <a:ahLst/>
              <a:cxnLst/>
              <a:rect l="l" t="t" r="r" b="b"/>
              <a:pathLst>
                <a:path w="23650" h="13897" extrusionOk="0">
                  <a:moveTo>
                    <a:pt x="21194" y="1"/>
                  </a:moveTo>
                  <a:cubicBezTo>
                    <a:pt x="20668" y="1"/>
                    <a:pt x="20117" y="258"/>
                    <a:pt x="19721" y="627"/>
                  </a:cubicBezTo>
                  <a:cubicBezTo>
                    <a:pt x="19132" y="1176"/>
                    <a:pt x="18777" y="1925"/>
                    <a:pt x="18318" y="2587"/>
                  </a:cubicBezTo>
                  <a:cubicBezTo>
                    <a:pt x="16978" y="4526"/>
                    <a:pt x="14644" y="5726"/>
                    <a:pt x="12290" y="5726"/>
                  </a:cubicBezTo>
                  <a:cubicBezTo>
                    <a:pt x="12107" y="5726"/>
                    <a:pt x="11924" y="5719"/>
                    <a:pt x="11742" y="5704"/>
                  </a:cubicBezTo>
                  <a:cubicBezTo>
                    <a:pt x="9972" y="5563"/>
                    <a:pt x="8301" y="4780"/>
                    <a:pt x="6529" y="4632"/>
                  </a:cubicBezTo>
                  <a:cubicBezTo>
                    <a:pt x="6260" y="4609"/>
                    <a:pt x="5986" y="4599"/>
                    <a:pt x="5708" y="4599"/>
                  </a:cubicBezTo>
                  <a:cubicBezTo>
                    <a:pt x="3808" y="4599"/>
                    <a:pt x="1735" y="5101"/>
                    <a:pt x="1" y="5729"/>
                  </a:cubicBezTo>
                  <a:lnTo>
                    <a:pt x="129" y="9892"/>
                  </a:lnTo>
                  <a:cubicBezTo>
                    <a:pt x="55" y="10641"/>
                    <a:pt x="857" y="10978"/>
                    <a:pt x="1620" y="10978"/>
                  </a:cubicBezTo>
                  <a:cubicBezTo>
                    <a:pt x="1689" y="10978"/>
                    <a:pt x="1757" y="10975"/>
                    <a:pt x="1825" y="10970"/>
                  </a:cubicBezTo>
                  <a:cubicBezTo>
                    <a:pt x="2378" y="10925"/>
                    <a:pt x="2948" y="10765"/>
                    <a:pt x="3492" y="10765"/>
                  </a:cubicBezTo>
                  <a:cubicBezTo>
                    <a:pt x="3753" y="10765"/>
                    <a:pt x="4008" y="10802"/>
                    <a:pt x="4253" y="10906"/>
                  </a:cubicBezTo>
                  <a:cubicBezTo>
                    <a:pt x="4767" y="11123"/>
                    <a:pt x="5119" y="11595"/>
                    <a:pt x="5504" y="12001"/>
                  </a:cubicBezTo>
                  <a:cubicBezTo>
                    <a:pt x="6679" y="13234"/>
                    <a:pt x="8387" y="13897"/>
                    <a:pt x="10086" y="13897"/>
                  </a:cubicBezTo>
                  <a:cubicBezTo>
                    <a:pt x="11054" y="13897"/>
                    <a:pt x="12019" y="13682"/>
                    <a:pt x="12880" y="13235"/>
                  </a:cubicBezTo>
                  <a:cubicBezTo>
                    <a:pt x="13801" y="12758"/>
                    <a:pt x="14632" y="12041"/>
                    <a:pt x="15653" y="11868"/>
                  </a:cubicBezTo>
                  <a:cubicBezTo>
                    <a:pt x="15844" y="11835"/>
                    <a:pt x="16036" y="11823"/>
                    <a:pt x="16228" y="11823"/>
                  </a:cubicBezTo>
                  <a:cubicBezTo>
                    <a:pt x="16828" y="11823"/>
                    <a:pt x="17434" y="11942"/>
                    <a:pt x="18035" y="11942"/>
                  </a:cubicBezTo>
                  <a:cubicBezTo>
                    <a:pt x="18191" y="11942"/>
                    <a:pt x="18347" y="11934"/>
                    <a:pt x="18502" y="11914"/>
                  </a:cubicBezTo>
                  <a:cubicBezTo>
                    <a:pt x="19733" y="11753"/>
                    <a:pt x="20741" y="10843"/>
                    <a:pt x="21461" y="9831"/>
                  </a:cubicBezTo>
                  <a:cubicBezTo>
                    <a:pt x="23146" y="7469"/>
                    <a:pt x="23649" y="4310"/>
                    <a:pt x="22782" y="1543"/>
                  </a:cubicBezTo>
                  <a:cubicBezTo>
                    <a:pt x="22621" y="1025"/>
                    <a:pt x="22388" y="489"/>
                    <a:pt x="21927" y="202"/>
                  </a:cubicBezTo>
                  <a:cubicBezTo>
                    <a:pt x="21703" y="62"/>
                    <a:pt x="21451" y="1"/>
                    <a:pt x="21194" y="1"/>
                  </a:cubicBezTo>
                  <a:close/>
                </a:path>
              </a:pathLst>
            </a:custGeom>
            <a:solidFill>
              <a:srgbClr val="999999">
                <a:alpha val="1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7" name="Google Shape;1417;p53"/>
            <p:cNvSpPr/>
            <p:nvPr/>
          </p:nvSpPr>
          <p:spPr>
            <a:xfrm>
              <a:off x="4779725" y="2770575"/>
              <a:ext cx="182275" cy="657650"/>
            </a:xfrm>
            <a:custGeom>
              <a:avLst/>
              <a:gdLst/>
              <a:ahLst/>
              <a:cxnLst/>
              <a:rect l="l" t="t" r="r" b="b"/>
              <a:pathLst>
                <a:path w="7291" h="26306" extrusionOk="0">
                  <a:moveTo>
                    <a:pt x="6643" y="0"/>
                  </a:moveTo>
                  <a:lnTo>
                    <a:pt x="6643" y="0"/>
                  </a:lnTo>
                  <a:cubicBezTo>
                    <a:pt x="5130" y="1375"/>
                    <a:pt x="2662" y="1592"/>
                    <a:pt x="1565" y="3319"/>
                  </a:cubicBezTo>
                  <a:cubicBezTo>
                    <a:pt x="1019" y="4178"/>
                    <a:pt x="938" y="5242"/>
                    <a:pt x="876" y="6259"/>
                  </a:cubicBezTo>
                  <a:cubicBezTo>
                    <a:pt x="494" y="12412"/>
                    <a:pt x="203" y="18572"/>
                    <a:pt x="1" y="24734"/>
                  </a:cubicBezTo>
                  <a:lnTo>
                    <a:pt x="290" y="26305"/>
                  </a:lnTo>
                  <a:cubicBezTo>
                    <a:pt x="2047" y="21731"/>
                    <a:pt x="3805" y="17156"/>
                    <a:pt x="5562" y="12582"/>
                  </a:cubicBezTo>
                  <a:cubicBezTo>
                    <a:pt x="6031" y="11365"/>
                    <a:pt x="6464" y="9878"/>
                    <a:pt x="5656" y="8853"/>
                  </a:cubicBezTo>
                  <a:cubicBezTo>
                    <a:pt x="5190" y="8262"/>
                    <a:pt x="4393" y="7971"/>
                    <a:pt x="4014" y="7321"/>
                  </a:cubicBezTo>
                  <a:cubicBezTo>
                    <a:pt x="3536" y="6497"/>
                    <a:pt x="3924" y="5423"/>
                    <a:pt x="4534" y="4691"/>
                  </a:cubicBezTo>
                  <a:cubicBezTo>
                    <a:pt x="5146" y="3959"/>
                    <a:pt x="5960" y="3408"/>
                    <a:pt x="6515" y="2634"/>
                  </a:cubicBezTo>
                  <a:cubicBezTo>
                    <a:pt x="7070" y="1859"/>
                    <a:pt x="7291" y="697"/>
                    <a:pt x="6643" y="0"/>
                  </a:cubicBezTo>
                  <a:close/>
                </a:path>
              </a:pathLst>
            </a:custGeom>
            <a:solidFill>
              <a:srgbClr val="999999">
                <a:alpha val="1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8" name="Google Shape;1418;p53"/>
            <p:cNvSpPr/>
            <p:nvPr/>
          </p:nvSpPr>
          <p:spPr>
            <a:xfrm>
              <a:off x="4276425" y="2818600"/>
              <a:ext cx="632875" cy="907550"/>
            </a:xfrm>
            <a:custGeom>
              <a:avLst/>
              <a:gdLst/>
              <a:ahLst/>
              <a:cxnLst/>
              <a:rect l="l" t="t" r="r" b="b"/>
              <a:pathLst>
                <a:path w="25315" h="36302" extrusionOk="0">
                  <a:moveTo>
                    <a:pt x="12721" y="0"/>
                  </a:moveTo>
                  <a:lnTo>
                    <a:pt x="1" y="28608"/>
                  </a:lnTo>
                  <a:lnTo>
                    <a:pt x="16182" y="36301"/>
                  </a:lnTo>
                  <a:lnTo>
                    <a:pt x="25314" y="8272"/>
                  </a:lnTo>
                  <a:lnTo>
                    <a:pt x="127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9" name="Google Shape;1419;p53"/>
            <p:cNvSpPr/>
            <p:nvPr/>
          </p:nvSpPr>
          <p:spPr>
            <a:xfrm>
              <a:off x="4594400" y="2818600"/>
              <a:ext cx="317075" cy="776000"/>
            </a:xfrm>
            <a:custGeom>
              <a:avLst/>
              <a:gdLst/>
              <a:ahLst/>
              <a:cxnLst/>
              <a:rect l="l" t="t" r="r" b="b"/>
              <a:pathLst>
                <a:path w="12683" h="31040" extrusionOk="0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20" y="18"/>
                    <a:pt x="61" y="48"/>
                  </a:cubicBezTo>
                  <a:cubicBezTo>
                    <a:pt x="107" y="81"/>
                    <a:pt x="166" y="122"/>
                    <a:pt x="239" y="173"/>
                  </a:cubicBezTo>
                  <a:cubicBezTo>
                    <a:pt x="408" y="288"/>
                    <a:pt x="642" y="446"/>
                    <a:pt x="939" y="648"/>
                  </a:cubicBezTo>
                  <a:cubicBezTo>
                    <a:pt x="1561" y="1065"/>
                    <a:pt x="2451" y="1658"/>
                    <a:pt x="3561" y="2400"/>
                  </a:cubicBezTo>
                  <a:cubicBezTo>
                    <a:pt x="5802" y="3879"/>
                    <a:pt x="8923" y="5942"/>
                    <a:pt x="12504" y="8308"/>
                  </a:cubicBezTo>
                  <a:lnTo>
                    <a:pt x="12504" y="8308"/>
                  </a:lnTo>
                  <a:lnTo>
                    <a:pt x="12496" y="8332"/>
                  </a:lnTo>
                  <a:lnTo>
                    <a:pt x="12480" y="8391"/>
                  </a:lnTo>
                  <a:lnTo>
                    <a:pt x="12447" y="8509"/>
                  </a:lnTo>
                  <a:lnTo>
                    <a:pt x="12370" y="8761"/>
                  </a:lnTo>
                  <a:cubicBezTo>
                    <a:pt x="12317" y="8932"/>
                    <a:pt x="12263" y="9105"/>
                    <a:pt x="12210" y="9277"/>
                  </a:cubicBezTo>
                  <a:cubicBezTo>
                    <a:pt x="12100" y="9623"/>
                    <a:pt x="11988" y="9972"/>
                    <a:pt x="11875" y="10325"/>
                  </a:cubicBezTo>
                  <a:cubicBezTo>
                    <a:pt x="11648" y="11029"/>
                    <a:pt x="11416" y="11750"/>
                    <a:pt x="11181" y="12478"/>
                  </a:cubicBezTo>
                  <a:cubicBezTo>
                    <a:pt x="9514" y="17597"/>
                    <a:pt x="8008" y="22229"/>
                    <a:pt x="6914" y="25595"/>
                  </a:cubicBezTo>
                  <a:cubicBezTo>
                    <a:pt x="6374" y="27268"/>
                    <a:pt x="5937" y="28623"/>
                    <a:pt x="5631" y="29574"/>
                  </a:cubicBezTo>
                  <a:cubicBezTo>
                    <a:pt x="5486" y="30036"/>
                    <a:pt x="5371" y="30399"/>
                    <a:pt x="5290" y="30658"/>
                  </a:cubicBezTo>
                  <a:cubicBezTo>
                    <a:pt x="5254" y="30774"/>
                    <a:pt x="5226" y="30868"/>
                    <a:pt x="5205" y="30941"/>
                  </a:cubicBezTo>
                  <a:cubicBezTo>
                    <a:pt x="5187" y="31005"/>
                    <a:pt x="5178" y="31038"/>
                    <a:pt x="5182" y="31039"/>
                  </a:cubicBezTo>
                  <a:cubicBezTo>
                    <a:pt x="5183" y="31039"/>
                    <a:pt x="5198" y="31008"/>
                    <a:pt x="5221" y="30945"/>
                  </a:cubicBezTo>
                  <a:cubicBezTo>
                    <a:pt x="5246" y="30875"/>
                    <a:pt x="5280" y="30783"/>
                    <a:pt x="5321" y="30667"/>
                  </a:cubicBezTo>
                  <a:cubicBezTo>
                    <a:pt x="5409" y="30413"/>
                    <a:pt x="5534" y="30052"/>
                    <a:pt x="5692" y="29593"/>
                  </a:cubicBezTo>
                  <a:cubicBezTo>
                    <a:pt x="6009" y="28648"/>
                    <a:pt x="6463" y="27297"/>
                    <a:pt x="7024" y="25631"/>
                  </a:cubicBezTo>
                  <a:cubicBezTo>
                    <a:pt x="8139" y="22282"/>
                    <a:pt x="9672" y="17653"/>
                    <a:pt x="11335" y="12529"/>
                  </a:cubicBezTo>
                  <a:cubicBezTo>
                    <a:pt x="11570" y="11799"/>
                    <a:pt x="11802" y="11080"/>
                    <a:pt x="12031" y="10375"/>
                  </a:cubicBezTo>
                  <a:cubicBezTo>
                    <a:pt x="12143" y="10021"/>
                    <a:pt x="12253" y="9671"/>
                    <a:pt x="12363" y="9325"/>
                  </a:cubicBezTo>
                  <a:cubicBezTo>
                    <a:pt x="12469" y="8973"/>
                    <a:pt x="12582" y="8652"/>
                    <a:pt x="12674" y="8272"/>
                  </a:cubicBezTo>
                  <a:lnTo>
                    <a:pt x="12682" y="8235"/>
                  </a:lnTo>
                  <a:lnTo>
                    <a:pt x="12638" y="8205"/>
                  </a:lnTo>
                  <a:cubicBezTo>
                    <a:pt x="9026" y="5846"/>
                    <a:pt x="5876" y="3788"/>
                    <a:pt x="3617" y="2315"/>
                  </a:cubicBezTo>
                  <a:cubicBezTo>
                    <a:pt x="2497" y="1591"/>
                    <a:pt x="1597" y="1009"/>
                    <a:pt x="969" y="602"/>
                  </a:cubicBezTo>
                  <a:cubicBezTo>
                    <a:pt x="665" y="410"/>
                    <a:pt x="426" y="259"/>
                    <a:pt x="255" y="150"/>
                  </a:cubicBezTo>
                  <a:cubicBezTo>
                    <a:pt x="178" y="104"/>
                    <a:pt x="117" y="66"/>
                    <a:pt x="68" y="36"/>
                  </a:cubicBezTo>
                  <a:cubicBezTo>
                    <a:pt x="28" y="12"/>
                    <a:pt x="6" y="0"/>
                    <a:pt x="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0" name="Google Shape;1420;p53"/>
            <p:cNvSpPr/>
            <p:nvPr/>
          </p:nvSpPr>
          <p:spPr>
            <a:xfrm>
              <a:off x="4755975" y="3391225"/>
              <a:ext cx="32500" cy="190325"/>
            </a:xfrm>
            <a:custGeom>
              <a:avLst/>
              <a:gdLst/>
              <a:ahLst/>
              <a:cxnLst/>
              <a:rect l="l" t="t" r="r" b="b"/>
              <a:pathLst>
                <a:path w="1300" h="7613" extrusionOk="0">
                  <a:moveTo>
                    <a:pt x="1288" y="0"/>
                  </a:moveTo>
                  <a:cubicBezTo>
                    <a:pt x="1264" y="0"/>
                    <a:pt x="1194" y="426"/>
                    <a:pt x="1087" y="1114"/>
                  </a:cubicBezTo>
                  <a:cubicBezTo>
                    <a:pt x="971" y="1846"/>
                    <a:pt x="821" y="2777"/>
                    <a:pt x="656" y="3807"/>
                  </a:cubicBezTo>
                  <a:cubicBezTo>
                    <a:pt x="479" y="4835"/>
                    <a:pt x="319" y="5762"/>
                    <a:pt x="192" y="6494"/>
                  </a:cubicBezTo>
                  <a:cubicBezTo>
                    <a:pt x="71" y="7182"/>
                    <a:pt x="0" y="7608"/>
                    <a:pt x="23" y="7613"/>
                  </a:cubicBezTo>
                  <a:cubicBezTo>
                    <a:pt x="23" y="7613"/>
                    <a:pt x="23" y="7613"/>
                    <a:pt x="23" y="7613"/>
                  </a:cubicBezTo>
                  <a:cubicBezTo>
                    <a:pt x="33" y="7613"/>
                    <a:pt x="66" y="7511"/>
                    <a:pt x="115" y="7322"/>
                  </a:cubicBezTo>
                  <a:cubicBezTo>
                    <a:pt x="165" y="7133"/>
                    <a:pt x="230" y="6858"/>
                    <a:pt x="306" y="6516"/>
                  </a:cubicBezTo>
                  <a:cubicBezTo>
                    <a:pt x="456" y="5833"/>
                    <a:pt x="643" y="4886"/>
                    <a:pt x="819" y="3833"/>
                  </a:cubicBezTo>
                  <a:cubicBezTo>
                    <a:pt x="994" y="2780"/>
                    <a:pt x="1123" y="1823"/>
                    <a:pt x="1201" y="1129"/>
                  </a:cubicBezTo>
                  <a:cubicBezTo>
                    <a:pt x="1240" y="782"/>
                    <a:pt x="1268" y="500"/>
                    <a:pt x="1283" y="305"/>
                  </a:cubicBezTo>
                  <a:cubicBezTo>
                    <a:pt x="1298" y="109"/>
                    <a:pt x="1299" y="0"/>
                    <a:pt x="1288" y="0"/>
                  </a:cubicBezTo>
                  <a:cubicBezTo>
                    <a:pt x="1288" y="0"/>
                    <a:pt x="1288" y="0"/>
                    <a:pt x="1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1" name="Google Shape;1421;p53"/>
            <p:cNvSpPr/>
            <p:nvPr/>
          </p:nvSpPr>
          <p:spPr>
            <a:xfrm>
              <a:off x="4985375" y="3033375"/>
              <a:ext cx="87375" cy="941025"/>
            </a:xfrm>
            <a:custGeom>
              <a:avLst/>
              <a:gdLst/>
              <a:ahLst/>
              <a:cxnLst/>
              <a:rect l="l" t="t" r="r" b="b"/>
              <a:pathLst>
                <a:path w="3495" h="37641" extrusionOk="0">
                  <a:moveTo>
                    <a:pt x="4" y="0"/>
                  </a:moveTo>
                  <a:lnTo>
                    <a:pt x="4" y="0"/>
                  </a:lnTo>
                  <a:cubicBezTo>
                    <a:pt x="1" y="0"/>
                    <a:pt x="4" y="33"/>
                    <a:pt x="9" y="99"/>
                  </a:cubicBezTo>
                  <a:cubicBezTo>
                    <a:pt x="19" y="172"/>
                    <a:pt x="29" y="265"/>
                    <a:pt x="42" y="384"/>
                  </a:cubicBezTo>
                  <a:cubicBezTo>
                    <a:pt x="75" y="644"/>
                    <a:pt x="121" y="1010"/>
                    <a:pt x="178" y="1476"/>
                  </a:cubicBezTo>
                  <a:cubicBezTo>
                    <a:pt x="229" y="1955"/>
                    <a:pt x="292" y="2535"/>
                    <a:pt x="363" y="3208"/>
                  </a:cubicBezTo>
                  <a:cubicBezTo>
                    <a:pt x="427" y="3886"/>
                    <a:pt x="499" y="4656"/>
                    <a:pt x="580" y="5506"/>
                  </a:cubicBezTo>
                  <a:cubicBezTo>
                    <a:pt x="887" y="8912"/>
                    <a:pt x="1256" y="13623"/>
                    <a:pt x="1665" y="18826"/>
                  </a:cubicBezTo>
                  <a:cubicBezTo>
                    <a:pt x="2077" y="24031"/>
                    <a:pt x="2463" y="28742"/>
                    <a:pt x="2800" y="32146"/>
                  </a:cubicBezTo>
                  <a:cubicBezTo>
                    <a:pt x="2889" y="32995"/>
                    <a:pt x="2970" y="33765"/>
                    <a:pt x="3041" y="34443"/>
                  </a:cubicBezTo>
                  <a:cubicBezTo>
                    <a:pt x="3124" y="35114"/>
                    <a:pt x="3195" y="35694"/>
                    <a:pt x="3254" y="36173"/>
                  </a:cubicBezTo>
                  <a:cubicBezTo>
                    <a:pt x="3320" y="36647"/>
                    <a:pt x="3381" y="37014"/>
                    <a:pt x="3421" y="37262"/>
                  </a:cubicBezTo>
                  <a:cubicBezTo>
                    <a:pt x="3440" y="37379"/>
                    <a:pt x="3457" y="37473"/>
                    <a:pt x="3470" y="37545"/>
                  </a:cubicBezTo>
                  <a:cubicBezTo>
                    <a:pt x="3481" y="37607"/>
                    <a:pt x="3488" y="37640"/>
                    <a:pt x="3491" y="37640"/>
                  </a:cubicBezTo>
                  <a:cubicBezTo>
                    <a:pt x="3495" y="37640"/>
                    <a:pt x="3493" y="37606"/>
                    <a:pt x="3486" y="37542"/>
                  </a:cubicBezTo>
                  <a:cubicBezTo>
                    <a:pt x="3478" y="37469"/>
                    <a:pt x="3467" y="37376"/>
                    <a:pt x="3453" y="37257"/>
                  </a:cubicBezTo>
                  <a:cubicBezTo>
                    <a:pt x="3422" y="36997"/>
                    <a:pt x="3376" y="36630"/>
                    <a:pt x="3317" y="36165"/>
                  </a:cubicBezTo>
                  <a:cubicBezTo>
                    <a:pt x="3266" y="35686"/>
                    <a:pt x="3205" y="35106"/>
                    <a:pt x="3133" y="34433"/>
                  </a:cubicBezTo>
                  <a:cubicBezTo>
                    <a:pt x="3069" y="33755"/>
                    <a:pt x="2996" y="32985"/>
                    <a:pt x="2916" y="32135"/>
                  </a:cubicBezTo>
                  <a:cubicBezTo>
                    <a:pt x="2608" y="28728"/>
                    <a:pt x="2240" y="24017"/>
                    <a:pt x="1830" y="18813"/>
                  </a:cubicBezTo>
                  <a:cubicBezTo>
                    <a:pt x="1420" y="13610"/>
                    <a:pt x="1034" y="8899"/>
                    <a:pt x="697" y="5494"/>
                  </a:cubicBezTo>
                  <a:cubicBezTo>
                    <a:pt x="606" y="4646"/>
                    <a:pt x="526" y="3876"/>
                    <a:pt x="455" y="3198"/>
                  </a:cubicBezTo>
                  <a:cubicBezTo>
                    <a:pt x="373" y="2527"/>
                    <a:pt x="300" y="1946"/>
                    <a:pt x="243" y="1468"/>
                  </a:cubicBezTo>
                  <a:cubicBezTo>
                    <a:pt x="175" y="994"/>
                    <a:pt x="114" y="627"/>
                    <a:pt x="75" y="379"/>
                  </a:cubicBezTo>
                  <a:cubicBezTo>
                    <a:pt x="55" y="262"/>
                    <a:pt x="39" y="168"/>
                    <a:pt x="27" y="96"/>
                  </a:cubicBezTo>
                  <a:cubicBezTo>
                    <a:pt x="16" y="32"/>
                    <a:pt x="7" y="0"/>
                    <a:pt x="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2" name="Google Shape;1422;p53"/>
            <p:cNvSpPr/>
            <p:nvPr/>
          </p:nvSpPr>
          <p:spPr>
            <a:xfrm>
              <a:off x="5350825" y="2594975"/>
              <a:ext cx="452250" cy="951225"/>
            </a:xfrm>
            <a:custGeom>
              <a:avLst/>
              <a:gdLst/>
              <a:ahLst/>
              <a:cxnLst/>
              <a:rect l="l" t="t" r="r" b="b"/>
              <a:pathLst>
                <a:path w="18090" h="38049" extrusionOk="0">
                  <a:moveTo>
                    <a:pt x="3399" y="0"/>
                  </a:moveTo>
                  <a:cubicBezTo>
                    <a:pt x="3396" y="0"/>
                    <a:pt x="3375" y="23"/>
                    <a:pt x="3337" y="69"/>
                  </a:cubicBezTo>
                  <a:cubicBezTo>
                    <a:pt x="3292" y="124"/>
                    <a:pt x="3236" y="194"/>
                    <a:pt x="3164" y="285"/>
                  </a:cubicBezTo>
                  <a:cubicBezTo>
                    <a:pt x="3008" y="482"/>
                    <a:pt x="2787" y="764"/>
                    <a:pt x="2501" y="1125"/>
                  </a:cubicBezTo>
                  <a:cubicBezTo>
                    <a:pt x="1924" y="1872"/>
                    <a:pt x="1088" y="2951"/>
                    <a:pt x="36" y="4308"/>
                  </a:cubicBezTo>
                  <a:lnTo>
                    <a:pt x="1" y="4353"/>
                  </a:lnTo>
                  <a:lnTo>
                    <a:pt x="47" y="4382"/>
                  </a:lnTo>
                  <a:cubicBezTo>
                    <a:pt x="1460" y="5315"/>
                    <a:pt x="3174" y="6445"/>
                    <a:pt x="5123" y="7729"/>
                  </a:cubicBezTo>
                  <a:lnTo>
                    <a:pt x="5123" y="7729"/>
                  </a:lnTo>
                  <a:cubicBezTo>
                    <a:pt x="4163" y="8093"/>
                    <a:pt x="3155" y="8476"/>
                    <a:pt x="2100" y="8875"/>
                  </a:cubicBezTo>
                  <a:lnTo>
                    <a:pt x="2019" y="8906"/>
                  </a:lnTo>
                  <a:lnTo>
                    <a:pt x="2060" y="8983"/>
                  </a:lnTo>
                  <a:cubicBezTo>
                    <a:pt x="3401" y="11429"/>
                    <a:pt x="4873" y="14118"/>
                    <a:pt x="6418" y="16938"/>
                  </a:cubicBezTo>
                  <a:cubicBezTo>
                    <a:pt x="9627" y="22771"/>
                    <a:pt x="12532" y="28049"/>
                    <a:pt x="14640" y="31880"/>
                  </a:cubicBezTo>
                  <a:cubicBezTo>
                    <a:pt x="15696" y="33783"/>
                    <a:pt x="16552" y="35326"/>
                    <a:pt x="17149" y="36400"/>
                  </a:cubicBezTo>
                  <a:cubicBezTo>
                    <a:pt x="17445" y="36926"/>
                    <a:pt x="17677" y="37338"/>
                    <a:pt x="17838" y="37625"/>
                  </a:cubicBezTo>
                  <a:cubicBezTo>
                    <a:pt x="17915" y="37759"/>
                    <a:pt x="17976" y="37864"/>
                    <a:pt x="18022" y="37943"/>
                  </a:cubicBezTo>
                  <a:cubicBezTo>
                    <a:pt x="18060" y="38007"/>
                    <a:pt x="18082" y="38042"/>
                    <a:pt x="18088" y="38046"/>
                  </a:cubicBezTo>
                  <a:lnTo>
                    <a:pt x="18088" y="38046"/>
                  </a:lnTo>
                  <a:cubicBezTo>
                    <a:pt x="18087" y="38037"/>
                    <a:pt x="18069" y="38000"/>
                    <a:pt x="18036" y="37935"/>
                  </a:cubicBezTo>
                  <a:cubicBezTo>
                    <a:pt x="17994" y="37854"/>
                    <a:pt x="17938" y="37747"/>
                    <a:pt x="17868" y="37611"/>
                  </a:cubicBezTo>
                  <a:cubicBezTo>
                    <a:pt x="17711" y="37318"/>
                    <a:pt x="17489" y="36902"/>
                    <a:pt x="17205" y="36370"/>
                  </a:cubicBezTo>
                  <a:cubicBezTo>
                    <a:pt x="16619" y="35290"/>
                    <a:pt x="15779" y="33739"/>
                    <a:pt x="14742" y="31826"/>
                  </a:cubicBezTo>
                  <a:cubicBezTo>
                    <a:pt x="12645" y="27988"/>
                    <a:pt x="9754" y="22701"/>
                    <a:pt x="6561" y="16860"/>
                  </a:cubicBezTo>
                  <a:cubicBezTo>
                    <a:pt x="5029" y="14072"/>
                    <a:pt x="3566" y="11411"/>
                    <a:pt x="2235" y="8987"/>
                  </a:cubicBezTo>
                  <a:lnTo>
                    <a:pt x="2235" y="8987"/>
                  </a:lnTo>
                  <a:cubicBezTo>
                    <a:pt x="3306" y="8577"/>
                    <a:pt x="4329" y="8184"/>
                    <a:pt x="5301" y="7812"/>
                  </a:cubicBezTo>
                  <a:lnTo>
                    <a:pt x="5429" y="7763"/>
                  </a:lnTo>
                  <a:lnTo>
                    <a:pt x="5314" y="7689"/>
                  </a:lnTo>
                  <a:cubicBezTo>
                    <a:pt x="3332" y="6398"/>
                    <a:pt x="1588" y="5262"/>
                    <a:pt x="151" y="4327"/>
                  </a:cubicBezTo>
                  <a:lnTo>
                    <a:pt x="151" y="4327"/>
                  </a:lnTo>
                  <a:cubicBezTo>
                    <a:pt x="1172" y="2977"/>
                    <a:pt x="1983" y="1905"/>
                    <a:pt x="2546" y="1160"/>
                  </a:cubicBezTo>
                  <a:cubicBezTo>
                    <a:pt x="2822" y="792"/>
                    <a:pt x="3036" y="504"/>
                    <a:pt x="3187" y="301"/>
                  </a:cubicBezTo>
                  <a:cubicBezTo>
                    <a:pt x="3255" y="209"/>
                    <a:pt x="3307" y="135"/>
                    <a:pt x="3348" y="79"/>
                  </a:cubicBezTo>
                  <a:cubicBezTo>
                    <a:pt x="3385" y="28"/>
                    <a:pt x="3401" y="2"/>
                    <a:pt x="3399" y="0"/>
                  </a:cubicBezTo>
                  <a:cubicBezTo>
                    <a:pt x="3399" y="0"/>
                    <a:pt x="3399" y="0"/>
                    <a:pt x="3399" y="0"/>
                  </a:cubicBezTo>
                  <a:close/>
                  <a:moveTo>
                    <a:pt x="18088" y="38046"/>
                  </a:moveTo>
                  <a:cubicBezTo>
                    <a:pt x="18089" y="38047"/>
                    <a:pt x="18089" y="38048"/>
                    <a:pt x="18088" y="38048"/>
                  </a:cubicBezTo>
                  <a:lnTo>
                    <a:pt x="18088" y="38048"/>
                  </a:lnTo>
                  <a:lnTo>
                    <a:pt x="18090" y="38047"/>
                  </a:lnTo>
                  <a:lnTo>
                    <a:pt x="18090" y="38047"/>
                  </a:lnTo>
                  <a:cubicBezTo>
                    <a:pt x="18090" y="38047"/>
                    <a:pt x="18090" y="38047"/>
                    <a:pt x="18090" y="38047"/>
                  </a:cubicBezTo>
                  <a:cubicBezTo>
                    <a:pt x="18089" y="38047"/>
                    <a:pt x="18089" y="38046"/>
                    <a:pt x="18088" y="38046"/>
                  </a:cubicBezTo>
                  <a:close/>
                  <a:moveTo>
                    <a:pt x="18088" y="38048"/>
                  </a:moveTo>
                  <a:lnTo>
                    <a:pt x="18088" y="38048"/>
                  </a:lnTo>
                  <a:cubicBezTo>
                    <a:pt x="18088" y="38048"/>
                    <a:pt x="18088" y="38048"/>
                    <a:pt x="18088" y="380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3" name="Google Shape;1423;p53"/>
            <p:cNvSpPr/>
            <p:nvPr/>
          </p:nvSpPr>
          <p:spPr>
            <a:xfrm>
              <a:off x="5802975" y="2562900"/>
              <a:ext cx="414575" cy="983250"/>
            </a:xfrm>
            <a:custGeom>
              <a:avLst/>
              <a:gdLst/>
              <a:ahLst/>
              <a:cxnLst/>
              <a:rect l="l" t="t" r="r" b="b"/>
              <a:pathLst>
                <a:path w="16583" h="39330" extrusionOk="0">
                  <a:moveTo>
                    <a:pt x="13185" y="0"/>
                  </a:moveTo>
                  <a:cubicBezTo>
                    <a:pt x="13184" y="0"/>
                    <a:pt x="13184" y="0"/>
                    <a:pt x="13184" y="0"/>
                  </a:cubicBezTo>
                  <a:cubicBezTo>
                    <a:pt x="13183" y="2"/>
                    <a:pt x="13199" y="28"/>
                    <a:pt x="13235" y="79"/>
                  </a:cubicBezTo>
                  <a:cubicBezTo>
                    <a:pt x="13276" y="135"/>
                    <a:pt x="13329" y="209"/>
                    <a:pt x="13396" y="303"/>
                  </a:cubicBezTo>
                  <a:cubicBezTo>
                    <a:pt x="13548" y="504"/>
                    <a:pt x="13762" y="792"/>
                    <a:pt x="14036" y="1160"/>
                  </a:cubicBezTo>
                  <a:cubicBezTo>
                    <a:pt x="14601" y="1905"/>
                    <a:pt x="15412" y="2977"/>
                    <a:pt x="16433" y="4329"/>
                  </a:cubicBezTo>
                  <a:lnTo>
                    <a:pt x="16433" y="4329"/>
                  </a:lnTo>
                  <a:cubicBezTo>
                    <a:pt x="14996" y="5264"/>
                    <a:pt x="13252" y="6398"/>
                    <a:pt x="11270" y="7689"/>
                  </a:cubicBezTo>
                  <a:lnTo>
                    <a:pt x="11155" y="7764"/>
                  </a:lnTo>
                  <a:lnTo>
                    <a:pt x="11283" y="7812"/>
                  </a:lnTo>
                  <a:cubicBezTo>
                    <a:pt x="12256" y="8185"/>
                    <a:pt x="13280" y="8578"/>
                    <a:pt x="14353" y="8988"/>
                  </a:cubicBezTo>
                  <a:lnTo>
                    <a:pt x="14353" y="8988"/>
                  </a:lnTo>
                  <a:cubicBezTo>
                    <a:pt x="13134" y="11544"/>
                    <a:pt x="11794" y="14359"/>
                    <a:pt x="10388" y="17308"/>
                  </a:cubicBezTo>
                  <a:cubicBezTo>
                    <a:pt x="7511" y="23379"/>
                    <a:pt x="4906" y="28876"/>
                    <a:pt x="3014" y="32865"/>
                  </a:cubicBezTo>
                  <a:cubicBezTo>
                    <a:pt x="2081" y="34854"/>
                    <a:pt x="1325" y="36464"/>
                    <a:pt x="797" y="37588"/>
                  </a:cubicBezTo>
                  <a:cubicBezTo>
                    <a:pt x="540" y="38142"/>
                    <a:pt x="341" y="38573"/>
                    <a:pt x="201" y="38876"/>
                  </a:cubicBezTo>
                  <a:cubicBezTo>
                    <a:pt x="137" y="39019"/>
                    <a:pt x="86" y="39131"/>
                    <a:pt x="50" y="39213"/>
                  </a:cubicBezTo>
                  <a:cubicBezTo>
                    <a:pt x="17" y="39290"/>
                    <a:pt x="1" y="39330"/>
                    <a:pt x="4" y="39330"/>
                  </a:cubicBezTo>
                  <a:cubicBezTo>
                    <a:pt x="4" y="39330"/>
                    <a:pt x="4" y="39330"/>
                    <a:pt x="4" y="39330"/>
                  </a:cubicBezTo>
                  <a:cubicBezTo>
                    <a:pt x="6" y="39330"/>
                    <a:pt x="28" y="39292"/>
                    <a:pt x="65" y="39219"/>
                  </a:cubicBezTo>
                  <a:cubicBezTo>
                    <a:pt x="106" y="39139"/>
                    <a:pt x="160" y="39030"/>
                    <a:pt x="231" y="38890"/>
                  </a:cubicBezTo>
                  <a:cubicBezTo>
                    <a:pt x="377" y="38591"/>
                    <a:pt x="586" y="38163"/>
                    <a:pt x="854" y="37616"/>
                  </a:cubicBezTo>
                  <a:cubicBezTo>
                    <a:pt x="1392" y="36497"/>
                    <a:pt x="2165" y="34893"/>
                    <a:pt x="3119" y="32915"/>
                  </a:cubicBezTo>
                  <a:cubicBezTo>
                    <a:pt x="5021" y="28931"/>
                    <a:pt x="7641" y="23442"/>
                    <a:pt x="10536" y="17379"/>
                  </a:cubicBezTo>
                  <a:cubicBezTo>
                    <a:pt x="11951" y="14398"/>
                    <a:pt x="13299" y="11557"/>
                    <a:pt x="14525" y="8980"/>
                  </a:cubicBezTo>
                  <a:lnTo>
                    <a:pt x="14559" y="8906"/>
                  </a:lnTo>
                  <a:lnTo>
                    <a:pt x="14482" y="8876"/>
                  </a:lnTo>
                  <a:cubicBezTo>
                    <a:pt x="13428" y="8476"/>
                    <a:pt x="12420" y="8094"/>
                    <a:pt x="11459" y="7730"/>
                  </a:cubicBezTo>
                  <a:lnTo>
                    <a:pt x="11459" y="7730"/>
                  </a:lnTo>
                  <a:cubicBezTo>
                    <a:pt x="13409" y="6445"/>
                    <a:pt x="15123" y="5315"/>
                    <a:pt x="16535" y="4384"/>
                  </a:cubicBezTo>
                  <a:lnTo>
                    <a:pt x="16583" y="4353"/>
                  </a:lnTo>
                  <a:lnTo>
                    <a:pt x="16548" y="4310"/>
                  </a:lnTo>
                  <a:cubicBezTo>
                    <a:pt x="15495" y="2951"/>
                    <a:pt x="14660" y="1872"/>
                    <a:pt x="14081" y="1127"/>
                  </a:cubicBezTo>
                  <a:cubicBezTo>
                    <a:pt x="13796" y="764"/>
                    <a:pt x="13576" y="482"/>
                    <a:pt x="13420" y="285"/>
                  </a:cubicBezTo>
                  <a:cubicBezTo>
                    <a:pt x="13347" y="194"/>
                    <a:pt x="13290" y="124"/>
                    <a:pt x="13247" y="71"/>
                  </a:cubicBezTo>
                  <a:cubicBezTo>
                    <a:pt x="13209" y="25"/>
                    <a:pt x="13187" y="0"/>
                    <a:pt x="13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4" name="Google Shape;1424;p53"/>
            <p:cNvSpPr/>
            <p:nvPr/>
          </p:nvSpPr>
          <p:spPr>
            <a:xfrm>
              <a:off x="5577225" y="2585225"/>
              <a:ext cx="481225" cy="789825"/>
            </a:xfrm>
            <a:custGeom>
              <a:avLst/>
              <a:gdLst/>
              <a:ahLst/>
              <a:cxnLst/>
              <a:rect l="l" t="t" r="r" b="b"/>
              <a:pathLst>
                <a:path w="19249" h="31593" extrusionOk="0">
                  <a:moveTo>
                    <a:pt x="19249" y="1"/>
                  </a:moveTo>
                  <a:lnTo>
                    <a:pt x="19249" y="1"/>
                  </a:lnTo>
                  <a:cubicBezTo>
                    <a:pt x="15453" y="4911"/>
                    <a:pt x="12048" y="6547"/>
                    <a:pt x="9195" y="6547"/>
                  </a:cubicBezTo>
                  <a:cubicBezTo>
                    <a:pt x="3496" y="6547"/>
                    <a:pt x="1" y="20"/>
                    <a:pt x="0" y="19"/>
                  </a:cubicBezTo>
                  <a:lnTo>
                    <a:pt x="0" y="19"/>
                  </a:lnTo>
                  <a:lnTo>
                    <a:pt x="8906" y="31592"/>
                  </a:lnTo>
                  <a:lnTo>
                    <a:pt x="192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5" name="Google Shape;1425;p53"/>
            <p:cNvSpPr/>
            <p:nvPr/>
          </p:nvSpPr>
          <p:spPr>
            <a:xfrm>
              <a:off x="5799550" y="3375025"/>
              <a:ext cx="64425" cy="963675"/>
            </a:xfrm>
            <a:custGeom>
              <a:avLst/>
              <a:gdLst/>
              <a:ahLst/>
              <a:cxnLst/>
              <a:rect l="l" t="t" r="r" b="b"/>
              <a:pathLst>
                <a:path w="2577" h="38547" extrusionOk="0">
                  <a:moveTo>
                    <a:pt x="13" y="0"/>
                  </a:moveTo>
                  <a:cubicBezTo>
                    <a:pt x="9" y="0"/>
                    <a:pt x="8" y="33"/>
                    <a:pt x="6" y="101"/>
                  </a:cubicBezTo>
                  <a:cubicBezTo>
                    <a:pt x="4" y="175"/>
                    <a:pt x="3" y="272"/>
                    <a:pt x="1" y="393"/>
                  </a:cubicBezTo>
                  <a:cubicBezTo>
                    <a:pt x="1" y="661"/>
                    <a:pt x="1" y="1038"/>
                    <a:pt x="1" y="1518"/>
                  </a:cubicBezTo>
                  <a:cubicBezTo>
                    <a:pt x="1" y="2497"/>
                    <a:pt x="19" y="3912"/>
                    <a:pt x="52" y="5660"/>
                  </a:cubicBezTo>
                  <a:cubicBezTo>
                    <a:pt x="123" y="9157"/>
                    <a:pt x="297" y="13988"/>
                    <a:pt x="674" y="19314"/>
                  </a:cubicBezTo>
                  <a:cubicBezTo>
                    <a:pt x="1052" y="24639"/>
                    <a:pt x="1539" y="29447"/>
                    <a:pt x="1914" y="32924"/>
                  </a:cubicBezTo>
                  <a:cubicBezTo>
                    <a:pt x="2108" y="34655"/>
                    <a:pt x="2266" y="36058"/>
                    <a:pt x="2378" y="37040"/>
                  </a:cubicBezTo>
                  <a:cubicBezTo>
                    <a:pt x="2435" y="37517"/>
                    <a:pt x="2481" y="37892"/>
                    <a:pt x="2514" y="38158"/>
                  </a:cubicBezTo>
                  <a:cubicBezTo>
                    <a:pt x="2531" y="38278"/>
                    <a:pt x="2544" y="38374"/>
                    <a:pt x="2554" y="38449"/>
                  </a:cubicBezTo>
                  <a:cubicBezTo>
                    <a:pt x="2564" y="38512"/>
                    <a:pt x="2570" y="38546"/>
                    <a:pt x="2573" y="38546"/>
                  </a:cubicBezTo>
                  <a:cubicBezTo>
                    <a:pt x="2573" y="38546"/>
                    <a:pt x="2574" y="38546"/>
                    <a:pt x="2574" y="38546"/>
                  </a:cubicBezTo>
                  <a:cubicBezTo>
                    <a:pt x="2577" y="38546"/>
                    <a:pt x="2575" y="38514"/>
                    <a:pt x="2570" y="38446"/>
                  </a:cubicBezTo>
                  <a:cubicBezTo>
                    <a:pt x="2565" y="38372"/>
                    <a:pt x="2557" y="38277"/>
                    <a:pt x="2547" y="38155"/>
                  </a:cubicBezTo>
                  <a:cubicBezTo>
                    <a:pt x="2521" y="37887"/>
                    <a:pt x="2486" y="37512"/>
                    <a:pt x="2440" y="37033"/>
                  </a:cubicBezTo>
                  <a:cubicBezTo>
                    <a:pt x="2342" y="36049"/>
                    <a:pt x="2202" y="34645"/>
                    <a:pt x="2029" y="32913"/>
                  </a:cubicBezTo>
                  <a:cubicBezTo>
                    <a:pt x="1684" y="29432"/>
                    <a:pt x="1215" y="24624"/>
                    <a:pt x="837" y="19303"/>
                  </a:cubicBezTo>
                  <a:cubicBezTo>
                    <a:pt x="462" y="13980"/>
                    <a:pt x="269" y="9152"/>
                    <a:pt x="169" y="5657"/>
                  </a:cubicBezTo>
                  <a:cubicBezTo>
                    <a:pt x="124" y="3918"/>
                    <a:pt x="90" y="2507"/>
                    <a:pt x="64" y="1518"/>
                  </a:cubicBezTo>
                  <a:cubicBezTo>
                    <a:pt x="52" y="1038"/>
                    <a:pt x="42" y="661"/>
                    <a:pt x="34" y="392"/>
                  </a:cubicBezTo>
                  <a:cubicBezTo>
                    <a:pt x="29" y="272"/>
                    <a:pt x="26" y="175"/>
                    <a:pt x="22" y="99"/>
                  </a:cubicBezTo>
                  <a:cubicBezTo>
                    <a:pt x="19" y="33"/>
                    <a:pt x="16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6" name="Google Shape;1426;p53"/>
            <p:cNvSpPr/>
            <p:nvPr/>
          </p:nvSpPr>
          <p:spPr>
            <a:xfrm>
              <a:off x="5862650" y="2681575"/>
              <a:ext cx="353000" cy="739275"/>
            </a:xfrm>
            <a:custGeom>
              <a:avLst/>
              <a:gdLst/>
              <a:ahLst/>
              <a:cxnLst/>
              <a:rect l="l" t="t" r="r" b="b"/>
              <a:pathLst>
                <a:path w="14120" h="29571" extrusionOk="0">
                  <a:moveTo>
                    <a:pt x="13500" y="1"/>
                  </a:moveTo>
                  <a:lnTo>
                    <a:pt x="8920" y="3001"/>
                  </a:lnTo>
                  <a:lnTo>
                    <a:pt x="12069" y="4200"/>
                  </a:lnTo>
                  <a:lnTo>
                    <a:pt x="0" y="29571"/>
                  </a:lnTo>
                  <a:lnTo>
                    <a:pt x="14028" y="3999"/>
                  </a:lnTo>
                  <a:lnTo>
                    <a:pt x="10952" y="2876"/>
                  </a:lnTo>
                  <a:lnTo>
                    <a:pt x="14120" y="756"/>
                  </a:lnTo>
                  <a:lnTo>
                    <a:pt x="13500" y="1"/>
                  </a:lnTo>
                  <a:close/>
                </a:path>
              </a:pathLst>
            </a:custGeom>
            <a:solidFill>
              <a:srgbClr val="999999">
                <a:alpha val="1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7" name="Google Shape;1427;p53"/>
            <p:cNvSpPr/>
            <p:nvPr/>
          </p:nvSpPr>
          <p:spPr>
            <a:xfrm>
              <a:off x="6410100" y="2949475"/>
              <a:ext cx="21000" cy="1138900"/>
            </a:xfrm>
            <a:custGeom>
              <a:avLst/>
              <a:gdLst/>
              <a:ahLst/>
              <a:cxnLst/>
              <a:rect l="l" t="t" r="r" b="b"/>
              <a:pathLst>
                <a:path w="840" h="45556" extrusionOk="0">
                  <a:moveTo>
                    <a:pt x="821" y="1"/>
                  </a:moveTo>
                  <a:cubicBezTo>
                    <a:pt x="820" y="1"/>
                    <a:pt x="817" y="40"/>
                    <a:pt x="813" y="118"/>
                  </a:cubicBezTo>
                  <a:cubicBezTo>
                    <a:pt x="810" y="205"/>
                    <a:pt x="807" y="318"/>
                    <a:pt x="802" y="463"/>
                  </a:cubicBezTo>
                  <a:cubicBezTo>
                    <a:pt x="795" y="777"/>
                    <a:pt x="787" y="1221"/>
                    <a:pt x="775" y="1791"/>
                  </a:cubicBezTo>
                  <a:cubicBezTo>
                    <a:pt x="759" y="2953"/>
                    <a:pt x="734" y="4618"/>
                    <a:pt x="705" y="6673"/>
                  </a:cubicBezTo>
                  <a:cubicBezTo>
                    <a:pt x="645" y="10803"/>
                    <a:pt x="565" y="16494"/>
                    <a:pt x="476" y="22779"/>
                  </a:cubicBezTo>
                  <a:cubicBezTo>
                    <a:pt x="377" y="29069"/>
                    <a:pt x="269" y="34764"/>
                    <a:pt x="168" y="38886"/>
                  </a:cubicBezTo>
                  <a:cubicBezTo>
                    <a:pt x="114" y="40939"/>
                    <a:pt x="70" y="42603"/>
                    <a:pt x="38" y="43766"/>
                  </a:cubicBezTo>
                  <a:cubicBezTo>
                    <a:pt x="24" y="44334"/>
                    <a:pt x="12" y="44780"/>
                    <a:pt x="6" y="45092"/>
                  </a:cubicBezTo>
                  <a:cubicBezTo>
                    <a:pt x="2" y="45239"/>
                    <a:pt x="1" y="45352"/>
                    <a:pt x="1" y="45438"/>
                  </a:cubicBezTo>
                  <a:cubicBezTo>
                    <a:pt x="1" y="45515"/>
                    <a:pt x="1" y="45556"/>
                    <a:pt x="4" y="45556"/>
                  </a:cubicBezTo>
                  <a:cubicBezTo>
                    <a:pt x="7" y="45556"/>
                    <a:pt x="11" y="45517"/>
                    <a:pt x="17" y="45439"/>
                  </a:cubicBezTo>
                  <a:cubicBezTo>
                    <a:pt x="22" y="45352"/>
                    <a:pt x="29" y="45239"/>
                    <a:pt x="38" y="45094"/>
                  </a:cubicBezTo>
                  <a:cubicBezTo>
                    <a:pt x="53" y="44781"/>
                    <a:pt x="75" y="44335"/>
                    <a:pt x="103" y="43768"/>
                  </a:cubicBezTo>
                  <a:cubicBezTo>
                    <a:pt x="159" y="42617"/>
                    <a:pt x="216" y="40949"/>
                    <a:pt x="284" y="38888"/>
                  </a:cubicBezTo>
                  <a:cubicBezTo>
                    <a:pt x="415" y="34767"/>
                    <a:pt x="542" y="29073"/>
                    <a:pt x="641" y="22781"/>
                  </a:cubicBezTo>
                  <a:cubicBezTo>
                    <a:pt x="739" y="16491"/>
                    <a:pt x="793" y="10796"/>
                    <a:pt x="820" y="6674"/>
                  </a:cubicBezTo>
                  <a:cubicBezTo>
                    <a:pt x="828" y="4620"/>
                    <a:pt x="835" y="2953"/>
                    <a:pt x="840" y="1791"/>
                  </a:cubicBezTo>
                  <a:cubicBezTo>
                    <a:pt x="838" y="1221"/>
                    <a:pt x="836" y="777"/>
                    <a:pt x="835" y="463"/>
                  </a:cubicBezTo>
                  <a:cubicBezTo>
                    <a:pt x="833" y="318"/>
                    <a:pt x="831" y="203"/>
                    <a:pt x="830" y="118"/>
                  </a:cubicBezTo>
                  <a:cubicBezTo>
                    <a:pt x="828" y="40"/>
                    <a:pt x="825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8" name="Google Shape;1428;p53"/>
            <p:cNvSpPr/>
            <p:nvPr/>
          </p:nvSpPr>
          <p:spPr>
            <a:xfrm>
              <a:off x="5155825" y="3333725"/>
              <a:ext cx="393000" cy="99425"/>
            </a:xfrm>
            <a:custGeom>
              <a:avLst/>
              <a:gdLst/>
              <a:ahLst/>
              <a:cxnLst/>
              <a:rect l="l" t="t" r="r" b="b"/>
              <a:pathLst>
                <a:path w="15720" h="3977" extrusionOk="0">
                  <a:moveTo>
                    <a:pt x="15621" y="139"/>
                  </a:moveTo>
                  <a:lnTo>
                    <a:pt x="15621" y="139"/>
                  </a:lnTo>
                  <a:cubicBezTo>
                    <a:pt x="15633" y="1307"/>
                    <a:pt x="15642" y="2234"/>
                    <a:pt x="15649" y="2883"/>
                  </a:cubicBezTo>
                  <a:cubicBezTo>
                    <a:pt x="15654" y="3202"/>
                    <a:pt x="15657" y="3452"/>
                    <a:pt x="15660" y="3631"/>
                  </a:cubicBezTo>
                  <a:cubicBezTo>
                    <a:pt x="15662" y="3712"/>
                    <a:pt x="15664" y="3776"/>
                    <a:pt x="15665" y="3827"/>
                  </a:cubicBezTo>
                  <a:cubicBezTo>
                    <a:pt x="15667" y="3871"/>
                    <a:pt x="15668" y="3896"/>
                    <a:pt x="15670" y="3897"/>
                  </a:cubicBezTo>
                  <a:cubicBezTo>
                    <a:pt x="15668" y="3896"/>
                    <a:pt x="15641" y="3894"/>
                    <a:pt x="15588" y="3893"/>
                  </a:cubicBezTo>
                  <a:cubicBezTo>
                    <a:pt x="15527" y="3891"/>
                    <a:pt x="15450" y="3889"/>
                    <a:pt x="15354" y="3886"/>
                  </a:cubicBezTo>
                  <a:cubicBezTo>
                    <a:pt x="15142" y="3884"/>
                    <a:pt x="14844" y="3881"/>
                    <a:pt x="14466" y="3876"/>
                  </a:cubicBezTo>
                  <a:cubicBezTo>
                    <a:pt x="13686" y="3871"/>
                    <a:pt x="12571" y="3863"/>
                    <a:pt x="11183" y="3853"/>
                  </a:cubicBezTo>
                  <a:cubicBezTo>
                    <a:pt x="8410" y="3843"/>
                    <a:pt x="4558" y="3832"/>
                    <a:pt x="164" y="3817"/>
                  </a:cubicBezTo>
                  <a:lnTo>
                    <a:pt x="164" y="3817"/>
                  </a:lnTo>
                  <a:cubicBezTo>
                    <a:pt x="164" y="3228"/>
                    <a:pt x="164" y="2628"/>
                    <a:pt x="164" y="2021"/>
                  </a:cubicBezTo>
                  <a:cubicBezTo>
                    <a:pt x="165" y="1703"/>
                    <a:pt x="165" y="1384"/>
                    <a:pt x="165" y="1062"/>
                  </a:cubicBezTo>
                  <a:lnTo>
                    <a:pt x="165" y="172"/>
                  </a:lnTo>
                  <a:lnTo>
                    <a:pt x="165" y="172"/>
                  </a:lnTo>
                  <a:cubicBezTo>
                    <a:pt x="6507" y="159"/>
                    <a:pt x="12129" y="146"/>
                    <a:pt x="15621" y="139"/>
                  </a:cubicBezTo>
                  <a:close/>
                  <a:moveTo>
                    <a:pt x="91" y="1"/>
                  </a:moveTo>
                  <a:cubicBezTo>
                    <a:pt x="91" y="1"/>
                    <a:pt x="73" y="18"/>
                    <a:pt x="1" y="90"/>
                  </a:cubicBezTo>
                  <a:lnTo>
                    <a:pt x="1" y="333"/>
                  </a:lnTo>
                  <a:lnTo>
                    <a:pt x="1" y="576"/>
                  </a:lnTo>
                  <a:lnTo>
                    <a:pt x="1" y="1062"/>
                  </a:lnTo>
                  <a:cubicBezTo>
                    <a:pt x="1" y="1384"/>
                    <a:pt x="1" y="1703"/>
                    <a:pt x="1" y="2021"/>
                  </a:cubicBezTo>
                  <a:cubicBezTo>
                    <a:pt x="3" y="2656"/>
                    <a:pt x="3" y="3282"/>
                    <a:pt x="3" y="3897"/>
                  </a:cubicBezTo>
                  <a:lnTo>
                    <a:pt x="3" y="3976"/>
                  </a:lnTo>
                  <a:lnTo>
                    <a:pt x="83" y="3976"/>
                  </a:lnTo>
                  <a:cubicBezTo>
                    <a:pt x="4534" y="3963"/>
                    <a:pt x="8436" y="3950"/>
                    <a:pt x="11239" y="3940"/>
                  </a:cubicBezTo>
                  <a:cubicBezTo>
                    <a:pt x="12619" y="3932"/>
                    <a:pt x="13728" y="3924"/>
                    <a:pt x="14504" y="3917"/>
                  </a:cubicBezTo>
                  <a:cubicBezTo>
                    <a:pt x="14876" y="3914"/>
                    <a:pt x="15167" y="3909"/>
                    <a:pt x="15376" y="3907"/>
                  </a:cubicBezTo>
                  <a:cubicBezTo>
                    <a:pt x="15466" y="3906"/>
                    <a:pt x="15540" y="3904"/>
                    <a:pt x="15598" y="3902"/>
                  </a:cubicBezTo>
                  <a:cubicBezTo>
                    <a:pt x="15647" y="3901"/>
                    <a:pt x="15672" y="3899"/>
                    <a:pt x="15670" y="3897"/>
                  </a:cubicBezTo>
                  <a:lnTo>
                    <a:pt x="15670" y="3897"/>
                  </a:lnTo>
                  <a:cubicBezTo>
                    <a:pt x="15670" y="3898"/>
                    <a:pt x="15670" y="3898"/>
                    <a:pt x="15670" y="3898"/>
                  </a:cubicBezTo>
                  <a:cubicBezTo>
                    <a:pt x="15672" y="3898"/>
                    <a:pt x="15673" y="3876"/>
                    <a:pt x="15675" y="3837"/>
                  </a:cubicBezTo>
                  <a:cubicBezTo>
                    <a:pt x="15677" y="3787"/>
                    <a:pt x="15678" y="3726"/>
                    <a:pt x="15680" y="3651"/>
                  </a:cubicBezTo>
                  <a:cubicBezTo>
                    <a:pt x="15683" y="3471"/>
                    <a:pt x="15687" y="3226"/>
                    <a:pt x="15692" y="2912"/>
                  </a:cubicBezTo>
                  <a:cubicBezTo>
                    <a:pt x="15698" y="2246"/>
                    <a:pt x="15708" y="1292"/>
                    <a:pt x="15719" y="90"/>
                  </a:cubicBezTo>
                  <a:lnTo>
                    <a:pt x="15719" y="42"/>
                  </a:lnTo>
                  <a:lnTo>
                    <a:pt x="15670" y="42"/>
                  </a:lnTo>
                  <a:cubicBezTo>
                    <a:pt x="12167" y="34"/>
                    <a:pt x="6490" y="22"/>
                    <a:pt x="85" y="9"/>
                  </a:cubicBezTo>
                  <a:cubicBezTo>
                    <a:pt x="79" y="14"/>
                    <a:pt x="77" y="16"/>
                    <a:pt x="77" y="16"/>
                  </a:cubicBezTo>
                  <a:cubicBezTo>
                    <a:pt x="76" y="16"/>
                    <a:pt x="91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9" name="Google Shape;1429;p53"/>
            <p:cNvSpPr/>
            <p:nvPr/>
          </p:nvSpPr>
          <p:spPr>
            <a:xfrm>
              <a:off x="5179225" y="3431150"/>
              <a:ext cx="349375" cy="31825"/>
            </a:xfrm>
            <a:custGeom>
              <a:avLst/>
              <a:gdLst/>
              <a:ahLst/>
              <a:cxnLst/>
              <a:rect l="l" t="t" r="r" b="b"/>
              <a:pathLst>
                <a:path w="13975" h="1273" extrusionOk="0">
                  <a:moveTo>
                    <a:pt x="1" y="0"/>
                  </a:moveTo>
                  <a:cubicBezTo>
                    <a:pt x="1" y="0"/>
                    <a:pt x="3236" y="1273"/>
                    <a:pt x="7376" y="1273"/>
                  </a:cubicBezTo>
                  <a:cubicBezTo>
                    <a:pt x="9446" y="1273"/>
                    <a:pt x="11743" y="954"/>
                    <a:pt x="13974" y="0"/>
                  </a:cubicBezTo>
                  <a:close/>
                </a:path>
              </a:pathLst>
            </a:custGeom>
            <a:solidFill>
              <a:srgbClr val="999999">
                <a:alpha val="1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0" name="Google Shape;1430;p53"/>
            <p:cNvSpPr/>
            <p:nvPr/>
          </p:nvSpPr>
          <p:spPr>
            <a:xfrm>
              <a:off x="5430575" y="3192275"/>
              <a:ext cx="60550" cy="143700"/>
            </a:xfrm>
            <a:custGeom>
              <a:avLst/>
              <a:gdLst/>
              <a:ahLst/>
              <a:cxnLst/>
              <a:rect l="l" t="t" r="r" b="b"/>
              <a:pathLst>
                <a:path w="2422" h="5748" extrusionOk="0">
                  <a:moveTo>
                    <a:pt x="78" y="0"/>
                  </a:moveTo>
                  <a:cubicBezTo>
                    <a:pt x="35" y="0"/>
                    <a:pt x="0" y="35"/>
                    <a:pt x="0" y="76"/>
                  </a:cubicBezTo>
                  <a:lnTo>
                    <a:pt x="0" y="5748"/>
                  </a:lnTo>
                  <a:lnTo>
                    <a:pt x="2422" y="5748"/>
                  </a:lnTo>
                  <a:lnTo>
                    <a:pt x="2422" y="76"/>
                  </a:lnTo>
                  <a:cubicBezTo>
                    <a:pt x="2422" y="35"/>
                    <a:pt x="2387" y="0"/>
                    <a:pt x="2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1" name="Google Shape;1431;p53"/>
            <p:cNvSpPr/>
            <p:nvPr/>
          </p:nvSpPr>
          <p:spPr>
            <a:xfrm>
              <a:off x="5460850" y="3303750"/>
              <a:ext cx="30275" cy="176100"/>
            </a:xfrm>
            <a:custGeom>
              <a:avLst/>
              <a:gdLst/>
              <a:ahLst/>
              <a:cxnLst/>
              <a:rect l="l" t="t" r="r" b="b"/>
              <a:pathLst>
                <a:path w="1211" h="7044" extrusionOk="0">
                  <a:moveTo>
                    <a:pt x="0" y="1"/>
                  </a:moveTo>
                  <a:lnTo>
                    <a:pt x="0" y="7006"/>
                  </a:lnTo>
                  <a:cubicBezTo>
                    <a:pt x="0" y="7028"/>
                    <a:pt x="16" y="7044"/>
                    <a:pt x="38" y="7044"/>
                  </a:cubicBezTo>
                  <a:lnTo>
                    <a:pt x="1173" y="7044"/>
                  </a:lnTo>
                  <a:cubicBezTo>
                    <a:pt x="1193" y="7044"/>
                    <a:pt x="1211" y="7028"/>
                    <a:pt x="1211" y="7006"/>
                  </a:cubicBezTo>
                  <a:lnTo>
                    <a:pt x="12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2" name="Google Shape;1432;p53"/>
            <p:cNvSpPr/>
            <p:nvPr/>
          </p:nvSpPr>
          <p:spPr>
            <a:xfrm>
              <a:off x="5450975" y="3501875"/>
              <a:ext cx="44225" cy="243525"/>
            </a:xfrm>
            <a:custGeom>
              <a:avLst/>
              <a:gdLst/>
              <a:ahLst/>
              <a:cxnLst/>
              <a:rect l="l" t="t" r="r" b="b"/>
              <a:pathLst>
                <a:path w="1769" h="9741" extrusionOk="0">
                  <a:moveTo>
                    <a:pt x="1676" y="1"/>
                  </a:moveTo>
                  <a:lnTo>
                    <a:pt x="1676" y="2"/>
                  </a:lnTo>
                  <a:cubicBezTo>
                    <a:pt x="1665" y="2"/>
                    <a:pt x="1658" y="149"/>
                    <a:pt x="1653" y="412"/>
                  </a:cubicBezTo>
                  <a:cubicBezTo>
                    <a:pt x="1648" y="708"/>
                    <a:pt x="1644" y="1083"/>
                    <a:pt x="1637" y="1529"/>
                  </a:cubicBezTo>
                  <a:cubicBezTo>
                    <a:pt x="1622" y="2471"/>
                    <a:pt x="1588" y="3772"/>
                    <a:pt x="1499" y="5207"/>
                  </a:cubicBezTo>
                  <a:cubicBezTo>
                    <a:pt x="1454" y="5924"/>
                    <a:pt x="1402" y="6607"/>
                    <a:pt x="1346" y="7228"/>
                  </a:cubicBezTo>
                  <a:cubicBezTo>
                    <a:pt x="1285" y="7847"/>
                    <a:pt x="1262" y="8413"/>
                    <a:pt x="1091" y="8840"/>
                  </a:cubicBezTo>
                  <a:cubicBezTo>
                    <a:pt x="930" y="9273"/>
                    <a:pt x="622" y="9526"/>
                    <a:pt x="390" y="9627"/>
                  </a:cubicBezTo>
                  <a:cubicBezTo>
                    <a:pt x="153" y="9729"/>
                    <a:pt x="0" y="9705"/>
                    <a:pt x="0" y="9724"/>
                  </a:cubicBezTo>
                  <a:cubicBezTo>
                    <a:pt x="0" y="9729"/>
                    <a:pt x="36" y="9737"/>
                    <a:pt x="107" y="9740"/>
                  </a:cubicBezTo>
                  <a:cubicBezTo>
                    <a:pt x="112" y="9740"/>
                    <a:pt x="117" y="9740"/>
                    <a:pt x="122" y="9740"/>
                  </a:cubicBezTo>
                  <a:cubicBezTo>
                    <a:pt x="192" y="9740"/>
                    <a:pt x="293" y="9729"/>
                    <a:pt x="413" y="9686"/>
                  </a:cubicBezTo>
                  <a:cubicBezTo>
                    <a:pt x="666" y="9599"/>
                    <a:pt x="1012" y="9340"/>
                    <a:pt x="1198" y="8885"/>
                  </a:cubicBezTo>
                  <a:cubicBezTo>
                    <a:pt x="1393" y="8432"/>
                    <a:pt x="1426" y="7858"/>
                    <a:pt x="1495" y="7241"/>
                  </a:cubicBezTo>
                  <a:cubicBezTo>
                    <a:pt x="1560" y="6620"/>
                    <a:pt x="1617" y="5935"/>
                    <a:pt x="1662" y="5217"/>
                  </a:cubicBezTo>
                  <a:cubicBezTo>
                    <a:pt x="1752" y="3777"/>
                    <a:pt x="1769" y="2471"/>
                    <a:pt x="1754" y="1527"/>
                  </a:cubicBezTo>
                  <a:cubicBezTo>
                    <a:pt x="1746" y="1055"/>
                    <a:pt x="1731" y="673"/>
                    <a:pt x="1718" y="410"/>
                  </a:cubicBezTo>
                  <a:cubicBezTo>
                    <a:pt x="1701" y="147"/>
                    <a:pt x="1688" y="1"/>
                    <a:pt x="167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3" name="Google Shape;1433;p53"/>
            <p:cNvSpPr/>
            <p:nvPr/>
          </p:nvSpPr>
          <p:spPr>
            <a:xfrm>
              <a:off x="5412725" y="3525475"/>
              <a:ext cx="4500" cy="141200"/>
            </a:xfrm>
            <a:custGeom>
              <a:avLst/>
              <a:gdLst/>
              <a:ahLst/>
              <a:cxnLst/>
              <a:rect l="l" t="t" r="r" b="b"/>
              <a:pathLst>
                <a:path w="180" h="5648" extrusionOk="0">
                  <a:moveTo>
                    <a:pt x="104" y="1"/>
                  </a:moveTo>
                  <a:cubicBezTo>
                    <a:pt x="60" y="1"/>
                    <a:pt x="17" y="1265"/>
                    <a:pt x="9" y="2823"/>
                  </a:cubicBezTo>
                  <a:cubicBezTo>
                    <a:pt x="1" y="4383"/>
                    <a:pt x="32" y="5648"/>
                    <a:pt x="78" y="5648"/>
                  </a:cubicBezTo>
                  <a:cubicBezTo>
                    <a:pt x="122" y="5648"/>
                    <a:pt x="165" y="4384"/>
                    <a:pt x="173" y="2823"/>
                  </a:cubicBezTo>
                  <a:cubicBezTo>
                    <a:pt x="180" y="1264"/>
                    <a:pt x="150" y="1"/>
                    <a:pt x="104" y="1"/>
                  </a:cubicBezTo>
                  <a:cubicBezTo>
                    <a:pt x="104" y="1"/>
                    <a:pt x="104" y="1"/>
                    <a:pt x="1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4" name="Google Shape;1434;p53"/>
            <p:cNvSpPr/>
            <p:nvPr/>
          </p:nvSpPr>
          <p:spPr>
            <a:xfrm>
              <a:off x="5679650" y="2935800"/>
              <a:ext cx="713650" cy="713650"/>
            </a:xfrm>
            <a:custGeom>
              <a:avLst/>
              <a:gdLst/>
              <a:ahLst/>
              <a:cxnLst/>
              <a:rect l="l" t="t" r="r" b="b"/>
              <a:pathLst>
                <a:path w="28546" h="28546" extrusionOk="0">
                  <a:moveTo>
                    <a:pt x="14425" y="8976"/>
                  </a:moveTo>
                  <a:cubicBezTo>
                    <a:pt x="15710" y="8976"/>
                    <a:pt x="16997" y="9455"/>
                    <a:pt x="17994" y="10419"/>
                  </a:cubicBezTo>
                  <a:cubicBezTo>
                    <a:pt x="20037" y="12389"/>
                    <a:pt x="20093" y="15645"/>
                    <a:pt x="18122" y="17686"/>
                  </a:cubicBezTo>
                  <a:cubicBezTo>
                    <a:pt x="17113" y="18731"/>
                    <a:pt x="15770" y="19256"/>
                    <a:pt x="14424" y="19256"/>
                  </a:cubicBezTo>
                  <a:cubicBezTo>
                    <a:pt x="13139" y="19256"/>
                    <a:pt x="11852" y="18777"/>
                    <a:pt x="10855" y="17814"/>
                  </a:cubicBezTo>
                  <a:cubicBezTo>
                    <a:pt x="8812" y="15842"/>
                    <a:pt x="8755" y="12588"/>
                    <a:pt x="10727" y="10546"/>
                  </a:cubicBezTo>
                  <a:cubicBezTo>
                    <a:pt x="11736" y="9501"/>
                    <a:pt x="13080" y="8976"/>
                    <a:pt x="14425" y="8976"/>
                  </a:cubicBezTo>
                  <a:close/>
                  <a:moveTo>
                    <a:pt x="16418" y="0"/>
                  </a:moveTo>
                  <a:lnTo>
                    <a:pt x="11628" y="84"/>
                  </a:lnTo>
                  <a:lnTo>
                    <a:pt x="11038" y="2920"/>
                  </a:lnTo>
                  <a:cubicBezTo>
                    <a:pt x="10043" y="3203"/>
                    <a:pt x="9079" y="3617"/>
                    <a:pt x="8172" y="4165"/>
                  </a:cubicBezTo>
                  <a:lnTo>
                    <a:pt x="5697" y="2663"/>
                  </a:lnTo>
                  <a:lnTo>
                    <a:pt x="4475" y="2650"/>
                  </a:lnTo>
                  <a:lnTo>
                    <a:pt x="2369" y="6111"/>
                  </a:lnTo>
                  <a:lnTo>
                    <a:pt x="3956" y="8532"/>
                  </a:lnTo>
                  <a:cubicBezTo>
                    <a:pt x="3442" y="9457"/>
                    <a:pt x="3060" y="10434"/>
                    <a:pt x="2813" y="11437"/>
                  </a:cubicBezTo>
                  <a:lnTo>
                    <a:pt x="1" y="12128"/>
                  </a:lnTo>
                  <a:lnTo>
                    <a:pt x="84" y="16918"/>
                  </a:lnTo>
                  <a:lnTo>
                    <a:pt x="2920" y="17508"/>
                  </a:lnTo>
                  <a:cubicBezTo>
                    <a:pt x="3201" y="18502"/>
                    <a:pt x="3618" y="19467"/>
                    <a:pt x="4164" y="20372"/>
                  </a:cubicBezTo>
                  <a:lnTo>
                    <a:pt x="2664" y="22848"/>
                  </a:lnTo>
                  <a:lnTo>
                    <a:pt x="4887" y="26164"/>
                  </a:lnTo>
                  <a:lnTo>
                    <a:pt x="6111" y="26175"/>
                  </a:lnTo>
                  <a:lnTo>
                    <a:pt x="8531" y="24590"/>
                  </a:lnTo>
                  <a:cubicBezTo>
                    <a:pt x="9457" y="25104"/>
                    <a:pt x="10434" y="25484"/>
                    <a:pt x="11437" y="25733"/>
                  </a:cubicBezTo>
                  <a:lnTo>
                    <a:pt x="12128" y="28546"/>
                  </a:lnTo>
                  <a:lnTo>
                    <a:pt x="16918" y="28462"/>
                  </a:lnTo>
                  <a:lnTo>
                    <a:pt x="17509" y="25626"/>
                  </a:lnTo>
                  <a:cubicBezTo>
                    <a:pt x="18504" y="25343"/>
                    <a:pt x="19468" y="24928"/>
                    <a:pt x="20372" y="24381"/>
                  </a:cubicBezTo>
                  <a:lnTo>
                    <a:pt x="21544" y="25820"/>
                  </a:lnTo>
                  <a:lnTo>
                    <a:pt x="22848" y="25881"/>
                  </a:lnTo>
                  <a:lnTo>
                    <a:pt x="26176" y="22435"/>
                  </a:lnTo>
                  <a:lnTo>
                    <a:pt x="24590" y="20013"/>
                  </a:lnTo>
                  <a:cubicBezTo>
                    <a:pt x="25105" y="19089"/>
                    <a:pt x="25485" y="18110"/>
                    <a:pt x="25733" y="17107"/>
                  </a:cubicBezTo>
                  <a:lnTo>
                    <a:pt x="28546" y="16418"/>
                  </a:lnTo>
                  <a:lnTo>
                    <a:pt x="28462" y="11626"/>
                  </a:lnTo>
                  <a:lnTo>
                    <a:pt x="25626" y="11037"/>
                  </a:lnTo>
                  <a:cubicBezTo>
                    <a:pt x="25343" y="10042"/>
                    <a:pt x="24929" y="9078"/>
                    <a:pt x="24381" y="8172"/>
                  </a:cubicBezTo>
                  <a:lnTo>
                    <a:pt x="25883" y="5696"/>
                  </a:lnTo>
                  <a:lnTo>
                    <a:pt x="22435" y="2369"/>
                  </a:lnTo>
                  <a:lnTo>
                    <a:pt x="21213" y="2356"/>
                  </a:lnTo>
                  <a:lnTo>
                    <a:pt x="20014" y="3956"/>
                  </a:lnTo>
                  <a:cubicBezTo>
                    <a:pt x="19089" y="3441"/>
                    <a:pt x="18111" y="3060"/>
                    <a:pt x="17107" y="2813"/>
                  </a:cubicBezTo>
                  <a:lnTo>
                    <a:pt x="164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5" name="Google Shape;1435;p53"/>
            <p:cNvSpPr/>
            <p:nvPr/>
          </p:nvSpPr>
          <p:spPr>
            <a:xfrm>
              <a:off x="5649100" y="2935475"/>
              <a:ext cx="713625" cy="713650"/>
            </a:xfrm>
            <a:custGeom>
              <a:avLst/>
              <a:gdLst/>
              <a:ahLst/>
              <a:cxnLst/>
              <a:rect l="l" t="t" r="r" b="b"/>
              <a:pathLst>
                <a:path w="28545" h="28546" extrusionOk="0">
                  <a:moveTo>
                    <a:pt x="14424" y="8977"/>
                  </a:moveTo>
                  <a:cubicBezTo>
                    <a:pt x="15709" y="8977"/>
                    <a:pt x="16996" y="9456"/>
                    <a:pt x="17994" y="10419"/>
                  </a:cubicBezTo>
                  <a:cubicBezTo>
                    <a:pt x="20035" y="12391"/>
                    <a:pt x="20093" y="15645"/>
                    <a:pt x="18120" y="17686"/>
                  </a:cubicBezTo>
                  <a:cubicBezTo>
                    <a:pt x="17112" y="18731"/>
                    <a:pt x="15768" y="19256"/>
                    <a:pt x="14423" y="19256"/>
                  </a:cubicBezTo>
                  <a:cubicBezTo>
                    <a:pt x="13138" y="19256"/>
                    <a:pt x="11851" y="18777"/>
                    <a:pt x="10853" y="17814"/>
                  </a:cubicBezTo>
                  <a:cubicBezTo>
                    <a:pt x="8812" y="15842"/>
                    <a:pt x="8754" y="12588"/>
                    <a:pt x="10727" y="10547"/>
                  </a:cubicBezTo>
                  <a:cubicBezTo>
                    <a:pt x="11735" y="9502"/>
                    <a:pt x="13078" y="8977"/>
                    <a:pt x="14424" y="8977"/>
                  </a:cubicBezTo>
                  <a:close/>
                  <a:moveTo>
                    <a:pt x="16418" y="0"/>
                  </a:moveTo>
                  <a:lnTo>
                    <a:pt x="11626" y="84"/>
                  </a:lnTo>
                  <a:lnTo>
                    <a:pt x="11036" y="2920"/>
                  </a:lnTo>
                  <a:cubicBezTo>
                    <a:pt x="10042" y="3203"/>
                    <a:pt x="9078" y="3617"/>
                    <a:pt x="8172" y="4165"/>
                  </a:cubicBezTo>
                  <a:lnTo>
                    <a:pt x="5697" y="2663"/>
                  </a:lnTo>
                  <a:lnTo>
                    <a:pt x="2369" y="6111"/>
                  </a:lnTo>
                  <a:lnTo>
                    <a:pt x="3956" y="8532"/>
                  </a:lnTo>
                  <a:cubicBezTo>
                    <a:pt x="3441" y="9456"/>
                    <a:pt x="3060" y="10435"/>
                    <a:pt x="2813" y="11439"/>
                  </a:cubicBezTo>
                  <a:lnTo>
                    <a:pt x="0" y="12128"/>
                  </a:lnTo>
                  <a:lnTo>
                    <a:pt x="84" y="16918"/>
                  </a:lnTo>
                  <a:lnTo>
                    <a:pt x="2918" y="17508"/>
                  </a:lnTo>
                  <a:cubicBezTo>
                    <a:pt x="3201" y="18503"/>
                    <a:pt x="3616" y="19467"/>
                    <a:pt x="4164" y="20374"/>
                  </a:cubicBezTo>
                  <a:lnTo>
                    <a:pt x="2663" y="22847"/>
                  </a:lnTo>
                  <a:lnTo>
                    <a:pt x="6109" y="26177"/>
                  </a:lnTo>
                  <a:lnTo>
                    <a:pt x="8531" y="24589"/>
                  </a:lnTo>
                  <a:cubicBezTo>
                    <a:pt x="9455" y="25104"/>
                    <a:pt x="10434" y="25486"/>
                    <a:pt x="11437" y="25733"/>
                  </a:cubicBezTo>
                  <a:lnTo>
                    <a:pt x="12126" y="28545"/>
                  </a:lnTo>
                  <a:lnTo>
                    <a:pt x="16918" y="28461"/>
                  </a:lnTo>
                  <a:lnTo>
                    <a:pt x="17507" y="25626"/>
                  </a:lnTo>
                  <a:cubicBezTo>
                    <a:pt x="18502" y="25343"/>
                    <a:pt x="19466" y="24928"/>
                    <a:pt x="20372" y="24381"/>
                  </a:cubicBezTo>
                  <a:lnTo>
                    <a:pt x="22848" y="25882"/>
                  </a:lnTo>
                  <a:lnTo>
                    <a:pt x="26175" y="22435"/>
                  </a:lnTo>
                  <a:lnTo>
                    <a:pt x="24588" y="20013"/>
                  </a:lnTo>
                  <a:cubicBezTo>
                    <a:pt x="25103" y="19089"/>
                    <a:pt x="25485" y="18110"/>
                    <a:pt x="25731" y="17107"/>
                  </a:cubicBezTo>
                  <a:lnTo>
                    <a:pt x="28544" y="16418"/>
                  </a:lnTo>
                  <a:lnTo>
                    <a:pt x="28460" y="11628"/>
                  </a:lnTo>
                  <a:lnTo>
                    <a:pt x="25626" y="11037"/>
                  </a:lnTo>
                  <a:cubicBezTo>
                    <a:pt x="25343" y="10044"/>
                    <a:pt x="24929" y="9078"/>
                    <a:pt x="24381" y="8172"/>
                  </a:cubicBezTo>
                  <a:lnTo>
                    <a:pt x="25881" y="5698"/>
                  </a:lnTo>
                  <a:lnTo>
                    <a:pt x="22435" y="2369"/>
                  </a:lnTo>
                  <a:lnTo>
                    <a:pt x="20014" y="3956"/>
                  </a:lnTo>
                  <a:cubicBezTo>
                    <a:pt x="19089" y="3441"/>
                    <a:pt x="18111" y="3061"/>
                    <a:pt x="17107" y="2813"/>
                  </a:cubicBezTo>
                  <a:lnTo>
                    <a:pt x="164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6" name="Google Shape;1436;p53"/>
            <p:cNvSpPr/>
            <p:nvPr/>
          </p:nvSpPr>
          <p:spPr>
            <a:xfrm>
              <a:off x="6296125" y="3076350"/>
              <a:ext cx="30575" cy="4100"/>
            </a:xfrm>
            <a:custGeom>
              <a:avLst/>
              <a:gdLst/>
              <a:ahLst/>
              <a:cxnLst/>
              <a:rect l="l" t="t" r="r" b="b"/>
              <a:pathLst>
                <a:path w="1223" h="164" extrusionOk="0">
                  <a:moveTo>
                    <a:pt x="612" y="0"/>
                  </a:moveTo>
                  <a:cubicBezTo>
                    <a:pt x="273" y="0"/>
                    <a:pt x="0" y="37"/>
                    <a:pt x="0" y="83"/>
                  </a:cubicBezTo>
                  <a:cubicBezTo>
                    <a:pt x="0" y="127"/>
                    <a:pt x="273" y="163"/>
                    <a:pt x="612" y="163"/>
                  </a:cubicBezTo>
                  <a:cubicBezTo>
                    <a:pt x="949" y="163"/>
                    <a:pt x="1222" y="127"/>
                    <a:pt x="1222" y="83"/>
                  </a:cubicBezTo>
                  <a:cubicBezTo>
                    <a:pt x="1222" y="37"/>
                    <a:pt x="949" y="0"/>
                    <a:pt x="6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7" name="Google Shape;1437;p53"/>
            <p:cNvSpPr/>
            <p:nvPr/>
          </p:nvSpPr>
          <p:spPr>
            <a:xfrm>
              <a:off x="6260625" y="3137125"/>
              <a:ext cx="29550" cy="4150"/>
            </a:xfrm>
            <a:custGeom>
              <a:avLst/>
              <a:gdLst/>
              <a:ahLst/>
              <a:cxnLst/>
              <a:rect l="l" t="t" r="r" b="b"/>
              <a:pathLst>
                <a:path w="1182" h="166" extrusionOk="0">
                  <a:moveTo>
                    <a:pt x="548" y="0"/>
                  </a:moveTo>
                  <a:cubicBezTo>
                    <a:pt x="243" y="0"/>
                    <a:pt x="2" y="34"/>
                    <a:pt x="0" y="78"/>
                  </a:cubicBezTo>
                  <a:cubicBezTo>
                    <a:pt x="0" y="122"/>
                    <a:pt x="264" y="162"/>
                    <a:pt x="589" y="165"/>
                  </a:cubicBezTo>
                  <a:cubicBezTo>
                    <a:pt x="604" y="165"/>
                    <a:pt x="618" y="165"/>
                    <a:pt x="632" y="165"/>
                  </a:cubicBezTo>
                  <a:cubicBezTo>
                    <a:pt x="938" y="165"/>
                    <a:pt x="1180" y="132"/>
                    <a:pt x="1180" y="88"/>
                  </a:cubicBezTo>
                  <a:cubicBezTo>
                    <a:pt x="1182" y="43"/>
                    <a:pt x="917" y="4"/>
                    <a:pt x="591" y="1"/>
                  </a:cubicBezTo>
                  <a:cubicBezTo>
                    <a:pt x="577" y="0"/>
                    <a:pt x="56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8" name="Google Shape;1438;p53"/>
            <p:cNvSpPr/>
            <p:nvPr/>
          </p:nvSpPr>
          <p:spPr>
            <a:xfrm>
              <a:off x="6360375" y="3225150"/>
              <a:ext cx="27375" cy="4375"/>
            </a:xfrm>
            <a:custGeom>
              <a:avLst/>
              <a:gdLst/>
              <a:ahLst/>
              <a:cxnLst/>
              <a:rect l="l" t="t" r="r" b="b"/>
              <a:pathLst>
                <a:path w="1095" h="175" extrusionOk="0">
                  <a:moveTo>
                    <a:pt x="730" y="1"/>
                  </a:moveTo>
                  <a:cubicBezTo>
                    <a:pt x="672" y="1"/>
                    <a:pt x="609" y="3"/>
                    <a:pt x="544" y="6"/>
                  </a:cubicBezTo>
                  <a:cubicBezTo>
                    <a:pt x="243" y="23"/>
                    <a:pt x="1" y="72"/>
                    <a:pt x="3" y="116"/>
                  </a:cubicBezTo>
                  <a:cubicBezTo>
                    <a:pt x="5" y="152"/>
                    <a:pt x="156" y="174"/>
                    <a:pt x="365" y="174"/>
                  </a:cubicBezTo>
                  <a:cubicBezTo>
                    <a:pt x="423" y="174"/>
                    <a:pt x="486" y="173"/>
                    <a:pt x="552" y="169"/>
                  </a:cubicBezTo>
                  <a:cubicBezTo>
                    <a:pt x="853" y="153"/>
                    <a:pt x="1095" y="103"/>
                    <a:pt x="1092" y="59"/>
                  </a:cubicBezTo>
                  <a:cubicBezTo>
                    <a:pt x="1090" y="23"/>
                    <a:pt x="939" y="1"/>
                    <a:pt x="7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9" name="Google Shape;1439;p53"/>
            <p:cNvSpPr/>
            <p:nvPr/>
          </p:nvSpPr>
          <p:spPr>
            <a:xfrm>
              <a:off x="6361900" y="3344025"/>
              <a:ext cx="25075" cy="4150"/>
            </a:xfrm>
            <a:custGeom>
              <a:avLst/>
              <a:gdLst/>
              <a:ahLst/>
              <a:cxnLst/>
              <a:rect l="l" t="t" r="r" b="b"/>
              <a:pathLst>
                <a:path w="1003" h="166" extrusionOk="0">
                  <a:moveTo>
                    <a:pt x="413" y="0"/>
                  </a:moveTo>
                  <a:cubicBezTo>
                    <a:pt x="180" y="0"/>
                    <a:pt x="4" y="28"/>
                    <a:pt x="2" y="69"/>
                  </a:cubicBezTo>
                  <a:cubicBezTo>
                    <a:pt x="1" y="113"/>
                    <a:pt x="223" y="156"/>
                    <a:pt x="499" y="164"/>
                  </a:cubicBezTo>
                  <a:cubicBezTo>
                    <a:pt x="530" y="165"/>
                    <a:pt x="561" y="166"/>
                    <a:pt x="590" y="166"/>
                  </a:cubicBezTo>
                  <a:cubicBezTo>
                    <a:pt x="823" y="166"/>
                    <a:pt x="999" y="138"/>
                    <a:pt x="1001" y="99"/>
                  </a:cubicBezTo>
                  <a:lnTo>
                    <a:pt x="1001" y="97"/>
                  </a:lnTo>
                  <a:cubicBezTo>
                    <a:pt x="1003" y="53"/>
                    <a:pt x="779" y="10"/>
                    <a:pt x="504" y="2"/>
                  </a:cubicBezTo>
                  <a:cubicBezTo>
                    <a:pt x="473" y="1"/>
                    <a:pt x="443" y="0"/>
                    <a:pt x="4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0" name="Google Shape;1440;p53"/>
            <p:cNvSpPr/>
            <p:nvPr/>
          </p:nvSpPr>
          <p:spPr>
            <a:xfrm>
              <a:off x="6265775" y="3433650"/>
              <a:ext cx="29000" cy="5050"/>
            </a:xfrm>
            <a:custGeom>
              <a:avLst/>
              <a:gdLst/>
              <a:ahLst/>
              <a:cxnLst/>
              <a:rect l="l" t="t" r="r" b="b"/>
              <a:pathLst>
                <a:path w="1160" h="202" extrusionOk="0">
                  <a:moveTo>
                    <a:pt x="255" y="1"/>
                  </a:moveTo>
                  <a:cubicBezTo>
                    <a:pt x="106" y="1"/>
                    <a:pt x="8" y="15"/>
                    <a:pt x="5" y="44"/>
                  </a:cubicBezTo>
                  <a:cubicBezTo>
                    <a:pt x="0" y="88"/>
                    <a:pt x="253" y="150"/>
                    <a:pt x="571" y="183"/>
                  </a:cubicBezTo>
                  <a:cubicBezTo>
                    <a:pt x="692" y="195"/>
                    <a:pt x="805" y="201"/>
                    <a:pt x="899" y="201"/>
                  </a:cubicBezTo>
                  <a:cubicBezTo>
                    <a:pt x="1051" y="201"/>
                    <a:pt x="1152" y="186"/>
                    <a:pt x="1155" y="159"/>
                  </a:cubicBezTo>
                  <a:cubicBezTo>
                    <a:pt x="1160" y="114"/>
                    <a:pt x="905" y="52"/>
                    <a:pt x="587" y="19"/>
                  </a:cubicBezTo>
                  <a:cubicBezTo>
                    <a:pt x="464" y="7"/>
                    <a:pt x="349" y="1"/>
                    <a:pt x="2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1" name="Google Shape;1441;p53"/>
            <p:cNvSpPr/>
            <p:nvPr/>
          </p:nvSpPr>
          <p:spPr>
            <a:xfrm>
              <a:off x="6302950" y="3494450"/>
              <a:ext cx="29575" cy="4200"/>
            </a:xfrm>
            <a:custGeom>
              <a:avLst/>
              <a:gdLst/>
              <a:ahLst/>
              <a:cxnLst/>
              <a:rect l="l" t="t" r="r" b="b"/>
              <a:pathLst>
                <a:path w="1183" h="168" extrusionOk="0">
                  <a:moveTo>
                    <a:pt x="692" y="0"/>
                  </a:moveTo>
                  <a:cubicBezTo>
                    <a:pt x="659" y="0"/>
                    <a:pt x="624" y="1"/>
                    <a:pt x="589" y="2"/>
                  </a:cubicBezTo>
                  <a:cubicBezTo>
                    <a:pt x="263" y="10"/>
                    <a:pt x="0" y="54"/>
                    <a:pt x="2" y="99"/>
                  </a:cubicBezTo>
                  <a:cubicBezTo>
                    <a:pt x="2" y="140"/>
                    <a:pt x="212" y="167"/>
                    <a:pt x="487" y="167"/>
                  </a:cubicBezTo>
                  <a:cubicBezTo>
                    <a:pt x="522" y="167"/>
                    <a:pt x="557" y="167"/>
                    <a:pt x="594" y="166"/>
                  </a:cubicBezTo>
                  <a:cubicBezTo>
                    <a:pt x="920" y="158"/>
                    <a:pt x="1183" y="115"/>
                    <a:pt x="1181" y="69"/>
                  </a:cubicBezTo>
                  <a:cubicBezTo>
                    <a:pt x="1180" y="29"/>
                    <a:pt x="969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2" name="Google Shape;1442;p53"/>
            <p:cNvSpPr/>
            <p:nvPr/>
          </p:nvSpPr>
          <p:spPr>
            <a:xfrm>
              <a:off x="6085950" y="3574300"/>
              <a:ext cx="31225" cy="4725"/>
            </a:xfrm>
            <a:custGeom>
              <a:avLst/>
              <a:gdLst/>
              <a:ahLst/>
              <a:cxnLst/>
              <a:rect l="l" t="t" r="r" b="b"/>
              <a:pathLst>
                <a:path w="1249" h="189" extrusionOk="0">
                  <a:moveTo>
                    <a:pt x="449" y="1"/>
                  </a:moveTo>
                  <a:cubicBezTo>
                    <a:pt x="189" y="1"/>
                    <a:pt x="0" y="40"/>
                    <a:pt x="2" y="76"/>
                  </a:cubicBezTo>
                  <a:cubicBezTo>
                    <a:pt x="3" y="122"/>
                    <a:pt x="280" y="148"/>
                    <a:pt x="617" y="170"/>
                  </a:cubicBezTo>
                  <a:cubicBezTo>
                    <a:pt x="784" y="180"/>
                    <a:pt x="936" y="188"/>
                    <a:pt x="1048" y="188"/>
                  </a:cubicBezTo>
                  <a:cubicBezTo>
                    <a:pt x="1163" y="188"/>
                    <a:pt x="1236" y="180"/>
                    <a:pt x="1240" y="157"/>
                  </a:cubicBezTo>
                  <a:cubicBezTo>
                    <a:pt x="1248" y="112"/>
                    <a:pt x="975" y="28"/>
                    <a:pt x="628" y="7"/>
                  </a:cubicBezTo>
                  <a:cubicBezTo>
                    <a:pt x="566" y="3"/>
                    <a:pt x="506" y="1"/>
                    <a:pt x="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3" name="Google Shape;1443;p53"/>
            <p:cNvSpPr/>
            <p:nvPr/>
          </p:nvSpPr>
          <p:spPr>
            <a:xfrm>
              <a:off x="6079150" y="3004675"/>
              <a:ext cx="29550" cy="4200"/>
            </a:xfrm>
            <a:custGeom>
              <a:avLst/>
              <a:gdLst/>
              <a:ahLst/>
              <a:cxnLst/>
              <a:rect l="l" t="t" r="r" b="b"/>
              <a:pathLst>
                <a:path w="1182" h="168" extrusionOk="0">
                  <a:moveTo>
                    <a:pt x="491" y="1"/>
                  </a:moveTo>
                  <a:cubicBezTo>
                    <a:pt x="215" y="1"/>
                    <a:pt x="4" y="30"/>
                    <a:pt x="2" y="69"/>
                  </a:cubicBezTo>
                  <a:cubicBezTo>
                    <a:pt x="1" y="116"/>
                    <a:pt x="264" y="158"/>
                    <a:pt x="589" y="167"/>
                  </a:cubicBezTo>
                  <a:cubicBezTo>
                    <a:pt x="626" y="167"/>
                    <a:pt x="662" y="168"/>
                    <a:pt x="697" y="168"/>
                  </a:cubicBezTo>
                  <a:cubicBezTo>
                    <a:pt x="971" y="168"/>
                    <a:pt x="1180" y="140"/>
                    <a:pt x="1182" y="99"/>
                  </a:cubicBezTo>
                  <a:cubicBezTo>
                    <a:pt x="1182" y="55"/>
                    <a:pt x="920" y="12"/>
                    <a:pt x="594" y="2"/>
                  </a:cubicBezTo>
                  <a:cubicBezTo>
                    <a:pt x="559" y="1"/>
                    <a:pt x="525" y="1"/>
                    <a:pt x="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4" name="Google Shape;1444;p53"/>
            <p:cNvSpPr/>
            <p:nvPr/>
          </p:nvSpPr>
          <p:spPr>
            <a:xfrm>
              <a:off x="5720600" y="3021950"/>
              <a:ext cx="68225" cy="64825"/>
            </a:xfrm>
            <a:custGeom>
              <a:avLst/>
              <a:gdLst/>
              <a:ahLst/>
              <a:cxnLst/>
              <a:rect l="l" t="t" r="r" b="b"/>
              <a:pathLst>
                <a:path w="2729" h="2593" extrusionOk="0">
                  <a:moveTo>
                    <a:pt x="2693" y="1"/>
                  </a:moveTo>
                  <a:cubicBezTo>
                    <a:pt x="2630" y="1"/>
                    <a:pt x="2022" y="543"/>
                    <a:pt x="1307" y="1237"/>
                  </a:cubicBezTo>
                  <a:cubicBezTo>
                    <a:pt x="572" y="1953"/>
                    <a:pt x="1" y="2558"/>
                    <a:pt x="32" y="2591"/>
                  </a:cubicBezTo>
                  <a:cubicBezTo>
                    <a:pt x="33" y="2592"/>
                    <a:pt x="34" y="2592"/>
                    <a:pt x="36" y="2592"/>
                  </a:cubicBezTo>
                  <a:cubicBezTo>
                    <a:pt x="99" y="2592"/>
                    <a:pt x="706" y="2049"/>
                    <a:pt x="1420" y="1356"/>
                  </a:cubicBezTo>
                  <a:cubicBezTo>
                    <a:pt x="2157" y="640"/>
                    <a:pt x="2728" y="35"/>
                    <a:pt x="2697" y="2"/>
                  </a:cubicBezTo>
                  <a:cubicBezTo>
                    <a:pt x="2696" y="1"/>
                    <a:pt x="2695" y="1"/>
                    <a:pt x="26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5" name="Google Shape;1445;p53"/>
            <p:cNvSpPr/>
            <p:nvPr/>
          </p:nvSpPr>
          <p:spPr>
            <a:xfrm>
              <a:off x="5853400" y="3150400"/>
              <a:ext cx="103725" cy="212050"/>
            </a:xfrm>
            <a:custGeom>
              <a:avLst/>
              <a:gdLst/>
              <a:ahLst/>
              <a:cxnLst/>
              <a:rect l="l" t="t" r="r" b="b"/>
              <a:pathLst>
                <a:path w="4149" h="8482" extrusionOk="0">
                  <a:moveTo>
                    <a:pt x="4129" y="1"/>
                  </a:moveTo>
                  <a:cubicBezTo>
                    <a:pt x="4099" y="1"/>
                    <a:pt x="3963" y="36"/>
                    <a:pt x="3742" y="118"/>
                  </a:cubicBezTo>
                  <a:cubicBezTo>
                    <a:pt x="3496" y="206"/>
                    <a:pt x="3147" y="369"/>
                    <a:pt x="2749" y="626"/>
                  </a:cubicBezTo>
                  <a:cubicBezTo>
                    <a:pt x="1958" y="1128"/>
                    <a:pt x="977" y="2101"/>
                    <a:pt x="487" y="3481"/>
                  </a:cubicBezTo>
                  <a:cubicBezTo>
                    <a:pt x="0" y="4863"/>
                    <a:pt x="150" y="6238"/>
                    <a:pt x="449" y="7125"/>
                  </a:cubicBezTo>
                  <a:cubicBezTo>
                    <a:pt x="597" y="7576"/>
                    <a:pt x="767" y="7921"/>
                    <a:pt x="903" y="8146"/>
                  </a:cubicBezTo>
                  <a:cubicBezTo>
                    <a:pt x="1035" y="8367"/>
                    <a:pt x="1123" y="8482"/>
                    <a:pt x="1135" y="8482"/>
                  </a:cubicBezTo>
                  <a:cubicBezTo>
                    <a:pt x="1135" y="8482"/>
                    <a:pt x="1135" y="8482"/>
                    <a:pt x="1135" y="8482"/>
                  </a:cubicBezTo>
                  <a:cubicBezTo>
                    <a:pt x="1168" y="8465"/>
                    <a:pt x="823" y="7985"/>
                    <a:pt x="561" y="7092"/>
                  </a:cubicBezTo>
                  <a:cubicBezTo>
                    <a:pt x="295" y="6212"/>
                    <a:pt x="170" y="4876"/>
                    <a:pt x="642" y="3537"/>
                  </a:cubicBezTo>
                  <a:cubicBezTo>
                    <a:pt x="1117" y="2198"/>
                    <a:pt x="2053" y="1239"/>
                    <a:pt x="2813" y="721"/>
                  </a:cubicBezTo>
                  <a:cubicBezTo>
                    <a:pt x="3579" y="192"/>
                    <a:pt x="4149" y="35"/>
                    <a:pt x="4135" y="2"/>
                  </a:cubicBezTo>
                  <a:cubicBezTo>
                    <a:pt x="4135" y="1"/>
                    <a:pt x="4133" y="1"/>
                    <a:pt x="4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6" name="Google Shape;1446;p53"/>
            <p:cNvSpPr/>
            <p:nvPr/>
          </p:nvSpPr>
          <p:spPr>
            <a:xfrm>
              <a:off x="5990200" y="3142600"/>
              <a:ext cx="18775" cy="4250"/>
            </a:xfrm>
            <a:custGeom>
              <a:avLst/>
              <a:gdLst/>
              <a:ahLst/>
              <a:cxnLst/>
              <a:rect l="l" t="t" r="r" b="b"/>
              <a:pathLst>
                <a:path w="751" h="170" extrusionOk="0">
                  <a:moveTo>
                    <a:pt x="475" y="0"/>
                  </a:moveTo>
                  <a:cubicBezTo>
                    <a:pt x="442" y="0"/>
                    <a:pt x="407" y="1"/>
                    <a:pt x="371" y="4"/>
                  </a:cubicBezTo>
                  <a:cubicBezTo>
                    <a:pt x="165" y="17"/>
                    <a:pt x="1" y="63"/>
                    <a:pt x="4" y="109"/>
                  </a:cubicBezTo>
                  <a:cubicBezTo>
                    <a:pt x="7" y="146"/>
                    <a:pt x="121" y="170"/>
                    <a:pt x="277" y="170"/>
                  </a:cubicBezTo>
                  <a:cubicBezTo>
                    <a:pt x="310" y="170"/>
                    <a:pt x="345" y="169"/>
                    <a:pt x="381" y="166"/>
                  </a:cubicBezTo>
                  <a:cubicBezTo>
                    <a:pt x="586" y="153"/>
                    <a:pt x="751" y="107"/>
                    <a:pt x="747" y="61"/>
                  </a:cubicBezTo>
                  <a:cubicBezTo>
                    <a:pt x="746" y="25"/>
                    <a:pt x="631" y="0"/>
                    <a:pt x="4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7" name="Google Shape;1447;p53"/>
            <p:cNvSpPr/>
            <p:nvPr/>
          </p:nvSpPr>
          <p:spPr>
            <a:xfrm>
              <a:off x="5936450" y="2958150"/>
              <a:ext cx="6900" cy="42025"/>
            </a:xfrm>
            <a:custGeom>
              <a:avLst/>
              <a:gdLst/>
              <a:ahLst/>
              <a:cxnLst/>
              <a:rect l="l" t="t" r="r" b="b"/>
              <a:pathLst>
                <a:path w="276" h="1681" extrusionOk="0">
                  <a:moveTo>
                    <a:pt x="230" y="1"/>
                  </a:moveTo>
                  <a:cubicBezTo>
                    <a:pt x="186" y="1"/>
                    <a:pt x="107" y="371"/>
                    <a:pt x="57" y="832"/>
                  </a:cubicBezTo>
                  <a:cubicBezTo>
                    <a:pt x="6" y="1296"/>
                    <a:pt x="1" y="1675"/>
                    <a:pt x="45" y="1680"/>
                  </a:cubicBezTo>
                  <a:cubicBezTo>
                    <a:pt x="46" y="1680"/>
                    <a:pt x="46" y="1680"/>
                    <a:pt x="46" y="1680"/>
                  </a:cubicBezTo>
                  <a:cubicBezTo>
                    <a:pt x="91" y="1680"/>
                    <a:pt x="169" y="1311"/>
                    <a:pt x="220" y="850"/>
                  </a:cubicBezTo>
                  <a:cubicBezTo>
                    <a:pt x="271" y="386"/>
                    <a:pt x="276" y="6"/>
                    <a:pt x="231" y="1"/>
                  </a:cubicBezTo>
                  <a:cubicBezTo>
                    <a:pt x="231" y="1"/>
                    <a:pt x="231" y="1"/>
                    <a:pt x="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8" name="Google Shape;1448;p53"/>
            <p:cNvSpPr/>
            <p:nvPr/>
          </p:nvSpPr>
          <p:spPr>
            <a:xfrm>
              <a:off x="6167225" y="3010200"/>
              <a:ext cx="28175" cy="22375"/>
            </a:xfrm>
            <a:custGeom>
              <a:avLst/>
              <a:gdLst/>
              <a:ahLst/>
              <a:cxnLst/>
              <a:rect l="l" t="t" r="r" b="b"/>
              <a:pathLst>
                <a:path w="1127" h="895" extrusionOk="0">
                  <a:moveTo>
                    <a:pt x="1084" y="0"/>
                  </a:moveTo>
                  <a:cubicBezTo>
                    <a:pt x="1022" y="0"/>
                    <a:pt x="780" y="161"/>
                    <a:pt x="511" y="385"/>
                  </a:cubicBezTo>
                  <a:cubicBezTo>
                    <a:pt x="216" y="630"/>
                    <a:pt x="1" y="855"/>
                    <a:pt x="29" y="890"/>
                  </a:cubicBezTo>
                  <a:cubicBezTo>
                    <a:pt x="31" y="893"/>
                    <a:pt x="36" y="894"/>
                    <a:pt x="42" y="894"/>
                  </a:cubicBezTo>
                  <a:cubicBezTo>
                    <a:pt x="104" y="894"/>
                    <a:pt x="346" y="734"/>
                    <a:pt x="616" y="511"/>
                  </a:cubicBezTo>
                  <a:cubicBezTo>
                    <a:pt x="911" y="266"/>
                    <a:pt x="1126" y="41"/>
                    <a:pt x="1096" y="5"/>
                  </a:cubicBezTo>
                  <a:cubicBezTo>
                    <a:pt x="1094" y="2"/>
                    <a:pt x="1090" y="0"/>
                    <a:pt x="10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9" name="Google Shape;1449;p53"/>
            <p:cNvSpPr/>
            <p:nvPr/>
          </p:nvSpPr>
          <p:spPr>
            <a:xfrm>
              <a:off x="6302600" y="3229700"/>
              <a:ext cx="42525" cy="10700"/>
            </a:xfrm>
            <a:custGeom>
              <a:avLst/>
              <a:gdLst/>
              <a:ahLst/>
              <a:cxnLst/>
              <a:rect l="l" t="t" r="r" b="b"/>
              <a:pathLst>
                <a:path w="1701" h="428" extrusionOk="0">
                  <a:moveTo>
                    <a:pt x="79" y="1"/>
                  </a:moveTo>
                  <a:cubicBezTo>
                    <a:pt x="37" y="1"/>
                    <a:pt x="13" y="6"/>
                    <a:pt x="11" y="17"/>
                  </a:cubicBezTo>
                  <a:cubicBezTo>
                    <a:pt x="1" y="61"/>
                    <a:pt x="368" y="184"/>
                    <a:pt x="832" y="293"/>
                  </a:cubicBezTo>
                  <a:cubicBezTo>
                    <a:pt x="1184" y="377"/>
                    <a:pt x="1490" y="427"/>
                    <a:pt x="1621" y="427"/>
                  </a:cubicBezTo>
                  <a:cubicBezTo>
                    <a:pt x="1663" y="427"/>
                    <a:pt x="1687" y="422"/>
                    <a:pt x="1690" y="411"/>
                  </a:cubicBezTo>
                  <a:cubicBezTo>
                    <a:pt x="1700" y="367"/>
                    <a:pt x="1333" y="244"/>
                    <a:pt x="869" y="135"/>
                  </a:cubicBezTo>
                  <a:cubicBezTo>
                    <a:pt x="517" y="51"/>
                    <a:pt x="210" y="1"/>
                    <a:pt x="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0" name="Google Shape;1450;p53"/>
            <p:cNvSpPr/>
            <p:nvPr/>
          </p:nvSpPr>
          <p:spPr>
            <a:xfrm>
              <a:off x="5660075" y="3237075"/>
              <a:ext cx="41650" cy="10700"/>
            </a:xfrm>
            <a:custGeom>
              <a:avLst/>
              <a:gdLst/>
              <a:ahLst/>
              <a:cxnLst/>
              <a:rect l="l" t="t" r="r" b="b"/>
              <a:pathLst>
                <a:path w="1666" h="428" extrusionOk="0">
                  <a:moveTo>
                    <a:pt x="1622" y="0"/>
                  </a:moveTo>
                  <a:cubicBezTo>
                    <a:pt x="1544" y="0"/>
                    <a:pt x="1234" y="148"/>
                    <a:pt x="834" y="227"/>
                  </a:cubicBezTo>
                  <a:cubicBezTo>
                    <a:pt x="390" y="320"/>
                    <a:pt x="15" y="287"/>
                    <a:pt x="9" y="335"/>
                  </a:cubicBezTo>
                  <a:cubicBezTo>
                    <a:pt x="1" y="364"/>
                    <a:pt x="194" y="428"/>
                    <a:pt x="476" y="428"/>
                  </a:cubicBezTo>
                  <a:cubicBezTo>
                    <a:pt x="594" y="428"/>
                    <a:pt x="727" y="417"/>
                    <a:pt x="867" y="388"/>
                  </a:cubicBezTo>
                  <a:cubicBezTo>
                    <a:pt x="1348" y="292"/>
                    <a:pt x="1665" y="39"/>
                    <a:pt x="1639" y="6"/>
                  </a:cubicBezTo>
                  <a:cubicBezTo>
                    <a:pt x="1636" y="2"/>
                    <a:pt x="1630" y="0"/>
                    <a:pt x="16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1" name="Google Shape;1451;p53"/>
            <p:cNvSpPr/>
            <p:nvPr/>
          </p:nvSpPr>
          <p:spPr>
            <a:xfrm>
              <a:off x="5727525" y="3462450"/>
              <a:ext cx="23300" cy="44150"/>
            </a:xfrm>
            <a:custGeom>
              <a:avLst/>
              <a:gdLst/>
              <a:ahLst/>
              <a:cxnLst/>
              <a:rect l="l" t="t" r="r" b="b"/>
              <a:pathLst>
                <a:path w="932" h="1766" extrusionOk="0">
                  <a:moveTo>
                    <a:pt x="886" y="1"/>
                  </a:moveTo>
                  <a:cubicBezTo>
                    <a:pt x="837" y="1"/>
                    <a:pt x="635" y="314"/>
                    <a:pt x="426" y="717"/>
                  </a:cubicBezTo>
                  <a:cubicBezTo>
                    <a:pt x="283" y="992"/>
                    <a:pt x="171" y="1239"/>
                    <a:pt x="125" y="1379"/>
                  </a:cubicBezTo>
                  <a:lnTo>
                    <a:pt x="0" y="1765"/>
                  </a:lnTo>
                  <a:lnTo>
                    <a:pt x="0" y="1765"/>
                  </a:lnTo>
                  <a:lnTo>
                    <a:pt x="196" y="1425"/>
                  </a:lnTo>
                  <a:cubicBezTo>
                    <a:pt x="198" y="1422"/>
                    <a:pt x="199" y="1419"/>
                    <a:pt x="201" y="1416"/>
                  </a:cubicBezTo>
                  <a:lnTo>
                    <a:pt x="201" y="1416"/>
                  </a:lnTo>
                  <a:cubicBezTo>
                    <a:pt x="290" y="1297"/>
                    <a:pt x="429" y="1066"/>
                    <a:pt x="571" y="793"/>
                  </a:cubicBezTo>
                  <a:cubicBezTo>
                    <a:pt x="788" y="377"/>
                    <a:pt x="931" y="23"/>
                    <a:pt x="890" y="2"/>
                  </a:cubicBezTo>
                  <a:cubicBezTo>
                    <a:pt x="889" y="1"/>
                    <a:pt x="887" y="1"/>
                    <a:pt x="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2" name="Google Shape;1452;p53"/>
            <p:cNvSpPr/>
            <p:nvPr/>
          </p:nvSpPr>
          <p:spPr>
            <a:xfrm>
              <a:off x="5950975" y="3589100"/>
              <a:ext cx="15475" cy="45550"/>
            </a:xfrm>
            <a:custGeom>
              <a:avLst/>
              <a:gdLst/>
              <a:ahLst/>
              <a:cxnLst/>
              <a:rect l="l" t="t" r="r" b="b"/>
              <a:pathLst>
                <a:path w="619" h="1822" extrusionOk="0">
                  <a:moveTo>
                    <a:pt x="47" y="0"/>
                  </a:moveTo>
                  <a:cubicBezTo>
                    <a:pt x="46" y="0"/>
                    <a:pt x="45" y="0"/>
                    <a:pt x="45" y="0"/>
                  </a:cubicBezTo>
                  <a:cubicBezTo>
                    <a:pt x="0" y="14"/>
                    <a:pt x="84" y="431"/>
                    <a:pt x="232" y="935"/>
                  </a:cubicBezTo>
                  <a:cubicBezTo>
                    <a:pt x="376" y="1428"/>
                    <a:pt x="528" y="1822"/>
                    <a:pt x="574" y="1822"/>
                  </a:cubicBezTo>
                  <a:cubicBezTo>
                    <a:pt x="575" y="1822"/>
                    <a:pt x="575" y="1822"/>
                    <a:pt x="576" y="1821"/>
                  </a:cubicBezTo>
                  <a:cubicBezTo>
                    <a:pt x="619" y="1808"/>
                    <a:pt x="535" y="1390"/>
                    <a:pt x="389" y="889"/>
                  </a:cubicBezTo>
                  <a:cubicBezTo>
                    <a:pt x="244" y="393"/>
                    <a:pt x="92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3" name="Google Shape;1453;p53"/>
            <p:cNvSpPr/>
            <p:nvPr/>
          </p:nvSpPr>
          <p:spPr>
            <a:xfrm>
              <a:off x="5959150" y="3152375"/>
              <a:ext cx="668975" cy="497375"/>
            </a:xfrm>
            <a:custGeom>
              <a:avLst/>
              <a:gdLst/>
              <a:ahLst/>
              <a:cxnLst/>
              <a:rect l="l" t="t" r="r" b="b"/>
              <a:pathLst>
                <a:path w="26759" h="19895" extrusionOk="0">
                  <a:moveTo>
                    <a:pt x="14006" y="1"/>
                  </a:moveTo>
                  <a:cubicBezTo>
                    <a:pt x="12267" y="1"/>
                    <a:pt x="1" y="3332"/>
                    <a:pt x="1" y="3332"/>
                  </a:cubicBezTo>
                  <a:cubicBezTo>
                    <a:pt x="1" y="3332"/>
                    <a:pt x="286" y="5117"/>
                    <a:pt x="1636" y="5117"/>
                  </a:cubicBezTo>
                  <a:cubicBezTo>
                    <a:pt x="1663" y="5117"/>
                    <a:pt x="1689" y="5116"/>
                    <a:pt x="1716" y="5115"/>
                  </a:cubicBezTo>
                  <a:cubicBezTo>
                    <a:pt x="3134" y="5042"/>
                    <a:pt x="6379" y="4251"/>
                    <a:pt x="6380" y="4251"/>
                  </a:cubicBezTo>
                  <a:lnTo>
                    <a:pt x="6380" y="4251"/>
                  </a:lnTo>
                  <a:lnTo>
                    <a:pt x="402" y="6791"/>
                  </a:lnTo>
                  <a:cubicBezTo>
                    <a:pt x="402" y="6791"/>
                    <a:pt x="1120" y="8529"/>
                    <a:pt x="2943" y="8529"/>
                  </a:cubicBezTo>
                  <a:cubicBezTo>
                    <a:pt x="3220" y="8529"/>
                    <a:pt x="3522" y="8489"/>
                    <a:pt x="3851" y="8396"/>
                  </a:cubicBezTo>
                  <a:cubicBezTo>
                    <a:pt x="6348" y="7696"/>
                    <a:pt x="10679" y="6845"/>
                    <a:pt x="10679" y="6845"/>
                  </a:cubicBezTo>
                  <a:lnTo>
                    <a:pt x="10679" y="6845"/>
                  </a:lnTo>
                  <a:lnTo>
                    <a:pt x="2858" y="10280"/>
                  </a:lnTo>
                  <a:cubicBezTo>
                    <a:pt x="2858" y="10280"/>
                    <a:pt x="3287" y="11830"/>
                    <a:pt x="4731" y="11830"/>
                  </a:cubicBezTo>
                  <a:cubicBezTo>
                    <a:pt x="4963" y="11830"/>
                    <a:pt x="5221" y="11790"/>
                    <a:pt x="5508" y="11698"/>
                  </a:cubicBezTo>
                  <a:cubicBezTo>
                    <a:pt x="7580" y="11028"/>
                    <a:pt x="10210" y="10752"/>
                    <a:pt x="10211" y="10752"/>
                  </a:cubicBezTo>
                  <a:lnTo>
                    <a:pt x="10211" y="10752"/>
                  </a:lnTo>
                  <a:lnTo>
                    <a:pt x="5334" y="12926"/>
                  </a:lnTo>
                  <a:cubicBezTo>
                    <a:pt x="5334" y="12926"/>
                    <a:pt x="5470" y="14405"/>
                    <a:pt x="7189" y="14405"/>
                  </a:cubicBezTo>
                  <a:cubicBezTo>
                    <a:pt x="7341" y="14405"/>
                    <a:pt x="7505" y="14394"/>
                    <a:pt x="7682" y="14369"/>
                  </a:cubicBezTo>
                  <a:cubicBezTo>
                    <a:pt x="9870" y="14060"/>
                    <a:pt x="13847" y="13374"/>
                    <a:pt x="13847" y="13374"/>
                  </a:cubicBezTo>
                  <a:cubicBezTo>
                    <a:pt x="13847" y="13374"/>
                    <a:pt x="15035" y="15482"/>
                    <a:pt x="16565" y="17216"/>
                  </a:cubicBezTo>
                  <a:cubicBezTo>
                    <a:pt x="18121" y="18981"/>
                    <a:pt x="19383" y="19459"/>
                    <a:pt x="20294" y="19459"/>
                  </a:cubicBezTo>
                  <a:cubicBezTo>
                    <a:pt x="21371" y="19459"/>
                    <a:pt x="21957" y="18790"/>
                    <a:pt x="21957" y="18790"/>
                  </a:cubicBezTo>
                  <a:lnTo>
                    <a:pt x="25034" y="19894"/>
                  </a:lnTo>
                  <a:cubicBezTo>
                    <a:pt x="25154" y="19253"/>
                    <a:pt x="26758" y="9414"/>
                    <a:pt x="26758" y="9414"/>
                  </a:cubicBezTo>
                  <a:lnTo>
                    <a:pt x="20664" y="8641"/>
                  </a:lnTo>
                  <a:cubicBezTo>
                    <a:pt x="20664" y="8641"/>
                    <a:pt x="18279" y="3373"/>
                    <a:pt x="17861" y="2840"/>
                  </a:cubicBezTo>
                  <a:cubicBezTo>
                    <a:pt x="17303" y="2129"/>
                    <a:pt x="16422" y="2008"/>
                    <a:pt x="16422" y="2008"/>
                  </a:cubicBezTo>
                  <a:lnTo>
                    <a:pt x="16422" y="2009"/>
                  </a:lnTo>
                  <a:cubicBezTo>
                    <a:pt x="16422" y="2009"/>
                    <a:pt x="15455" y="134"/>
                    <a:pt x="14093" y="4"/>
                  </a:cubicBezTo>
                  <a:cubicBezTo>
                    <a:pt x="14067" y="2"/>
                    <a:pt x="14039" y="1"/>
                    <a:pt x="14006" y="1"/>
                  </a:cubicBezTo>
                  <a:close/>
                </a:path>
              </a:pathLst>
            </a:custGeom>
            <a:solidFill>
              <a:srgbClr val="EAB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4" name="Google Shape;1454;p53"/>
            <p:cNvSpPr/>
            <p:nvPr/>
          </p:nvSpPr>
          <p:spPr>
            <a:xfrm>
              <a:off x="6106125" y="3206725"/>
              <a:ext cx="187175" cy="56575"/>
            </a:xfrm>
            <a:custGeom>
              <a:avLst/>
              <a:gdLst/>
              <a:ahLst/>
              <a:cxnLst/>
              <a:rect l="l" t="t" r="r" b="b"/>
              <a:pathLst>
                <a:path w="7487" h="2263" extrusionOk="0">
                  <a:moveTo>
                    <a:pt x="7463" y="0"/>
                  </a:moveTo>
                  <a:cubicBezTo>
                    <a:pt x="7317" y="0"/>
                    <a:pt x="5692" y="455"/>
                    <a:pt x="3720" y="1052"/>
                  </a:cubicBezTo>
                  <a:cubicBezTo>
                    <a:pt x="1659" y="1676"/>
                    <a:pt x="1" y="2217"/>
                    <a:pt x="14" y="2260"/>
                  </a:cubicBezTo>
                  <a:cubicBezTo>
                    <a:pt x="14" y="2262"/>
                    <a:pt x="18" y="2262"/>
                    <a:pt x="24" y="2262"/>
                  </a:cubicBezTo>
                  <a:cubicBezTo>
                    <a:pt x="170" y="2262"/>
                    <a:pt x="1794" y="1806"/>
                    <a:pt x="3767" y="1209"/>
                  </a:cubicBezTo>
                  <a:cubicBezTo>
                    <a:pt x="5827" y="587"/>
                    <a:pt x="7487" y="46"/>
                    <a:pt x="7473" y="3"/>
                  </a:cubicBezTo>
                  <a:cubicBezTo>
                    <a:pt x="7473" y="1"/>
                    <a:pt x="7469" y="0"/>
                    <a:pt x="7463" y="0"/>
                  </a:cubicBezTo>
                  <a:close/>
                </a:path>
              </a:pathLst>
            </a:custGeom>
            <a:solidFill>
              <a:srgbClr val="7B4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5" name="Google Shape;1455;p53"/>
            <p:cNvSpPr/>
            <p:nvPr/>
          </p:nvSpPr>
          <p:spPr>
            <a:xfrm>
              <a:off x="6030475" y="3292425"/>
              <a:ext cx="270675" cy="116975"/>
            </a:xfrm>
            <a:custGeom>
              <a:avLst/>
              <a:gdLst/>
              <a:ahLst/>
              <a:cxnLst/>
              <a:rect l="l" t="t" r="r" b="b"/>
              <a:pathLst>
                <a:path w="10827" h="4679" extrusionOk="0">
                  <a:moveTo>
                    <a:pt x="10818" y="0"/>
                  </a:moveTo>
                  <a:cubicBezTo>
                    <a:pt x="10793" y="0"/>
                    <a:pt x="10642" y="57"/>
                    <a:pt x="10386" y="159"/>
                  </a:cubicBezTo>
                  <a:cubicBezTo>
                    <a:pt x="10082" y="286"/>
                    <a:pt x="9690" y="449"/>
                    <a:pt x="9220" y="644"/>
                  </a:cubicBezTo>
                  <a:cubicBezTo>
                    <a:pt x="8213" y="1079"/>
                    <a:pt x="6872" y="1656"/>
                    <a:pt x="5394" y="2294"/>
                  </a:cubicBezTo>
                  <a:cubicBezTo>
                    <a:pt x="3917" y="2941"/>
                    <a:pt x="2581" y="3526"/>
                    <a:pt x="1577" y="3965"/>
                  </a:cubicBezTo>
                  <a:cubicBezTo>
                    <a:pt x="1112" y="4173"/>
                    <a:pt x="724" y="4344"/>
                    <a:pt x="423" y="4477"/>
                  </a:cubicBezTo>
                  <a:cubicBezTo>
                    <a:pt x="150" y="4597"/>
                    <a:pt x="0" y="4666"/>
                    <a:pt x="5" y="4678"/>
                  </a:cubicBezTo>
                  <a:cubicBezTo>
                    <a:pt x="5" y="4679"/>
                    <a:pt x="7" y="4679"/>
                    <a:pt x="9" y="4679"/>
                  </a:cubicBezTo>
                  <a:cubicBezTo>
                    <a:pt x="36" y="4679"/>
                    <a:pt x="190" y="4630"/>
                    <a:pt x="447" y="4536"/>
                  </a:cubicBezTo>
                  <a:cubicBezTo>
                    <a:pt x="727" y="4431"/>
                    <a:pt x="1128" y="4275"/>
                    <a:pt x="1622" y="4072"/>
                  </a:cubicBezTo>
                  <a:cubicBezTo>
                    <a:pt x="2610" y="3669"/>
                    <a:pt x="3966" y="3094"/>
                    <a:pt x="5459" y="2444"/>
                  </a:cubicBezTo>
                  <a:cubicBezTo>
                    <a:pt x="6950" y="1794"/>
                    <a:pt x="8295" y="1194"/>
                    <a:pt x="9266" y="751"/>
                  </a:cubicBezTo>
                  <a:cubicBezTo>
                    <a:pt x="9728" y="536"/>
                    <a:pt x="10113" y="357"/>
                    <a:pt x="10411" y="218"/>
                  </a:cubicBezTo>
                  <a:cubicBezTo>
                    <a:pt x="10680" y="88"/>
                    <a:pt x="10827" y="13"/>
                    <a:pt x="10822" y="1"/>
                  </a:cubicBezTo>
                  <a:cubicBezTo>
                    <a:pt x="10821" y="1"/>
                    <a:pt x="10820" y="0"/>
                    <a:pt x="10818" y="0"/>
                  </a:cubicBezTo>
                  <a:close/>
                </a:path>
              </a:pathLst>
            </a:custGeom>
            <a:solidFill>
              <a:srgbClr val="7B4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6" name="Google Shape;1456;p53"/>
            <p:cNvSpPr/>
            <p:nvPr/>
          </p:nvSpPr>
          <p:spPr>
            <a:xfrm>
              <a:off x="6207375" y="3373425"/>
              <a:ext cx="147975" cy="51000"/>
            </a:xfrm>
            <a:custGeom>
              <a:avLst/>
              <a:gdLst/>
              <a:ahLst/>
              <a:cxnLst/>
              <a:rect l="l" t="t" r="r" b="b"/>
              <a:pathLst>
                <a:path w="5919" h="2040" extrusionOk="0">
                  <a:moveTo>
                    <a:pt x="5893" y="0"/>
                  </a:moveTo>
                  <a:cubicBezTo>
                    <a:pt x="5764" y="0"/>
                    <a:pt x="4482" y="408"/>
                    <a:pt x="2933" y="943"/>
                  </a:cubicBezTo>
                  <a:cubicBezTo>
                    <a:pt x="1306" y="1503"/>
                    <a:pt x="0" y="1994"/>
                    <a:pt x="15" y="2036"/>
                  </a:cubicBezTo>
                  <a:cubicBezTo>
                    <a:pt x="16" y="2038"/>
                    <a:pt x="19" y="2039"/>
                    <a:pt x="26" y="2039"/>
                  </a:cubicBezTo>
                  <a:cubicBezTo>
                    <a:pt x="155" y="2039"/>
                    <a:pt x="1435" y="1632"/>
                    <a:pt x="2986" y="1097"/>
                  </a:cubicBezTo>
                  <a:cubicBezTo>
                    <a:pt x="4611" y="536"/>
                    <a:pt x="5919" y="46"/>
                    <a:pt x="5904" y="3"/>
                  </a:cubicBezTo>
                  <a:cubicBezTo>
                    <a:pt x="5903" y="1"/>
                    <a:pt x="5900" y="0"/>
                    <a:pt x="5893" y="0"/>
                  </a:cubicBezTo>
                  <a:close/>
                </a:path>
              </a:pathLst>
            </a:custGeom>
            <a:solidFill>
              <a:srgbClr val="7B4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7" name="Google Shape;1457;p53"/>
            <p:cNvSpPr/>
            <p:nvPr/>
          </p:nvSpPr>
          <p:spPr>
            <a:xfrm>
              <a:off x="6298450" y="3470200"/>
              <a:ext cx="79600" cy="19175"/>
            </a:xfrm>
            <a:custGeom>
              <a:avLst/>
              <a:gdLst/>
              <a:ahLst/>
              <a:cxnLst/>
              <a:rect l="l" t="t" r="r" b="b"/>
              <a:pathLst>
                <a:path w="3184" h="767" extrusionOk="0">
                  <a:moveTo>
                    <a:pt x="3149" y="1"/>
                  </a:moveTo>
                  <a:cubicBezTo>
                    <a:pt x="3034" y="1"/>
                    <a:pt x="2389" y="215"/>
                    <a:pt x="1591" y="401"/>
                  </a:cubicBezTo>
                  <a:cubicBezTo>
                    <a:pt x="723" y="606"/>
                    <a:pt x="1" y="700"/>
                    <a:pt x="6" y="748"/>
                  </a:cubicBezTo>
                  <a:cubicBezTo>
                    <a:pt x="7" y="759"/>
                    <a:pt x="59" y="766"/>
                    <a:pt x="153" y="766"/>
                  </a:cubicBezTo>
                  <a:cubicBezTo>
                    <a:pt x="411" y="766"/>
                    <a:pt x="980" y="714"/>
                    <a:pt x="1629" y="560"/>
                  </a:cubicBezTo>
                  <a:cubicBezTo>
                    <a:pt x="2513" y="355"/>
                    <a:pt x="3184" y="46"/>
                    <a:pt x="3167" y="6"/>
                  </a:cubicBezTo>
                  <a:cubicBezTo>
                    <a:pt x="3166" y="2"/>
                    <a:pt x="3160" y="1"/>
                    <a:pt x="3149" y="1"/>
                  </a:cubicBezTo>
                  <a:close/>
                </a:path>
              </a:pathLst>
            </a:custGeom>
            <a:solidFill>
              <a:srgbClr val="7B4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8" name="Google Shape;1458;p53"/>
            <p:cNvSpPr/>
            <p:nvPr/>
          </p:nvSpPr>
          <p:spPr>
            <a:xfrm>
              <a:off x="6420950" y="3256375"/>
              <a:ext cx="106450" cy="218350"/>
            </a:xfrm>
            <a:custGeom>
              <a:avLst/>
              <a:gdLst/>
              <a:ahLst/>
              <a:cxnLst/>
              <a:rect l="l" t="t" r="r" b="b"/>
              <a:pathLst>
                <a:path w="4258" h="8734" extrusionOk="0">
                  <a:moveTo>
                    <a:pt x="5" y="1"/>
                  </a:moveTo>
                  <a:cubicBezTo>
                    <a:pt x="3" y="1"/>
                    <a:pt x="2" y="1"/>
                    <a:pt x="1" y="2"/>
                  </a:cubicBezTo>
                  <a:cubicBezTo>
                    <a:pt x="348" y="734"/>
                    <a:pt x="1049" y="2205"/>
                    <a:pt x="2078" y="4368"/>
                  </a:cubicBezTo>
                  <a:cubicBezTo>
                    <a:pt x="3113" y="6531"/>
                    <a:pt x="3817" y="8003"/>
                    <a:pt x="4167" y="8733"/>
                  </a:cubicBezTo>
                  <a:cubicBezTo>
                    <a:pt x="4258" y="8702"/>
                    <a:pt x="3378" y="6710"/>
                    <a:pt x="2226" y="4297"/>
                  </a:cubicBezTo>
                  <a:cubicBezTo>
                    <a:pt x="1091" y="1924"/>
                    <a:pt x="107" y="1"/>
                    <a:pt x="5" y="1"/>
                  </a:cubicBezTo>
                  <a:close/>
                </a:path>
              </a:pathLst>
            </a:custGeom>
            <a:solidFill>
              <a:srgbClr val="7B4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9" name="Google Shape;1459;p53"/>
            <p:cNvSpPr/>
            <p:nvPr/>
          </p:nvSpPr>
          <p:spPr>
            <a:xfrm>
              <a:off x="4871075" y="2194450"/>
              <a:ext cx="299350" cy="535750"/>
            </a:xfrm>
            <a:custGeom>
              <a:avLst/>
              <a:gdLst/>
              <a:ahLst/>
              <a:cxnLst/>
              <a:rect l="l" t="t" r="r" b="b"/>
              <a:pathLst>
                <a:path w="11974" h="21430" extrusionOk="0">
                  <a:moveTo>
                    <a:pt x="10131" y="0"/>
                  </a:moveTo>
                  <a:lnTo>
                    <a:pt x="0" y="20497"/>
                  </a:lnTo>
                  <a:lnTo>
                    <a:pt x="2125" y="21430"/>
                  </a:lnTo>
                  <a:lnTo>
                    <a:pt x="11973" y="689"/>
                  </a:lnTo>
                  <a:lnTo>
                    <a:pt x="101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0" name="Google Shape;1460;p53"/>
            <p:cNvSpPr/>
            <p:nvPr/>
          </p:nvSpPr>
          <p:spPr>
            <a:xfrm>
              <a:off x="4984350" y="1704300"/>
              <a:ext cx="529525" cy="529525"/>
            </a:xfrm>
            <a:custGeom>
              <a:avLst/>
              <a:gdLst/>
              <a:ahLst/>
              <a:cxnLst/>
              <a:rect l="l" t="t" r="r" b="b"/>
              <a:pathLst>
                <a:path w="21181" h="21181" extrusionOk="0">
                  <a:moveTo>
                    <a:pt x="10591" y="1"/>
                  </a:moveTo>
                  <a:cubicBezTo>
                    <a:pt x="7781" y="1"/>
                    <a:pt x="5088" y="1116"/>
                    <a:pt x="3101" y="3103"/>
                  </a:cubicBezTo>
                  <a:cubicBezTo>
                    <a:pt x="1116" y="5088"/>
                    <a:pt x="1" y="7783"/>
                    <a:pt x="1" y="10591"/>
                  </a:cubicBezTo>
                  <a:cubicBezTo>
                    <a:pt x="1" y="13400"/>
                    <a:pt x="1116" y="16093"/>
                    <a:pt x="3101" y="18080"/>
                  </a:cubicBezTo>
                  <a:cubicBezTo>
                    <a:pt x="5088" y="20065"/>
                    <a:pt x="7781" y="21180"/>
                    <a:pt x="10591" y="21180"/>
                  </a:cubicBezTo>
                  <a:cubicBezTo>
                    <a:pt x="13398" y="21180"/>
                    <a:pt x="16093" y="20065"/>
                    <a:pt x="18078" y="18080"/>
                  </a:cubicBezTo>
                  <a:cubicBezTo>
                    <a:pt x="20065" y="16093"/>
                    <a:pt x="21180" y="13400"/>
                    <a:pt x="21180" y="10591"/>
                  </a:cubicBezTo>
                  <a:cubicBezTo>
                    <a:pt x="21180" y="7783"/>
                    <a:pt x="20065" y="5088"/>
                    <a:pt x="18078" y="3103"/>
                  </a:cubicBezTo>
                  <a:cubicBezTo>
                    <a:pt x="16093" y="1116"/>
                    <a:pt x="13398" y="1"/>
                    <a:pt x="10591" y="1"/>
                  </a:cubicBezTo>
                  <a:close/>
                </a:path>
              </a:pathLst>
            </a:custGeom>
            <a:solidFill>
              <a:srgbClr val="EAB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1" name="Google Shape;1461;p53"/>
            <p:cNvSpPr/>
            <p:nvPr/>
          </p:nvSpPr>
          <p:spPr>
            <a:xfrm>
              <a:off x="4973425" y="1695650"/>
              <a:ext cx="542625" cy="546725"/>
            </a:xfrm>
            <a:custGeom>
              <a:avLst/>
              <a:gdLst/>
              <a:ahLst/>
              <a:cxnLst/>
              <a:rect l="l" t="t" r="r" b="b"/>
              <a:pathLst>
                <a:path w="21705" h="21869" extrusionOk="0">
                  <a:moveTo>
                    <a:pt x="10534" y="1"/>
                  </a:moveTo>
                  <a:cubicBezTo>
                    <a:pt x="10478" y="1"/>
                    <a:pt x="10423" y="2"/>
                    <a:pt x="10366" y="6"/>
                  </a:cubicBezTo>
                  <a:lnTo>
                    <a:pt x="9999" y="43"/>
                  </a:lnTo>
                  <a:cubicBezTo>
                    <a:pt x="9753" y="69"/>
                    <a:pt x="9504" y="85"/>
                    <a:pt x="9256" y="123"/>
                  </a:cubicBezTo>
                  <a:cubicBezTo>
                    <a:pt x="8766" y="227"/>
                    <a:pt x="8261" y="301"/>
                    <a:pt x="7774" y="473"/>
                  </a:cubicBezTo>
                  <a:cubicBezTo>
                    <a:pt x="7274" y="607"/>
                    <a:pt x="6799" y="824"/>
                    <a:pt x="6312" y="1028"/>
                  </a:cubicBezTo>
                  <a:cubicBezTo>
                    <a:pt x="6073" y="1141"/>
                    <a:pt x="5844" y="1276"/>
                    <a:pt x="5608" y="1401"/>
                  </a:cubicBezTo>
                  <a:cubicBezTo>
                    <a:pt x="5367" y="1520"/>
                    <a:pt x="5145" y="1669"/>
                    <a:pt x="4923" y="1822"/>
                  </a:cubicBezTo>
                  <a:cubicBezTo>
                    <a:pt x="4463" y="2107"/>
                    <a:pt x="4052" y="2469"/>
                    <a:pt x="3626" y="2817"/>
                  </a:cubicBezTo>
                  <a:cubicBezTo>
                    <a:pt x="3236" y="3207"/>
                    <a:pt x="2829" y="3589"/>
                    <a:pt x="2487" y="4036"/>
                  </a:cubicBezTo>
                  <a:cubicBezTo>
                    <a:pt x="1788" y="4911"/>
                    <a:pt x="1170" y="5893"/>
                    <a:pt x="770" y="6986"/>
                  </a:cubicBezTo>
                  <a:cubicBezTo>
                    <a:pt x="359" y="8071"/>
                    <a:pt x="110" y="9234"/>
                    <a:pt x="40" y="10425"/>
                  </a:cubicBezTo>
                  <a:cubicBezTo>
                    <a:pt x="0" y="11618"/>
                    <a:pt x="138" y="12799"/>
                    <a:pt x="448" y="13919"/>
                  </a:cubicBezTo>
                  <a:cubicBezTo>
                    <a:pt x="744" y="15044"/>
                    <a:pt x="1270" y="16080"/>
                    <a:pt x="1884" y="17016"/>
                  </a:cubicBezTo>
                  <a:cubicBezTo>
                    <a:pt x="2183" y="17493"/>
                    <a:pt x="2551" y="17911"/>
                    <a:pt x="2905" y="18335"/>
                  </a:cubicBezTo>
                  <a:cubicBezTo>
                    <a:pt x="3297" y="18722"/>
                    <a:pt x="3672" y="19120"/>
                    <a:pt x="4104" y="19446"/>
                  </a:cubicBezTo>
                  <a:cubicBezTo>
                    <a:pt x="4311" y="19618"/>
                    <a:pt x="4519" y="19789"/>
                    <a:pt x="4747" y="19929"/>
                  </a:cubicBezTo>
                  <a:cubicBezTo>
                    <a:pt x="4971" y="20076"/>
                    <a:pt x="5187" y="20230"/>
                    <a:pt x="5414" y="20367"/>
                  </a:cubicBezTo>
                  <a:cubicBezTo>
                    <a:pt x="5879" y="20615"/>
                    <a:pt x="6333" y="20875"/>
                    <a:pt x="6818" y="21054"/>
                  </a:cubicBezTo>
                  <a:cubicBezTo>
                    <a:pt x="7287" y="21271"/>
                    <a:pt x="7784" y="21391"/>
                    <a:pt x="8262" y="21541"/>
                  </a:cubicBezTo>
                  <a:cubicBezTo>
                    <a:pt x="8506" y="21600"/>
                    <a:pt x="8753" y="21640"/>
                    <a:pt x="8994" y="21689"/>
                  </a:cubicBezTo>
                  <a:lnTo>
                    <a:pt x="9356" y="21760"/>
                  </a:lnTo>
                  <a:cubicBezTo>
                    <a:pt x="9478" y="21780"/>
                    <a:pt x="9600" y="21785"/>
                    <a:pt x="9721" y="21798"/>
                  </a:cubicBezTo>
                  <a:cubicBezTo>
                    <a:pt x="9963" y="21819"/>
                    <a:pt x="10205" y="21842"/>
                    <a:pt x="10444" y="21864"/>
                  </a:cubicBezTo>
                  <a:cubicBezTo>
                    <a:pt x="10518" y="21867"/>
                    <a:pt x="10593" y="21868"/>
                    <a:pt x="10667" y="21868"/>
                  </a:cubicBezTo>
                  <a:cubicBezTo>
                    <a:pt x="10817" y="21868"/>
                    <a:pt x="10967" y="21863"/>
                    <a:pt x="11115" y="21863"/>
                  </a:cubicBezTo>
                  <a:cubicBezTo>
                    <a:pt x="11129" y="21863"/>
                    <a:pt x="11143" y="21863"/>
                    <a:pt x="11157" y="21864"/>
                  </a:cubicBezTo>
                  <a:cubicBezTo>
                    <a:pt x="11195" y="21865"/>
                    <a:pt x="11233" y="21865"/>
                    <a:pt x="11270" y="21865"/>
                  </a:cubicBezTo>
                  <a:cubicBezTo>
                    <a:pt x="11704" y="21865"/>
                    <a:pt x="12128" y="21799"/>
                    <a:pt x="12546" y="21755"/>
                  </a:cubicBezTo>
                  <a:cubicBezTo>
                    <a:pt x="14358" y="21500"/>
                    <a:pt x="15944" y="20765"/>
                    <a:pt x="17202" y="19880"/>
                  </a:cubicBezTo>
                  <a:cubicBezTo>
                    <a:pt x="18467" y="18987"/>
                    <a:pt x="19402" y="17916"/>
                    <a:pt x="20051" y="16886"/>
                  </a:cubicBezTo>
                  <a:cubicBezTo>
                    <a:pt x="20698" y="15852"/>
                    <a:pt x="21107" y="14871"/>
                    <a:pt x="21308" y="14040"/>
                  </a:cubicBezTo>
                  <a:cubicBezTo>
                    <a:pt x="21438" y="13633"/>
                    <a:pt x="21489" y="13256"/>
                    <a:pt x="21540" y="12932"/>
                  </a:cubicBezTo>
                  <a:cubicBezTo>
                    <a:pt x="21565" y="12771"/>
                    <a:pt x="21593" y="12623"/>
                    <a:pt x="21606" y="12484"/>
                  </a:cubicBezTo>
                  <a:cubicBezTo>
                    <a:pt x="21612" y="12346"/>
                    <a:pt x="21619" y="12221"/>
                    <a:pt x="21624" y="12109"/>
                  </a:cubicBezTo>
                  <a:cubicBezTo>
                    <a:pt x="21640" y="11662"/>
                    <a:pt x="21635" y="11428"/>
                    <a:pt x="21606" y="11428"/>
                  </a:cubicBezTo>
                  <a:cubicBezTo>
                    <a:pt x="21606" y="11428"/>
                    <a:pt x="21606" y="11428"/>
                    <a:pt x="21605" y="11428"/>
                  </a:cubicBezTo>
                  <a:cubicBezTo>
                    <a:pt x="21577" y="11428"/>
                    <a:pt x="21528" y="11659"/>
                    <a:pt x="21459" y="12091"/>
                  </a:cubicBezTo>
                  <a:cubicBezTo>
                    <a:pt x="21443" y="12200"/>
                    <a:pt x="21425" y="12322"/>
                    <a:pt x="21403" y="12455"/>
                  </a:cubicBezTo>
                  <a:cubicBezTo>
                    <a:pt x="21379" y="12588"/>
                    <a:pt x="21338" y="12731"/>
                    <a:pt x="21301" y="12887"/>
                  </a:cubicBezTo>
                  <a:cubicBezTo>
                    <a:pt x="21226" y="13198"/>
                    <a:pt x="21152" y="13560"/>
                    <a:pt x="21004" y="13948"/>
                  </a:cubicBezTo>
                  <a:cubicBezTo>
                    <a:pt x="20762" y="14741"/>
                    <a:pt x="20323" y="15666"/>
                    <a:pt x="19670" y="16634"/>
                  </a:cubicBezTo>
                  <a:cubicBezTo>
                    <a:pt x="19012" y="17597"/>
                    <a:pt x="18091" y="18587"/>
                    <a:pt x="16873" y="19404"/>
                  </a:cubicBezTo>
                  <a:cubicBezTo>
                    <a:pt x="15661" y="20212"/>
                    <a:pt x="14156" y="20873"/>
                    <a:pt x="12452" y="21082"/>
                  </a:cubicBezTo>
                  <a:cubicBezTo>
                    <a:pt x="12082" y="21114"/>
                    <a:pt x="11710" y="21167"/>
                    <a:pt x="11328" y="21167"/>
                  </a:cubicBezTo>
                  <a:cubicBezTo>
                    <a:pt x="11269" y="21167"/>
                    <a:pt x="11209" y="21166"/>
                    <a:pt x="11149" y="21163"/>
                  </a:cubicBezTo>
                  <a:cubicBezTo>
                    <a:pt x="11103" y="21162"/>
                    <a:pt x="11057" y="21162"/>
                    <a:pt x="11011" y="21162"/>
                  </a:cubicBezTo>
                  <a:cubicBezTo>
                    <a:pt x="10939" y="21162"/>
                    <a:pt x="10867" y="21162"/>
                    <a:pt x="10795" y="21162"/>
                  </a:cubicBezTo>
                  <a:cubicBezTo>
                    <a:pt x="10691" y="21162"/>
                    <a:pt x="10586" y="21161"/>
                    <a:pt x="10481" y="21153"/>
                  </a:cubicBezTo>
                  <a:cubicBezTo>
                    <a:pt x="10258" y="21130"/>
                    <a:pt x="10034" y="21107"/>
                    <a:pt x="9807" y="21082"/>
                  </a:cubicBezTo>
                  <a:cubicBezTo>
                    <a:pt x="9694" y="21069"/>
                    <a:pt x="9578" y="21064"/>
                    <a:pt x="9467" y="21043"/>
                  </a:cubicBezTo>
                  <a:lnTo>
                    <a:pt x="9129" y="20972"/>
                  </a:lnTo>
                  <a:cubicBezTo>
                    <a:pt x="8904" y="20923"/>
                    <a:pt x="8674" y="20885"/>
                    <a:pt x="8447" y="20826"/>
                  </a:cubicBezTo>
                  <a:cubicBezTo>
                    <a:pt x="8004" y="20679"/>
                    <a:pt x="7542" y="20566"/>
                    <a:pt x="7108" y="20357"/>
                  </a:cubicBezTo>
                  <a:cubicBezTo>
                    <a:pt x="6657" y="20187"/>
                    <a:pt x="6239" y="19939"/>
                    <a:pt x="5808" y="19705"/>
                  </a:cubicBezTo>
                  <a:cubicBezTo>
                    <a:pt x="5598" y="19577"/>
                    <a:pt x="5399" y="19431"/>
                    <a:pt x="5191" y="19294"/>
                  </a:cubicBezTo>
                  <a:cubicBezTo>
                    <a:pt x="4981" y="19163"/>
                    <a:pt x="4790" y="19001"/>
                    <a:pt x="4598" y="18840"/>
                  </a:cubicBezTo>
                  <a:cubicBezTo>
                    <a:pt x="4198" y="18534"/>
                    <a:pt x="3854" y="18161"/>
                    <a:pt x="3491" y="17801"/>
                  </a:cubicBezTo>
                  <a:cubicBezTo>
                    <a:pt x="3167" y="17404"/>
                    <a:pt x="2824" y="17016"/>
                    <a:pt x="2551" y="16570"/>
                  </a:cubicBezTo>
                  <a:cubicBezTo>
                    <a:pt x="1987" y="15700"/>
                    <a:pt x="1502" y="14741"/>
                    <a:pt x="1231" y="13698"/>
                  </a:cubicBezTo>
                  <a:cubicBezTo>
                    <a:pt x="949" y="12660"/>
                    <a:pt x="821" y="11568"/>
                    <a:pt x="857" y="10463"/>
                  </a:cubicBezTo>
                  <a:cubicBezTo>
                    <a:pt x="925" y="9359"/>
                    <a:pt x="1152" y="8283"/>
                    <a:pt x="1530" y="7278"/>
                  </a:cubicBezTo>
                  <a:cubicBezTo>
                    <a:pt x="1897" y="6265"/>
                    <a:pt x="2468" y="5356"/>
                    <a:pt x="3111" y="4540"/>
                  </a:cubicBezTo>
                  <a:cubicBezTo>
                    <a:pt x="3425" y="4123"/>
                    <a:pt x="3802" y="3768"/>
                    <a:pt x="4160" y="3403"/>
                  </a:cubicBezTo>
                  <a:cubicBezTo>
                    <a:pt x="4555" y="3079"/>
                    <a:pt x="4932" y="2739"/>
                    <a:pt x="5359" y="2472"/>
                  </a:cubicBezTo>
                  <a:cubicBezTo>
                    <a:pt x="5565" y="2329"/>
                    <a:pt x="5769" y="2186"/>
                    <a:pt x="5991" y="2074"/>
                  </a:cubicBezTo>
                  <a:cubicBezTo>
                    <a:pt x="6210" y="1957"/>
                    <a:pt x="6422" y="1831"/>
                    <a:pt x="6642" y="1722"/>
                  </a:cubicBezTo>
                  <a:cubicBezTo>
                    <a:pt x="7095" y="1530"/>
                    <a:pt x="7534" y="1321"/>
                    <a:pt x="7998" y="1194"/>
                  </a:cubicBezTo>
                  <a:cubicBezTo>
                    <a:pt x="8448" y="1026"/>
                    <a:pt x="8919" y="955"/>
                    <a:pt x="9374" y="850"/>
                  </a:cubicBezTo>
                  <a:cubicBezTo>
                    <a:pt x="9605" y="812"/>
                    <a:pt x="9838" y="796"/>
                    <a:pt x="10067" y="768"/>
                  </a:cubicBezTo>
                  <a:lnTo>
                    <a:pt x="10409" y="728"/>
                  </a:lnTo>
                  <a:cubicBezTo>
                    <a:pt x="10523" y="719"/>
                    <a:pt x="10638" y="724"/>
                    <a:pt x="10751" y="720"/>
                  </a:cubicBezTo>
                  <a:cubicBezTo>
                    <a:pt x="10980" y="719"/>
                    <a:pt x="11205" y="715"/>
                    <a:pt x="11431" y="714"/>
                  </a:cubicBezTo>
                  <a:cubicBezTo>
                    <a:pt x="11654" y="719"/>
                    <a:pt x="11875" y="750"/>
                    <a:pt x="12095" y="766"/>
                  </a:cubicBezTo>
                  <a:cubicBezTo>
                    <a:pt x="12539" y="784"/>
                    <a:pt x="12964" y="890"/>
                    <a:pt x="13385" y="967"/>
                  </a:cubicBezTo>
                  <a:cubicBezTo>
                    <a:pt x="15062" y="1332"/>
                    <a:pt x="16498" y="2130"/>
                    <a:pt x="17632" y="3046"/>
                  </a:cubicBezTo>
                  <a:cubicBezTo>
                    <a:pt x="18768" y="3972"/>
                    <a:pt x="19594" y="5045"/>
                    <a:pt x="20160" y="6064"/>
                  </a:cubicBezTo>
                  <a:cubicBezTo>
                    <a:pt x="20721" y="7088"/>
                    <a:pt x="21073" y="8050"/>
                    <a:pt x="21239" y="8861"/>
                  </a:cubicBezTo>
                  <a:cubicBezTo>
                    <a:pt x="21351" y="9262"/>
                    <a:pt x="21392" y="9629"/>
                    <a:pt x="21438" y="9946"/>
                  </a:cubicBezTo>
                  <a:cubicBezTo>
                    <a:pt x="21459" y="10104"/>
                    <a:pt x="21486" y="10251"/>
                    <a:pt x="21499" y="10386"/>
                  </a:cubicBezTo>
                  <a:cubicBezTo>
                    <a:pt x="21507" y="10520"/>
                    <a:pt x="21515" y="10644"/>
                    <a:pt x="21520" y="10754"/>
                  </a:cubicBezTo>
                  <a:cubicBezTo>
                    <a:pt x="21550" y="11193"/>
                    <a:pt x="21578" y="11427"/>
                    <a:pt x="21606" y="11428"/>
                  </a:cubicBezTo>
                  <a:lnTo>
                    <a:pt x="21607" y="11428"/>
                  </a:lnTo>
                  <a:cubicBezTo>
                    <a:pt x="21608" y="11428"/>
                    <a:pt x="21608" y="11428"/>
                    <a:pt x="21608" y="11428"/>
                  </a:cubicBezTo>
                  <a:cubicBezTo>
                    <a:pt x="21636" y="11428"/>
                    <a:pt x="21662" y="11197"/>
                    <a:pt x="21686" y="10751"/>
                  </a:cubicBezTo>
                  <a:cubicBezTo>
                    <a:pt x="21691" y="10639"/>
                    <a:pt x="21698" y="10514"/>
                    <a:pt x="21704" y="10376"/>
                  </a:cubicBezTo>
                  <a:cubicBezTo>
                    <a:pt x="21704" y="10238"/>
                    <a:pt x="21690" y="10088"/>
                    <a:pt x="21680" y="9923"/>
                  </a:cubicBezTo>
                  <a:cubicBezTo>
                    <a:pt x="21660" y="9596"/>
                    <a:pt x="21642" y="9216"/>
                    <a:pt x="21552" y="8798"/>
                  </a:cubicBezTo>
                  <a:cubicBezTo>
                    <a:pt x="21428" y="7953"/>
                    <a:pt x="21111" y="6938"/>
                    <a:pt x="20565" y="5849"/>
                  </a:cubicBezTo>
                  <a:cubicBezTo>
                    <a:pt x="20012" y="4763"/>
                    <a:pt x="19180" y="3610"/>
                    <a:pt x="18005" y="2604"/>
                  </a:cubicBezTo>
                  <a:cubicBezTo>
                    <a:pt x="16834" y="1605"/>
                    <a:pt x="15322" y="727"/>
                    <a:pt x="13541" y="306"/>
                  </a:cubicBezTo>
                  <a:cubicBezTo>
                    <a:pt x="13093" y="215"/>
                    <a:pt x="12641" y="98"/>
                    <a:pt x="12169" y="69"/>
                  </a:cubicBezTo>
                  <a:cubicBezTo>
                    <a:pt x="11934" y="47"/>
                    <a:pt x="11697" y="13"/>
                    <a:pt x="11458" y="3"/>
                  </a:cubicBezTo>
                  <a:cubicBezTo>
                    <a:pt x="11218" y="3"/>
                    <a:pt x="10977" y="1"/>
                    <a:pt x="10733" y="1"/>
                  </a:cubicBezTo>
                  <a:cubicBezTo>
                    <a:pt x="10718" y="2"/>
                    <a:pt x="10703" y="2"/>
                    <a:pt x="10688" y="2"/>
                  </a:cubicBezTo>
                  <a:cubicBezTo>
                    <a:pt x="10637" y="2"/>
                    <a:pt x="10586" y="1"/>
                    <a:pt x="10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2" name="Google Shape;1462;p53"/>
            <p:cNvSpPr/>
            <p:nvPr/>
          </p:nvSpPr>
          <p:spPr>
            <a:xfrm>
              <a:off x="5221375" y="1964150"/>
              <a:ext cx="107975" cy="103075"/>
            </a:xfrm>
            <a:custGeom>
              <a:avLst/>
              <a:gdLst/>
              <a:ahLst/>
              <a:cxnLst/>
              <a:rect l="l" t="t" r="r" b="b"/>
              <a:pathLst>
                <a:path w="4319" h="4123" extrusionOk="0">
                  <a:moveTo>
                    <a:pt x="2201" y="0"/>
                  </a:moveTo>
                  <a:cubicBezTo>
                    <a:pt x="2182" y="0"/>
                    <a:pt x="2163" y="0"/>
                    <a:pt x="2144" y="1"/>
                  </a:cubicBezTo>
                  <a:cubicBezTo>
                    <a:pt x="958" y="30"/>
                    <a:pt x="1" y="976"/>
                    <a:pt x="7" y="2115"/>
                  </a:cubicBezTo>
                  <a:cubicBezTo>
                    <a:pt x="16" y="3236"/>
                    <a:pt x="954" y="4122"/>
                    <a:pt x="2115" y="4122"/>
                  </a:cubicBezTo>
                  <a:cubicBezTo>
                    <a:pt x="2134" y="4122"/>
                    <a:pt x="2153" y="4122"/>
                    <a:pt x="2172" y="4121"/>
                  </a:cubicBezTo>
                  <a:cubicBezTo>
                    <a:pt x="3361" y="4092"/>
                    <a:pt x="4319" y="3148"/>
                    <a:pt x="4312" y="2008"/>
                  </a:cubicBezTo>
                  <a:cubicBezTo>
                    <a:pt x="4304" y="888"/>
                    <a:pt x="3364" y="0"/>
                    <a:pt x="2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3" name="Google Shape;1463;p53"/>
            <p:cNvSpPr/>
            <p:nvPr/>
          </p:nvSpPr>
          <p:spPr>
            <a:xfrm>
              <a:off x="5137125" y="1818550"/>
              <a:ext cx="218475" cy="60700"/>
            </a:xfrm>
            <a:custGeom>
              <a:avLst/>
              <a:gdLst/>
              <a:ahLst/>
              <a:cxnLst/>
              <a:rect l="l" t="t" r="r" b="b"/>
              <a:pathLst>
                <a:path w="8739" h="2428" extrusionOk="0">
                  <a:moveTo>
                    <a:pt x="4293" y="0"/>
                  </a:moveTo>
                  <a:cubicBezTo>
                    <a:pt x="2933" y="0"/>
                    <a:pt x="1753" y="466"/>
                    <a:pt x="1043" y="958"/>
                  </a:cubicBezTo>
                  <a:cubicBezTo>
                    <a:pt x="287" y="1476"/>
                    <a:pt x="0" y="1974"/>
                    <a:pt x="121" y="2104"/>
                  </a:cubicBezTo>
                  <a:cubicBezTo>
                    <a:pt x="148" y="2137"/>
                    <a:pt x="195" y="2152"/>
                    <a:pt x="259" y="2152"/>
                  </a:cubicBezTo>
                  <a:cubicBezTo>
                    <a:pt x="741" y="2152"/>
                    <a:pt x="2221" y="1340"/>
                    <a:pt x="4142" y="1340"/>
                  </a:cubicBezTo>
                  <a:cubicBezTo>
                    <a:pt x="4231" y="1340"/>
                    <a:pt x="4322" y="1342"/>
                    <a:pt x="4414" y="1346"/>
                  </a:cubicBezTo>
                  <a:cubicBezTo>
                    <a:pt x="6504" y="1402"/>
                    <a:pt x="8009" y="2428"/>
                    <a:pt x="8485" y="2428"/>
                  </a:cubicBezTo>
                  <a:cubicBezTo>
                    <a:pt x="8537" y="2428"/>
                    <a:pt x="8576" y="2415"/>
                    <a:pt x="8603" y="2389"/>
                  </a:cubicBezTo>
                  <a:cubicBezTo>
                    <a:pt x="8738" y="2267"/>
                    <a:pt x="8511" y="1752"/>
                    <a:pt x="7815" y="1185"/>
                  </a:cubicBezTo>
                  <a:cubicBezTo>
                    <a:pt x="7133" y="620"/>
                    <a:pt x="5934" y="53"/>
                    <a:pt x="4489" y="4"/>
                  </a:cubicBezTo>
                  <a:cubicBezTo>
                    <a:pt x="4424" y="1"/>
                    <a:pt x="4358" y="0"/>
                    <a:pt x="4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4" name="Google Shape;1464;p53"/>
            <p:cNvSpPr/>
            <p:nvPr/>
          </p:nvSpPr>
          <p:spPr>
            <a:xfrm>
              <a:off x="5003525" y="1826100"/>
              <a:ext cx="98300" cy="306625"/>
            </a:xfrm>
            <a:custGeom>
              <a:avLst/>
              <a:gdLst/>
              <a:ahLst/>
              <a:cxnLst/>
              <a:rect l="l" t="t" r="r" b="b"/>
              <a:pathLst>
                <a:path w="3932" h="12265" extrusionOk="0">
                  <a:moveTo>
                    <a:pt x="2364" y="1"/>
                  </a:moveTo>
                  <a:cubicBezTo>
                    <a:pt x="2242" y="1"/>
                    <a:pt x="1669" y="530"/>
                    <a:pt x="1106" y="1605"/>
                  </a:cubicBezTo>
                  <a:cubicBezTo>
                    <a:pt x="512" y="2722"/>
                    <a:pt x="0" y="4503"/>
                    <a:pt x="237" y="6475"/>
                  </a:cubicBezTo>
                  <a:cubicBezTo>
                    <a:pt x="474" y="8447"/>
                    <a:pt x="1392" y="10056"/>
                    <a:pt x="2234" y="11002"/>
                  </a:cubicBezTo>
                  <a:cubicBezTo>
                    <a:pt x="3007" y="11881"/>
                    <a:pt x="3668" y="12264"/>
                    <a:pt x="3820" y="12264"/>
                  </a:cubicBezTo>
                  <a:cubicBezTo>
                    <a:pt x="3835" y="12264"/>
                    <a:pt x="3844" y="12261"/>
                    <a:pt x="3849" y="12254"/>
                  </a:cubicBezTo>
                  <a:cubicBezTo>
                    <a:pt x="3932" y="12155"/>
                    <a:pt x="3367" y="11635"/>
                    <a:pt x="2693" y="10647"/>
                  </a:cubicBezTo>
                  <a:cubicBezTo>
                    <a:pt x="2015" y="9671"/>
                    <a:pt x="1265" y="8165"/>
                    <a:pt x="1050" y="6378"/>
                  </a:cubicBezTo>
                  <a:cubicBezTo>
                    <a:pt x="836" y="4590"/>
                    <a:pt x="1209" y="2949"/>
                    <a:pt x="1635" y="1840"/>
                  </a:cubicBezTo>
                  <a:cubicBezTo>
                    <a:pt x="2058" y="720"/>
                    <a:pt x="2482" y="82"/>
                    <a:pt x="2380" y="6"/>
                  </a:cubicBezTo>
                  <a:cubicBezTo>
                    <a:pt x="2376" y="3"/>
                    <a:pt x="2371" y="1"/>
                    <a:pt x="23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5" name="Google Shape;1465;p53"/>
            <p:cNvSpPr/>
            <p:nvPr/>
          </p:nvSpPr>
          <p:spPr>
            <a:xfrm>
              <a:off x="5134050" y="2156725"/>
              <a:ext cx="36000" cy="26000"/>
            </a:xfrm>
            <a:custGeom>
              <a:avLst/>
              <a:gdLst/>
              <a:ahLst/>
              <a:cxnLst/>
              <a:rect l="l" t="t" r="r" b="b"/>
              <a:pathLst>
                <a:path w="1440" h="1040" extrusionOk="0">
                  <a:moveTo>
                    <a:pt x="326" y="0"/>
                  </a:moveTo>
                  <a:cubicBezTo>
                    <a:pt x="242" y="0"/>
                    <a:pt x="167" y="20"/>
                    <a:pt x="107" y="67"/>
                  </a:cubicBezTo>
                  <a:cubicBezTo>
                    <a:pt x="22" y="139"/>
                    <a:pt x="0" y="277"/>
                    <a:pt x="64" y="438"/>
                  </a:cubicBezTo>
                  <a:cubicBezTo>
                    <a:pt x="127" y="600"/>
                    <a:pt x="278" y="781"/>
                    <a:pt x="497" y="902"/>
                  </a:cubicBezTo>
                  <a:cubicBezTo>
                    <a:pt x="666" y="997"/>
                    <a:pt x="844" y="1040"/>
                    <a:pt x="995" y="1040"/>
                  </a:cubicBezTo>
                  <a:cubicBezTo>
                    <a:pt x="1039" y="1040"/>
                    <a:pt x="1080" y="1036"/>
                    <a:pt x="1119" y="1029"/>
                  </a:cubicBezTo>
                  <a:cubicBezTo>
                    <a:pt x="1290" y="999"/>
                    <a:pt x="1395" y="909"/>
                    <a:pt x="1413" y="799"/>
                  </a:cubicBezTo>
                  <a:cubicBezTo>
                    <a:pt x="1439" y="572"/>
                    <a:pt x="1188" y="356"/>
                    <a:pt x="898" y="188"/>
                  </a:cubicBezTo>
                  <a:cubicBezTo>
                    <a:pt x="701" y="81"/>
                    <a:pt x="495" y="0"/>
                    <a:pt x="3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6" name="Google Shape;1466;p53"/>
            <p:cNvSpPr/>
            <p:nvPr/>
          </p:nvSpPr>
          <p:spPr>
            <a:xfrm>
              <a:off x="4625775" y="2277625"/>
              <a:ext cx="515250" cy="688200"/>
            </a:xfrm>
            <a:custGeom>
              <a:avLst/>
              <a:gdLst/>
              <a:ahLst/>
              <a:cxnLst/>
              <a:rect l="l" t="t" r="r" b="b"/>
              <a:pathLst>
                <a:path w="20610" h="27528" extrusionOk="0">
                  <a:moveTo>
                    <a:pt x="16271" y="1"/>
                  </a:moveTo>
                  <a:cubicBezTo>
                    <a:pt x="16045" y="1"/>
                    <a:pt x="15897" y="17"/>
                    <a:pt x="15897" y="17"/>
                  </a:cubicBezTo>
                  <a:cubicBezTo>
                    <a:pt x="15897" y="17"/>
                    <a:pt x="9453" y="4616"/>
                    <a:pt x="8825" y="5131"/>
                  </a:cubicBezTo>
                  <a:cubicBezTo>
                    <a:pt x="8197" y="5646"/>
                    <a:pt x="3609" y="15894"/>
                    <a:pt x="3609" y="15894"/>
                  </a:cubicBezTo>
                  <a:lnTo>
                    <a:pt x="0" y="22463"/>
                  </a:lnTo>
                  <a:lnTo>
                    <a:pt x="7988" y="27528"/>
                  </a:lnTo>
                  <a:lnTo>
                    <a:pt x="8682" y="22539"/>
                  </a:lnTo>
                  <a:cubicBezTo>
                    <a:pt x="8682" y="22539"/>
                    <a:pt x="9958" y="22416"/>
                    <a:pt x="10960" y="21677"/>
                  </a:cubicBezTo>
                  <a:cubicBezTo>
                    <a:pt x="11962" y="20937"/>
                    <a:pt x="12849" y="17471"/>
                    <a:pt x="12849" y="17471"/>
                  </a:cubicBezTo>
                  <a:cubicBezTo>
                    <a:pt x="12849" y="17471"/>
                    <a:pt x="14507" y="18213"/>
                    <a:pt x="14745" y="18285"/>
                  </a:cubicBezTo>
                  <a:cubicBezTo>
                    <a:pt x="14754" y="18288"/>
                    <a:pt x="14767" y="18289"/>
                    <a:pt x="14783" y="18289"/>
                  </a:cubicBezTo>
                  <a:cubicBezTo>
                    <a:pt x="15163" y="18289"/>
                    <a:pt x="17324" y="17481"/>
                    <a:pt x="17402" y="17078"/>
                  </a:cubicBezTo>
                  <a:cubicBezTo>
                    <a:pt x="17481" y="16659"/>
                    <a:pt x="18030" y="14538"/>
                    <a:pt x="18030" y="14538"/>
                  </a:cubicBezTo>
                  <a:cubicBezTo>
                    <a:pt x="18030" y="14538"/>
                    <a:pt x="19334" y="14056"/>
                    <a:pt x="19811" y="12869"/>
                  </a:cubicBezTo>
                  <a:cubicBezTo>
                    <a:pt x="20290" y="11683"/>
                    <a:pt x="19606" y="10434"/>
                    <a:pt x="19606" y="10434"/>
                  </a:cubicBezTo>
                  <a:cubicBezTo>
                    <a:pt x="19606" y="10434"/>
                    <a:pt x="20112" y="9709"/>
                    <a:pt x="20333" y="8852"/>
                  </a:cubicBezTo>
                  <a:cubicBezTo>
                    <a:pt x="20555" y="7997"/>
                    <a:pt x="19777" y="6766"/>
                    <a:pt x="19777" y="6766"/>
                  </a:cubicBezTo>
                  <a:lnTo>
                    <a:pt x="20524" y="4728"/>
                  </a:lnTo>
                  <a:cubicBezTo>
                    <a:pt x="20609" y="4447"/>
                    <a:pt x="20570" y="4144"/>
                    <a:pt x="20415" y="3893"/>
                  </a:cubicBezTo>
                  <a:cubicBezTo>
                    <a:pt x="19846" y="2968"/>
                    <a:pt x="18420" y="711"/>
                    <a:pt x="17816" y="348"/>
                  </a:cubicBezTo>
                  <a:cubicBezTo>
                    <a:pt x="17326" y="54"/>
                    <a:pt x="16675" y="1"/>
                    <a:pt x="16271" y="1"/>
                  </a:cubicBezTo>
                  <a:close/>
                </a:path>
              </a:pathLst>
            </a:custGeom>
            <a:solidFill>
              <a:srgbClr val="EAB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7" name="Google Shape;1467;p53"/>
            <p:cNvSpPr/>
            <p:nvPr/>
          </p:nvSpPr>
          <p:spPr>
            <a:xfrm>
              <a:off x="4975525" y="2607450"/>
              <a:ext cx="100600" cy="36650"/>
            </a:xfrm>
            <a:custGeom>
              <a:avLst/>
              <a:gdLst/>
              <a:ahLst/>
              <a:cxnLst/>
              <a:rect l="l" t="t" r="r" b="b"/>
              <a:pathLst>
                <a:path w="4024" h="1466" extrusionOk="0">
                  <a:moveTo>
                    <a:pt x="30" y="1"/>
                  </a:moveTo>
                  <a:cubicBezTo>
                    <a:pt x="22" y="1"/>
                    <a:pt x="18" y="2"/>
                    <a:pt x="17" y="5"/>
                  </a:cubicBezTo>
                  <a:cubicBezTo>
                    <a:pt x="0" y="44"/>
                    <a:pt x="870" y="436"/>
                    <a:pt x="1972" y="845"/>
                  </a:cubicBezTo>
                  <a:cubicBezTo>
                    <a:pt x="2987" y="1227"/>
                    <a:pt x="3852" y="1466"/>
                    <a:pt x="3991" y="1466"/>
                  </a:cubicBezTo>
                  <a:cubicBezTo>
                    <a:pt x="4003" y="1466"/>
                    <a:pt x="4009" y="1464"/>
                    <a:pt x="4010" y="1460"/>
                  </a:cubicBezTo>
                  <a:cubicBezTo>
                    <a:pt x="4023" y="1418"/>
                    <a:pt x="3127" y="1104"/>
                    <a:pt x="2028" y="692"/>
                  </a:cubicBezTo>
                  <a:cubicBezTo>
                    <a:pt x="999" y="308"/>
                    <a:pt x="147" y="1"/>
                    <a:pt x="30" y="1"/>
                  </a:cubicBezTo>
                  <a:close/>
                </a:path>
              </a:pathLst>
            </a:custGeom>
            <a:solidFill>
              <a:srgbClr val="7B4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8" name="Google Shape;1468;p53"/>
            <p:cNvSpPr/>
            <p:nvPr/>
          </p:nvSpPr>
          <p:spPr>
            <a:xfrm>
              <a:off x="4980825" y="2498950"/>
              <a:ext cx="137850" cy="41925"/>
            </a:xfrm>
            <a:custGeom>
              <a:avLst/>
              <a:gdLst/>
              <a:ahLst/>
              <a:cxnLst/>
              <a:rect l="l" t="t" r="r" b="b"/>
              <a:pathLst>
                <a:path w="5514" h="1677" extrusionOk="0">
                  <a:moveTo>
                    <a:pt x="27" y="1"/>
                  </a:moveTo>
                  <a:cubicBezTo>
                    <a:pt x="13" y="1"/>
                    <a:pt x="6" y="2"/>
                    <a:pt x="5" y="6"/>
                  </a:cubicBezTo>
                  <a:cubicBezTo>
                    <a:pt x="0" y="29"/>
                    <a:pt x="310" y="121"/>
                    <a:pt x="810" y="262"/>
                  </a:cubicBezTo>
                  <a:cubicBezTo>
                    <a:pt x="1310" y="405"/>
                    <a:pt x="1999" y="603"/>
                    <a:pt x="2759" y="831"/>
                  </a:cubicBezTo>
                  <a:cubicBezTo>
                    <a:pt x="3517" y="1063"/>
                    <a:pt x="4200" y="1282"/>
                    <a:pt x="4695" y="1441"/>
                  </a:cubicBezTo>
                  <a:cubicBezTo>
                    <a:pt x="5141" y="1585"/>
                    <a:pt x="5434" y="1677"/>
                    <a:pt x="5494" y="1677"/>
                  </a:cubicBezTo>
                  <a:cubicBezTo>
                    <a:pt x="5501" y="1677"/>
                    <a:pt x="5505" y="1676"/>
                    <a:pt x="5506" y="1673"/>
                  </a:cubicBezTo>
                  <a:cubicBezTo>
                    <a:pt x="5514" y="1654"/>
                    <a:pt x="5219" y="1520"/>
                    <a:pt x="4734" y="1333"/>
                  </a:cubicBezTo>
                  <a:cubicBezTo>
                    <a:pt x="4247" y="1145"/>
                    <a:pt x="3566" y="907"/>
                    <a:pt x="2806" y="675"/>
                  </a:cubicBezTo>
                  <a:cubicBezTo>
                    <a:pt x="2045" y="445"/>
                    <a:pt x="1346" y="265"/>
                    <a:pt x="838" y="150"/>
                  </a:cubicBezTo>
                  <a:cubicBezTo>
                    <a:pt x="404" y="53"/>
                    <a:pt x="108" y="1"/>
                    <a:pt x="27" y="1"/>
                  </a:cubicBezTo>
                  <a:close/>
                </a:path>
              </a:pathLst>
            </a:custGeom>
            <a:solidFill>
              <a:srgbClr val="7B4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9" name="Google Shape;1469;p53"/>
            <p:cNvSpPr/>
            <p:nvPr/>
          </p:nvSpPr>
          <p:spPr>
            <a:xfrm>
              <a:off x="4963375" y="2412975"/>
              <a:ext cx="154025" cy="33775"/>
            </a:xfrm>
            <a:custGeom>
              <a:avLst/>
              <a:gdLst/>
              <a:ahLst/>
              <a:cxnLst/>
              <a:rect l="l" t="t" r="r" b="b"/>
              <a:pathLst>
                <a:path w="6161" h="1351" extrusionOk="0">
                  <a:moveTo>
                    <a:pt x="205" y="1"/>
                  </a:moveTo>
                  <a:cubicBezTo>
                    <a:pt x="75" y="1"/>
                    <a:pt x="3" y="7"/>
                    <a:pt x="2" y="17"/>
                  </a:cubicBezTo>
                  <a:cubicBezTo>
                    <a:pt x="1" y="41"/>
                    <a:pt x="353" y="76"/>
                    <a:pt x="919" y="150"/>
                  </a:cubicBezTo>
                  <a:cubicBezTo>
                    <a:pt x="1485" y="222"/>
                    <a:pt x="2263" y="341"/>
                    <a:pt x="3111" y="525"/>
                  </a:cubicBezTo>
                  <a:cubicBezTo>
                    <a:pt x="3962" y="709"/>
                    <a:pt x="4718" y="923"/>
                    <a:pt x="5264" y="1091"/>
                  </a:cubicBezTo>
                  <a:cubicBezTo>
                    <a:pt x="5762" y="1242"/>
                    <a:pt x="6085" y="1350"/>
                    <a:pt x="6143" y="1350"/>
                  </a:cubicBezTo>
                  <a:cubicBezTo>
                    <a:pt x="6149" y="1350"/>
                    <a:pt x="6152" y="1349"/>
                    <a:pt x="6153" y="1347"/>
                  </a:cubicBezTo>
                  <a:cubicBezTo>
                    <a:pt x="6161" y="1328"/>
                    <a:pt x="5840" y="1176"/>
                    <a:pt x="5301" y="980"/>
                  </a:cubicBezTo>
                  <a:cubicBezTo>
                    <a:pt x="4763" y="785"/>
                    <a:pt x="4003" y="551"/>
                    <a:pt x="3146" y="365"/>
                  </a:cubicBezTo>
                  <a:cubicBezTo>
                    <a:pt x="2291" y="179"/>
                    <a:pt x="1503" y="79"/>
                    <a:pt x="930" y="35"/>
                  </a:cubicBezTo>
                  <a:cubicBezTo>
                    <a:pt x="615" y="10"/>
                    <a:pt x="366" y="1"/>
                    <a:pt x="205" y="1"/>
                  </a:cubicBezTo>
                  <a:close/>
                </a:path>
              </a:pathLst>
            </a:custGeom>
            <a:solidFill>
              <a:srgbClr val="7B4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0" name="Google Shape;1470;p53"/>
            <p:cNvSpPr/>
            <p:nvPr/>
          </p:nvSpPr>
          <p:spPr>
            <a:xfrm>
              <a:off x="5008650" y="2380650"/>
              <a:ext cx="71250" cy="51425"/>
            </a:xfrm>
            <a:custGeom>
              <a:avLst/>
              <a:gdLst/>
              <a:ahLst/>
              <a:cxnLst/>
              <a:rect l="l" t="t" r="r" b="b"/>
              <a:pathLst>
                <a:path w="2850" h="2057" extrusionOk="0">
                  <a:moveTo>
                    <a:pt x="1363" y="0"/>
                  </a:moveTo>
                  <a:cubicBezTo>
                    <a:pt x="957" y="443"/>
                    <a:pt x="407" y="1055"/>
                    <a:pt x="1" y="1497"/>
                  </a:cubicBezTo>
                  <a:lnTo>
                    <a:pt x="2850" y="2056"/>
                  </a:lnTo>
                  <a:cubicBezTo>
                    <a:pt x="2664" y="1568"/>
                    <a:pt x="2618" y="1027"/>
                    <a:pt x="2715" y="515"/>
                  </a:cubicBezTo>
                  <a:lnTo>
                    <a:pt x="2715" y="515"/>
                  </a:lnTo>
                  <a:cubicBezTo>
                    <a:pt x="2680" y="517"/>
                    <a:pt x="2645" y="518"/>
                    <a:pt x="2611" y="518"/>
                  </a:cubicBezTo>
                  <a:cubicBezTo>
                    <a:pt x="2150" y="518"/>
                    <a:pt x="1689" y="328"/>
                    <a:pt x="13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1" name="Google Shape;1471;p53"/>
            <p:cNvSpPr/>
            <p:nvPr/>
          </p:nvSpPr>
          <p:spPr>
            <a:xfrm>
              <a:off x="6511550" y="3174800"/>
              <a:ext cx="974425" cy="706725"/>
            </a:xfrm>
            <a:custGeom>
              <a:avLst/>
              <a:gdLst/>
              <a:ahLst/>
              <a:cxnLst/>
              <a:rect l="l" t="t" r="r" b="b"/>
              <a:pathLst>
                <a:path w="38977" h="28269" extrusionOk="0">
                  <a:moveTo>
                    <a:pt x="20970" y="0"/>
                  </a:moveTo>
                  <a:lnTo>
                    <a:pt x="3825" y="6014"/>
                  </a:lnTo>
                  <a:lnTo>
                    <a:pt x="1" y="20597"/>
                  </a:lnTo>
                  <a:cubicBezTo>
                    <a:pt x="1" y="20597"/>
                    <a:pt x="16443" y="27119"/>
                    <a:pt x="22521" y="28129"/>
                  </a:cubicBezTo>
                  <a:cubicBezTo>
                    <a:pt x="23087" y="28223"/>
                    <a:pt x="23656" y="28269"/>
                    <a:pt x="24221" y="28269"/>
                  </a:cubicBezTo>
                  <a:cubicBezTo>
                    <a:pt x="31892" y="28269"/>
                    <a:pt x="38976" y="19887"/>
                    <a:pt x="31879" y="10251"/>
                  </a:cubicBezTo>
                  <a:lnTo>
                    <a:pt x="2097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2" name="Google Shape;1472;p53"/>
            <p:cNvSpPr/>
            <p:nvPr/>
          </p:nvSpPr>
          <p:spPr>
            <a:xfrm>
              <a:off x="6511475" y="3338100"/>
              <a:ext cx="668825" cy="351650"/>
            </a:xfrm>
            <a:custGeom>
              <a:avLst/>
              <a:gdLst/>
              <a:ahLst/>
              <a:cxnLst/>
              <a:rect l="l" t="t" r="r" b="b"/>
              <a:pathLst>
                <a:path w="26753" h="14066" extrusionOk="0">
                  <a:moveTo>
                    <a:pt x="3621" y="0"/>
                  </a:moveTo>
                  <a:lnTo>
                    <a:pt x="3603" y="69"/>
                  </a:lnTo>
                  <a:cubicBezTo>
                    <a:pt x="2558" y="4081"/>
                    <a:pt x="1650" y="7573"/>
                    <a:pt x="1000" y="10077"/>
                  </a:cubicBezTo>
                  <a:cubicBezTo>
                    <a:pt x="685" y="11315"/>
                    <a:pt x="431" y="12309"/>
                    <a:pt x="254" y="13005"/>
                  </a:cubicBezTo>
                  <a:cubicBezTo>
                    <a:pt x="171" y="13338"/>
                    <a:pt x="107" y="13602"/>
                    <a:pt x="61" y="13791"/>
                  </a:cubicBezTo>
                  <a:cubicBezTo>
                    <a:pt x="41" y="13875"/>
                    <a:pt x="27" y="13942"/>
                    <a:pt x="13" y="13995"/>
                  </a:cubicBezTo>
                  <a:cubicBezTo>
                    <a:pt x="6" y="14038"/>
                    <a:pt x="1" y="14063"/>
                    <a:pt x="3" y="14065"/>
                  </a:cubicBezTo>
                  <a:lnTo>
                    <a:pt x="3" y="14065"/>
                  </a:lnTo>
                  <a:cubicBezTo>
                    <a:pt x="7" y="14062"/>
                    <a:pt x="15" y="14040"/>
                    <a:pt x="27" y="14000"/>
                  </a:cubicBezTo>
                  <a:cubicBezTo>
                    <a:pt x="43" y="13947"/>
                    <a:pt x="63" y="13880"/>
                    <a:pt x="87" y="13799"/>
                  </a:cubicBezTo>
                  <a:cubicBezTo>
                    <a:pt x="140" y="13610"/>
                    <a:pt x="212" y="13350"/>
                    <a:pt x="306" y="13018"/>
                  </a:cubicBezTo>
                  <a:cubicBezTo>
                    <a:pt x="494" y="12325"/>
                    <a:pt x="764" y="11337"/>
                    <a:pt x="1097" y="10101"/>
                  </a:cubicBezTo>
                  <a:cubicBezTo>
                    <a:pt x="1758" y="7617"/>
                    <a:pt x="2679" y="4156"/>
                    <a:pt x="3737" y="179"/>
                  </a:cubicBezTo>
                  <a:lnTo>
                    <a:pt x="3737" y="179"/>
                  </a:lnTo>
                  <a:cubicBezTo>
                    <a:pt x="5113" y="405"/>
                    <a:pt x="6571" y="644"/>
                    <a:pt x="8070" y="888"/>
                  </a:cubicBezTo>
                  <a:cubicBezTo>
                    <a:pt x="13224" y="1721"/>
                    <a:pt x="17887" y="2472"/>
                    <a:pt x="21277" y="3018"/>
                  </a:cubicBezTo>
                  <a:cubicBezTo>
                    <a:pt x="22960" y="3282"/>
                    <a:pt x="24325" y="3495"/>
                    <a:pt x="25281" y="3645"/>
                  </a:cubicBezTo>
                  <a:cubicBezTo>
                    <a:pt x="25746" y="3714"/>
                    <a:pt x="26111" y="3769"/>
                    <a:pt x="26371" y="3806"/>
                  </a:cubicBezTo>
                  <a:cubicBezTo>
                    <a:pt x="26490" y="3823"/>
                    <a:pt x="26582" y="3836"/>
                    <a:pt x="26656" y="3846"/>
                  </a:cubicBezTo>
                  <a:cubicBezTo>
                    <a:pt x="26703" y="3851"/>
                    <a:pt x="26733" y="3854"/>
                    <a:pt x="26746" y="3854"/>
                  </a:cubicBezTo>
                  <a:cubicBezTo>
                    <a:pt x="26750" y="3854"/>
                    <a:pt x="26753" y="3853"/>
                    <a:pt x="26753" y="3852"/>
                  </a:cubicBezTo>
                  <a:cubicBezTo>
                    <a:pt x="26753" y="3849"/>
                    <a:pt x="26722" y="3841"/>
                    <a:pt x="26657" y="3828"/>
                  </a:cubicBezTo>
                  <a:cubicBezTo>
                    <a:pt x="26587" y="3815"/>
                    <a:pt x="26493" y="3796"/>
                    <a:pt x="26376" y="3775"/>
                  </a:cubicBezTo>
                  <a:cubicBezTo>
                    <a:pt x="26118" y="3729"/>
                    <a:pt x="25754" y="3663"/>
                    <a:pt x="25292" y="3583"/>
                  </a:cubicBezTo>
                  <a:cubicBezTo>
                    <a:pt x="24336" y="3420"/>
                    <a:pt x="22974" y="3190"/>
                    <a:pt x="21295" y="2903"/>
                  </a:cubicBezTo>
                  <a:cubicBezTo>
                    <a:pt x="17908" y="2346"/>
                    <a:pt x="13247" y="1576"/>
                    <a:pt x="8096" y="727"/>
                  </a:cubicBezTo>
                  <a:cubicBezTo>
                    <a:pt x="6572" y="479"/>
                    <a:pt x="5090" y="239"/>
                    <a:pt x="3691" y="12"/>
                  </a:cubicBezTo>
                  <a:lnTo>
                    <a:pt x="3621" y="0"/>
                  </a:lnTo>
                  <a:close/>
                  <a:moveTo>
                    <a:pt x="3" y="14065"/>
                  </a:moveTo>
                  <a:lnTo>
                    <a:pt x="3" y="14065"/>
                  </a:lnTo>
                  <a:cubicBezTo>
                    <a:pt x="3" y="14065"/>
                    <a:pt x="3" y="14065"/>
                    <a:pt x="3" y="14065"/>
                  </a:cubicBezTo>
                  <a:lnTo>
                    <a:pt x="4" y="14065"/>
                  </a:lnTo>
                  <a:cubicBezTo>
                    <a:pt x="3" y="14065"/>
                    <a:pt x="3" y="14065"/>
                    <a:pt x="3" y="14065"/>
                  </a:cubicBezTo>
                  <a:close/>
                  <a:moveTo>
                    <a:pt x="2" y="14065"/>
                  </a:moveTo>
                  <a:cubicBezTo>
                    <a:pt x="2" y="14066"/>
                    <a:pt x="2" y="14066"/>
                    <a:pt x="2" y="14066"/>
                  </a:cubicBezTo>
                  <a:cubicBezTo>
                    <a:pt x="2" y="14066"/>
                    <a:pt x="3" y="14066"/>
                    <a:pt x="3" y="140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3" name="Google Shape;1473;p53"/>
            <p:cNvSpPr/>
            <p:nvPr/>
          </p:nvSpPr>
          <p:spPr>
            <a:xfrm>
              <a:off x="6949575" y="3368225"/>
              <a:ext cx="172375" cy="30650"/>
            </a:xfrm>
            <a:custGeom>
              <a:avLst/>
              <a:gdLst/>
              <a:ahLst/>
              <a:cxnLst/>
              <a:rect l="l" t="t" r="r" b="b"/>
              <a:pathLst>
                <a:path w="6895" h="1226" extrusionOk="0">
                  <a:moveTo>
                    <a:pt x="6856" y="0"/>
                  </a:moveTo>
                  <a:cubicBezTo>
                    <a:pt x="6627" y="0"/>
                    <a:pt x="5180" y="225"/>
                    <a:pt x="3434" y="532"/>
                  </a:cubicBezTo>
                  <a:cubicBezTo>
                    <a:pt x="1534" y="868"/>
                    <a:pt x="1" y="1175"/>
                    <a:pt x="9" y="1220"/>
                  </a:cubicBezTo>
                  <a:cubicBezTo>
                    <a:pt x="10" y="1223"/>
                    <a:pt x="21" y="1225"/>
                    <a:pt x="41" y="1225"/>
                  </a:cubicBezTo>
                  <a:cubicBezTo>
                    <a:pt x="272" y="1225"/>
                    <a:pt x="1719" y="1001"/>
                    <a:pt x="3463" y="693"/>
                  </a:cubicBezTo>
                  <a:cubicBezTo>
                    <a:pt x="5362" y="359"/>
                    <a:pt x="6895" y="50"/>
                    <a:pt x="6888" y="6"/>
                  </a:cubicBezTo>
                  <a:cubicBezTo>
                    <a:pt x="6887" y="2"/>
                    <a:pt x="6877" y="0"/>
                    <a:pt x="6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4" name="Google Shape;1474;p53"/>
            <p:cNvSpPr/>
            <p:nvPr/>
          </p:nvSpPr>
          <p:spPr>
            <a:xfrm>
              <a:off x="4273525" y="3469550"/>
              <a:ext cx="1452400" cy="922000"/>
            </a:xfrm>
            <a:custGeom>
              <a:avLst/>
              <a:gdLst/>
              <a:ahLst/>
              <a:cxnLst/>
              <a:rect l="l" t="t" r="r" b="b"/>
              <a:pathLst>
                <a:path w="58096" h="36880" extrusionOk="0">
                  <a:moveTo>
                    <a:pt x="2522" y="1"/>
                  </a:moveTo>
                  <a:cubicBezTo>
                    <a:pt x="1086" y="1"/>
                    <a:pt x="0" y="1302"/>
                    <a:pt x="255" y="2715"/>
                  </a:cubicBezTo>
                  <a:lnTo>
                    <a:pt x="6101" y="34986"/>
                  </a:lnTo>
                  <a:cubicBezTo>
                    <a:pt x="6298" y="36083"/>
                    <a:pt x="7253" y="36879"/>
                    <a:pt x="8366" y="36879"/>
                  </a:cubicBezTo>
                  <a:lnTo>
                    <a:pt x="55574" y="36879"/>
                  </a:lnTo>
                  <a:cubicBezTo>
                    <a:pt x="57010" y="36879"/>
                    <a:pt x="58096" y="35578"/>
                    <a:pt x="57839" y="34165"/>
                  </a:cubicBezTo>
                  <a:lnTo>
                    <a:pt x="51995" y="1894"/>
                  </a:lnTo>
                  <a:cubicBezTo>
                    <a:pt x="51796" y="799"/>
                    <a:pt x="50842" y="1"/>
                    <a:pt x="497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5" name="Google Shape;1475;p53"/>
            <p:cNvSpPr/>
            <p:nvPr/>
          </p:nvSpPr>
          <p:spPr>
            <a:xfrm>
              <a:off x="5602475" y="4314400"/>
              <a:ext cx="757925" cy="77150"/>
            </a:xfrm>
            <a:custGeom>
              <a:avLst/>
              <a:gdLst/>
              <a:ahLst/>
              <a:cxnLst/>
              <a:rect l="l" t="t" r="r" b="b"/>
              <a:pathLst>
                <a:path w="30317" h="3086" extrusionOk="0">
                  <a:moveTo>
                    <a:pt x="0" y="1"/>
                  </a:moveTo>
                  <a:lnTo>
                    <a:pt x="0" y="3085"/>
                  </a:lnTo>
                  <a:lnTo>
                    <a:pt x="30317" y="3085"/>
                  </a:lnTo>
                  <a:lnTo>
                    <a:pt x="30317" y="195"/>
                  </a:lnTo>
                  <a:cubicBezTo>
                    <a:pt x="30317" y="88"/>
                    <a:pt x="30230" y="1"/>
                    <a:pt x="30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6" name="Google Shape;1476;p53"/>
            <p:cNvSpPr/>
            <p:nvPr/>
          </p:nvSpPr>
          <p:spPr>
            <a:xfrm>
              <a:off x="5503200" y="3469550"/>
              <a:ext cx="185450" cy="921750"/>
            </a:xfrm>
            <a:custGeom>
              <a:avLst/>
              <a:gdLst/>
              <a:ahLst/>
              <a:cxnLst/>
              <a:rect l="l" t="t" r="r" b="b"/>
              <a:pathLst>
                <a:path w="7418" h="36870" extrusionOk="0"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0" y="11"/>
                    <a:pt x="1606" y="8271"/>
                    <a:pt x="3629" y="18450"/>
                  </a:cubicBezTo>
                  <a:cubicBezTo>
                    <a:pt x="5651" y="28627"/>
                    <a:pt x="7327" y="36869"/>
                    <a:pt x="7373" y="36869"/>
                  </a:cubicBezTo>
                  <a:cubicBezTo>
                    <a:pt x="7373" y="36869"/>
                    <a:pt x="7373" y="36869"/>
                    <a:pt x="7373" y="36869"/>
                  </a:cubicBezTo>
                  <a:cubicBezTo>
                    <a:pt x="7417" y="36859"/>
                    <a:pt x="5813" y="28600"/>
                    <a:pt x="3788" y="18419"/>
                  </a:cubicBezTo>
                  <a:cubicBezTo>
                    <a:pt x="1766" y="8245"/>
                    <a:pt x="91" y="1"/>
                    <a:pt x="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7" name="Google Shape;1477;p53"/>
            <p:cNvSpPr/>
            <p:nvPr/>
          </p:nvSpPr>
          <p:spPr>
            <a:xfrm>
              <a:off x="4879750" y="3912775"/>
              <a:ext cx="86250" cy="80850"/>
            </a:xfrm>
            <a:custGeom>
              <a:avLst/>
              <a:gdLst/>
              <a:ahLst/>
              <a:cxnLst/>
              <a:rect l="l" t="t" r="r" b="b"/>
              <a:pathLst>
                <a:path w="3450" h="3234" extrusionOk="0">
                  <a:moveTo>
                    <a:pt x="1698" y="0"/>
                  </a:moveTo>
                  <a:cubicBezTo>
                    <a:pt x="875" y="0"/>
                    <a:pt x="80" y="705"/>
                    <a:pt x="41" y="1540"/>
                  </a:cubicBezTo>
                  <a:cubicBezTo>
                    <a:pt x="1" y="2419"/>
                    <a:pt x="810" y="3234"/>
                    <a:pt x="1682" y="3234"/>
                  </a:cubicBezTo>
                  <a:cubicBezTo>
                    <a:pt x="1726" y="3234"/>
                    <a:pt x="1769" y="3232"/>
                    <a:pt x="1813" y="3228"/>
                  </a:cubicBezTo>
                  <a:cubicBezTo>
                    <a:pt x="2734" y="3139"/>
                    <a:pt x="3449" y="2132"/>
                    <a:pt x="3232" y="1234"/>
                  </a:cubicBezTo>
                  <a:cubicBezTo>
                    <a:pt x="3076" y="591"/>
                    <a:pt x="2472" y="96"/>
                    <a:pt x="1823" y="28"/>
                  </a:cubicBezTo>
                  <a:lnTo>
                    <a:pt x="1962" y="25"/>
                  </a:lnTo>
                  <a:cubicBezTo>
                    <a:pt x="1875" y="8"/>
                    <a:pt x="1786" y="0"/>
                    <a:pt x="16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24" y="2365397"/>
            <a:ext cx="9590088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14" y="967076"/>
            <a:ext cx="10285412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235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-912655" y="181489"/>
            <a:ext cx="10285200" cy="978800"/>
          </a:xfrm>
        </p:spPr>
        <p:txBody>
          <a:bodyPr rtlCol="1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</a:rPr>
              <a:t>Detection: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821147"/>
            <a:ext cx="8543925" cy="3357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Prenatal screening:</a:t>
            </a:r>
          </a:p>
          <a:p>
            <a:pPr algn="l" rtl="0" eaLnBrk="1" hangingPunct="1"/>
            <a:r>
              <a:rPr lang="en-US" sz="2400" dirty="0">
                <a:latin typeface="+mj-lt"/>
                <a:cs typeface="Times New Roman" panose="02020603050405020304" pitchFamily="18" charset="0"/>
              </a:rPr>
              <a:t>1- maternal AFP in the 15 - 20 wk.</a:t>
            </a:r>
          </a:p>
          <a:p>
            <a:pPr algn="l" rtl="0" eaLnBrk="1" hangingPunct="1"/>
            <a:r>
              <a:rPr lang="en-US" sz="2400" dirty="0">
                <a:latin typeface="+mj-lt"/>
                <a:cs typeface="Times New Roman" panose="02020603050405020304" pitchFamily="18" charset="0"/>
              </a:rPr>
              <a:t>2- amniotic AFP.</a:t>
            </a:r>
          </a:p>
          <a:p>
            <a:pPr algn="l" rtl="0" eaLnBrk="1" hangingPunct="1"/>
            <a:r>
              <a:rPr lang="en-US" sz="2400" dirty="0">
                <a:latin typeface="+mj-lt"/>
                <a:cs typeface="Times New Roman" panose="02020603050405020304" pitchFamily="18" charset="0"/>
              </a:rPr>
              <a:t>3-US is 95% specific.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198EE-0B07-48B9-AE54-EB82FCE80804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>
                <a:defRPr/>
              </a:pPr>
              <a:t>7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11268" name="Picture 7" descr="jama_children_birthdefects_lev20_spinabifida_jpp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71" y="2080727"/>
            <a:ext cx="6767247" cy="455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263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3973" y="1287624"/>
            <a:ext cx="11094097" cy="4873733"/>
          </a:xfrm>
        </p:spPr>
        <p:txBody>
          <a:bodyPr rtlCol="1">
            <a:no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AFP is the major serum protein in early embryonic life and is 90% of the total serum globulin in a fetus. </a:t>
            </a:r>
            <a:endParaRPr lang="ar-JO" sz="2400" dirty="0">
              <a:latin typeface="+mj-lt"/>
            </a:endParaRPr>
          </a:p>
          <a:p>
            <a:pPr>
              <a:defRPr/>
            </a:pPr>
            <a:r>
              <a:rPr lang="en-US" sz="2400" dirty="0">
                <a:latin typeface="+mj-lt"/>
              </a:rPr>
              <a:t> it’s first made in the yolk sac and  later in the GI system and liver of the fetus. </a:t>
            </a:r>
          </a:p>
          <a:p>
            <a:pPr>
              <a:defRPr/>
            </a:pPr>
            <a:r>
              <a:rPr lang="en-US" sz="2400" dirty="0">
                <a:latin typeface="+mj-lt"/>
              </a:rPr>
              <a:t>Serum maternal AFP measurement of more than 1000ng/ ml is abnormal. &amp; could be :</a:t>
            </a:r>
          </a:p>
          <a:p>
            <a:pPr>
              <a:defRPr/>
            </a:pPr>
            <a:r>
              <a:rPr lang="en-US" sz="2400" dirty="0">
                <a:latin typeface="+mj-lt"/>
              </a:rPr>
              <a:t>Anencephaly , </a:t>
            </a:r>
            <a:r>
              <a:rPr lang="en-US" sz="2400" dirty="0" err="1">
                <a:latin typeface="+mj-lt"/>
              </a:rPr>
              <a:t>Spina</a:t>
            </a:r>
            <a:r>
              <a:rPr lang="en-US" sz="2400" dirty="0">
                <a:latin typeface="+mj-lt"/>
              </a:rPr>
              <a:t> bifida </a:t>
            </a:r>
            <a:r>
              <a:rPr lang="en-US" sz="2400" dirty="0" err="1">
                <a:latin typeface="+mj-lt"/>
              </a:rPr>
              <a:t>cystica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Encephalocele</a:t>
            </a:r>
            <a:r>
              <a:rPr lang="en-US" sz="2400" dirty="0">
                <a:latin typeface="+mj-lt"/>
              </a:rPr>
              <a:t> (leaking), Conjoined twins, </a:t>
            </a:r>
            <a:r>
              <a:rPr lang="en-US" sz="2400" dirty="0" err="1">
                <a:latin typeface="+mj-lt"/>
              </a:rPr>
              <a:t>Omphalocele</a:t>
            </a:r>
            <a:r>
              <a:rPr lang="en-US" sz="2400" dirty="0">
                <a:latin typeface="+mj-lt"/>
              </a:rPr>
              <a:t>, Turner </a:t>
            </a:r>
            <a:r>
              <a:rPr lang="en-US" sz="2400" dirty="0" err="1">
                <a:latin typeface="+mj-lt"/>
              </a:rPr>
              <a:t>syndrome,Gastroschisis</a:t>
            </a:r>
            <a:r>
              <a:rPr lang="en-US" sz="2400" dirty="0">
                <a:latin typeface="+mj-lt"/>
              </a:rPr>
              <a:t> ,</a:t>
            </a:r>
            <a:r>
              <a:rPr lang="en-US" sz="2400" dirty="0" err="1">
                <a:latin typeface="+mj-lt"/>
              </a:rPr>
              <a:t>Exstrophy</a:t>
            </a:r>
            <a:r>
              <a:rPr lang="en-US" sz="2400" dirty="0">
                <a:latin typeface="+mj-lt"/>
              </a:rPr>
              <a:t> of the </a:t>
            </a:r>
            <a:r>
              <a:rPr lang="en-US" sz="2400" dirty="0" err="1">
                <a:latin typeface="+mj-lt"/>
              </a:rPr>
              <a:t>cloaca</a:t>
            </a:r>
            <a:r>
              <a:rPr lang="en-US" sz="2400" dirty="0">
                <a:latin typeface="+mj-lt"/>
              </a:rPr>
              <a:t> , </a:t>
            </a:r>
            <a:r>
              <a:rPr lang="en-US" sz="2400" dirty="0" err="1">
                <a:latin typeface="+mj-lt"/>
              </a:rPr>
              <a:t>Oligohydramnios</a:t>
            </a:r>
            <a:r>
              <a:rPr lang="en-US" sz="2400" dirty="0">
                <a:latin typeface="+mj-lt"/>
              </a:rPr>
              <a:t>  &amp; fetal death.</a:t>
            </a:r>
          </a:p>
          <a:p>
            <a:pPr>
              <a:defRPr/>
            </a:pPr>
            <a:endParaRPr lang="ar-JO" sz="24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198EE-0B07-48B9-AE54-EB82FCE80804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>
                <a:defRPr/>
              </a:pPr>
              <a:t>8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365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5200" cy="978800"/>
          </a:xfrm>
        </p:spPr>
        <p:txBody>
          <a:bodyPr rtlCol="1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</a:rPr>
              <a:t>Pathology: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534867"/>
            <a:ext cx="10285200" cy="4452800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Neural tube defects can be open (neural structures that communicate with the atmosphere) or closed (skin covered). They can be ventral or dorsal midline defects.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198EE-0B07-48B9-AE54-EB82FCE80804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>
                <a:defRPr/>
              </a:pPr>
              <a:t>9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67" y="3155476"/>
            <a:ext cx="4829175" cy="470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81" y="2682551"/>
            <a:ext cx="3640139" cy="4063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6096" y="2108051"/>
            <a:ext cx="102901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677655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 /></Relationships>
</file>

<file path=ppt/theme/theme1.xml><?xml version="1.0" encoding="utf-8"?>
<a:theme xmlns:a="http://schemas.openxmlformats.org/drawingml/2006/main" name="1_Learn More About the Nervous System by Slidesgo">
  <a:themeElements>
    <a:clrScheme name="Simple Light">
      <a:dk1>
        <a:srgbClr val="2B2B2B"/>
      </a:dk1>
      <a:lt1>
        <a:srgbClr val="2673B8"/>
      </a:lt1>
      <a:dk2>
        <a:srgbClr val="0B3D69"/>
      </a:dk2>
      <a:lt2>
        <a:srgbClr val="DFF3FD"/>
      </a:lt2>
      <a:accent1>
        <a:srgbClr val="999999"/>
      </a:accent1>
      <a:accent2>
        <a:srgbClr val="D9D9D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B2B2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More About the Nervous System by Slidesgo">
  <a:themeElements>
    <a:clrScheme name="Simple Light">
      <a:dk1>
        <a:srgbClr val="2B2B2B"/>
      </a:dk1>
      <a:lt1>
        <a:srgbClr val="2673B8"/>
      </a:lt1>
      <a:dk2>
        <a:srgbClr val="0B3D69"/>
      </a:dk2>
      <a:lt2>
        <a:srgbClr val="DFF3FD"/>
      </a:lt2>
      <a:accent1>
        <a:srgbClr val="999999"/>
      </a:accent1>
      <a:accent2>
        <a:srgbClr val="D9D9D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B2B2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3277</Words>
  <Application>Microsoft Office PowerPoint</Application>
  <PresentationFormat>Widescreen</PresentationFormat>
  <Paragraphs>441</Paragraphs>
  <Slides>59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1_Learn More About the Nervous System by Slidesgo</vt:lpstr>
      <vt:lpstr>Learn More About the Nervous System by Slidesgo</vt:lpstr>
      <vt:lpstr>Integral</vt:lpstr>
      <vt:lpstr>Office Theme</vt:lpstr>
      <vt:lpstr>NEURAL TUBE DEFECTS  </vt:lpstr>
      <vt:lpstr>Neural tube defects </vt:lpstr>
      <vt:lpstr>Neural tube defects</vt:lpstr>
      <vt:lpstr>Epidemiology:</vt:lpstr>
      <vt:lpstr>Folic Acid</vt:lpstr>
      <vt:lpstr>PowerPoint Presentation</vt:lpstr>
      <vt:lpstr>Detection:</vt:lpstr>
      <vt:lpstr>PowerPoint Presentation</vt:lpstr>
      <vt:lpstr>Pathology:</vt:lpstr>
      <vt:lpstr>Bifid cranium occultum:</vt:lpstr>
      <vt:lpstr>Spina Bifida Occulta</vt:lpstr>
      <vt:lpstr>PowerPoint Presentation</vt:lpstr>
      <vt:lpstr>Impairments associated with Spina Bifida</vt:lpstr>
      <vt:lpstr>Impairments associated with Spina Bifida</vt:lpstr>
      <vt:lpstr>Meningocele and myelomeningocele</vt:lpstr>
      <vt:lpstr>PowerPoint Presentation</vt:lpstr>
      <vt:lpstr>PowerPoint Presentation</vt:lpstr>
      <vt:lpstr>Clinical Manifestations </vt:lpstr>
      <vt:lpstr>PowerPoint Presentation</vt:lpstr>
      <vt:lpstr>PowerPoint Presentation</vt:lpstr>
      <vt:lpstr>PowerPoint Presentation</vt:lpstr>
      <vt:lpstr>Treatment</vt:lpstr>
      <vt:lpstr>PowerPoint Presentation</vt:lpstr>
      <vt:lpstr>Encephalocele</vt:lpstr>
      <vt:lpstr>Encephalocele</vt:lpstr>
      <vt:lpstr>Diagnosis</vt:lpstr>
      <vt:lpstr>PowerPoint Presentation</vt:lpstr>
      <vt:lpstr>Treatment</vt:lpstr>
      <vt:lpstr>Microcephaly</vt:lpstr>
      <vt:lpstr>Primary Microcephaly</vt:lpstr>
      <vt:lpstr>Secondary Microcephaly</vt:lpstr>
      <vt:lpstr>Clinical Manifestations</vt:lpstr>
      <vt:lpstr>Diagnosis</vt:lpstr>
      <vt:lpstr>Treatment</vt:lpstr>
      <vt:lpstr>Anencephaly</vt:lpstr>
      <vt:lpstr>Clinical Features</vt:lpstr>
      <vt:lpstr>Definition </vt:lpstr>
      <vt:lpstr>physiology</vt:lpstr>
      <vt:lpstr>CSF absorbtion</vt:lpstr>
      <vt:lpstr>obstructive or non communicating :</vt:lpstr>
      <vt:lpstr>Nonobstructive or communicating:</vt:lpstr>
      <vt:lpstr>Clinical manifestations</vt:lpstr>
      <vt:lpstr>PowerPoint Presentation</vt:lpstr>
      <vt:lpstr>Examination </vt:lpstr>
      <vt:lpstr>Diagnosis and differential diagnosis</vt:lpstr>
      <vt:lpstr>Diagnosis and differential diagnosis</vt:lpstr>
      <vt:lpstr>Diagnosis and differential diagnosis</vt:lpstr>
      <vt:lpstr>Diagnosis and differential diagnosis</vt:lpstr>
      <vt:lpstr>Diagnosis and differential diagnosis</vt:lpstr>
      <vt:lpstr>Chiari malformation</vt:lpstr>
      <vt:lpstr>Type I CM (Chiari I malformation)   </vt:lpstr>
      <vt:lpstr>Type II CM (Arnold-Chiari malformation)   </vt:lpstr>
      <vt:lpstr>PowerPoint Presentation</vt:lpstr>
      <vt:lpstr>Dandy-Walker malformation</vt:lpstr>
      <vt:lpstr>Dandy-Walker malformation</vt:lpstr>
      <vt:lpstr>Treatment </vt:lpstr>
      <vt:lpstr>PowerPoint Presentation</vt:lpstr>
      <vt:lpstr>Therapy</vt:lpstr>
      <vt:lpstr>Prognosis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NEURAL TUBE DEFECTS</dc:title>
  <dc:creator>Alaa</dc:creator>
  <cp:lastModifiedBy>Sanabil Hassanat</cp:lastModifiedBy>
  <cp:revision>22</cp:revision>
  <dcterms:created xsi:type="dcterms:W3CDTF">2024-01-16T14:48:53Z</dcterms:created>
  <dcterms:modified xsi:type="dcterms:W3CDTF">2024-11-30T15:04:25Z</dcterms:modified>
</cp:coreProperties>
</file>