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s/slide14.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5" r:id="rId3"/>
  </p:sldMasterIdLst>
  <p:notesMasterIdLst>
    <p:notesMasterId r:id="rId19"/>
  </p:notesMasterIdLst>
  <p:sldIdLst>
    <p:sldId id="329" r:id="rId4"/>
    <p:sldId id="259" r:id="rId5"/>
    <p:sldId id="260" r:id="rId6"/>
    <p:sldId id="262" r:id="rId7"/>
    <p:sldId id="263" r:id="rId8"/>
    <p:sldId id="324" r:id="rId9"/>
    <p:sldId id="326" r:id="rId10"/>
    <p:sldId id="318" r:id="rId11"/>
    <p:sldId id="268" r:id="rId12"/>
    <p:sldId id="317" r:id="rId13"/>
    <p:sldId id="258" r:id="rId14"/>
    <p:sldId id="319" r:id="rId15"/>
    <p:sldId id="320" r:id="rId16"/>
    <p:sldId id="327" r:id="rId17"/>
    <p:sldId id="32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ustomXml" Target="../customXml/item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3F880-6943-4A1B-94F2-E91FC9AC864F}" type="datetimeFigureOut">
              <a:rPr lang="en-US" smtClean="0"/>
              <a:t>5/3/2021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D54CE1-C183-4539-B2F2-804A3F488698}" type="slidenum">
              <a:rPr lang="en-US" smtClean="0"/>
              <a:t>‹#›</a:t>
            </a:fld>
            <a:endParaRPr lang="en-US"/>
          </a:p>
        </p:txBody>
      </p:sp>
    </p:spTree>
    <p:extLst>
      <p:ext uri="{BB962C8B-B14F-4D97-AF65-F5344CB8AC3E}">
        <p14:creationId xmlns:p14="http://schemas.microsoft.com/office/powerpoint/2010/main" val="532453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B0A13F44-0156-4F10-AA68-D1FE29CF48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BE1A86-4990-4C88-8C59-20848FF3EC91}" type="slidenum">
              <a:rPr lang="en-US" altLang="en-US">
                <a:latin typeface="Calibri" panose="020F0502020204030204" pitchFamily="34" charset="0"/>
              </a:rPr>
              <a:pPr/>
              <a:t>10</a:t>
            </a:fld>
            <a:endParaRPr lang="en-US" altLang="en-US">
              <a:latin typeface="Calibri" panose="020F0502020204030204" pitchFamily="34" charset="0"/>
            </a:endParaRPr>
          </a:p>
        </p:txBody>
      </p:sp>
      <p:sp>
        <p:nvSpPr>
          <p:cNvPr id="19459" name="Rectangle 7">
            <a:extLst>
              <a:ext uri="{FF2B5EF4-FFF2-40B4-BE49-F238E27FC236}">
                <a16:creationId xmlns:a16="http://schemas.microsoft.com/office/drawing/2014/main" id="{08EDFCB3-F81B-4DAB-9694-6A3C535DC6C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66" tIns="47183" rIns="94366" bIns="47183" anchor="b"/>
          <a:lstStyle>
            <a:lvl1pPr defTabSz="942975">
              <a:defRPr>
                <a:solidFill>
                  <a:schemeClr val="tx1"/>
                </a:solidFill>
                <a:latin typeface="Arial" panose="020B0604020202020204" pitchFamily="34" charset="0"/>
                <a:cs typeface="Arial" panose="020B0604020202020204" pitchFamily="34" charset="0"/>
              </a:defRPr>
            </a:lvl1pPr>
            <a:lvl2pPr marL="742950" indent="-285750" defTabSz="942975">
              <a:defRPr>
                <a:solidFill>
                  <a:schemeClr val="tx1"/>
                </a:solidFill>
                <a:latin typeface="Arial" panose="020B0604020202020204" pitchFamily="34" charset="0"/>
                <a:cs typeface="Arial" panose="020B0604020202020204" pitchFamily="34" charset="0"/>
              </a:defRPr>
            </a:lvl2pPr>
            <a:lvl3pPr marL="1143000" indent="-228600" defTabSz="942975">
              <a:defRPr>
                <a:solidFill>
                  <a:schemeClr val="tx1"/>
                </a:solidFill>
                <a:latin typeface="Arial" panose="020B0604020202020204" pitchFamily="34" charset="0"/>
                <a:cs typeface="Arial" panose="020B0604020202020204" pitchFamily="34" charset="0"/>
              </a:defRPr>
            </a:lvl3pPr>
            <a:lvl4pPr marL="1600200" indent="-228600" defTabSz="942975">
              <a:defRPr>
                <a:solidFill>
                  <a:schemeClr val="tx1"/>
                </a:solidFill>
                <a:latin typeface="Arial" panose="020B0604020202020204" pitchFamily="34" charset="0"/>
                <a:cs typeface="Arial" panose="020B0604020202020204" pitchFamily="34" charset="0"/>
              </a:defRPr>
            </a:lvl4pPr>
            <a:lvl5pPr marL="2057400" indent="-228600" defTabSz="942975">
              <a:defRPr>
                <a:solidFill>
                  <a:schemeClr val="tx1"/>
                </a:solidFill>
                <a:latin typeface="Arial" panose="020B0604020202020204" pitchFamily="34" charset="0"/>
                <a:cs typeface="Arial" panose="020B0604020202020204" pitchFamily="34" charset="0"/>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CC2D8268-459F-43ED-8929-4E6323FBD3E0}" type="slidenum">
              <a:rPr lang="en-US" altLang="en-US" sz="1200">
                <a:latin typeface="Calibri" panose="020F0502020204030204" pitchFamily="34" charset="0"/>
              </a:rPr>
              <a:pPr algn="r"/>
              <a:t>10</a:t>
            </a:fld>
            <a:endParaRPr lang="en-US" altLang="en-US" sz="1200">
              <a:latin typeface="Calibri" panose="020F0502020204030204" pitchFamily="34" charset="0"/>
            </a:endParaRPr>
          </a:p>
        </p:txBody>
      </p:sp>
      <p:sp>
        <p:nvSpPr>
          <p:cNvPr id="19460" name="Rectangle 2">
            <a:extLst>
              <a:ext uri="{FF2B5EF4-FFF2-40B4-BE49-F238E27FC236}">
                <a16:creationId xmlns:a16="http://schemas.microsoft.com/office/drawing/2014/main" id="{F128DD29-5E47-4510-B983-F4B823FFAD58}"/>
              </a:ext>
            </a:extLst>
          </p:cNvPr>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3">
            <a:extLst>
              <a:ext uri="{FF2B5EF4-FFF2-40B4-BE49-F238E27FC236}">
                <a16:creationId xmlns:a16="http://schemas.microsoft.com/office/drawing/2014/main" id="{EB99CD33-3526-49D9-814A-A59622A76635}"/>
              </a:ext>
            </a:extLst>
          </p:cNvPr>
          <p:cNvSpPr>
            <a:spLocks noGrp="1" noChangeArrowheads="1"/>
          </p:cNvSpPr>
          <p:nvPr>
            <p:ph type="body" idx="1"/>
          </p:nvPr>
        </p:nvSpPr>
        <p:spPr bwMode="auto">
          <a:xfrm>
            <a:off x="685800" y="4341813"/>
            <a:ext cx="54864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366" tIns="47183" rIns="94366" bIns="47183" numCol="1" anchor="t" anchorCtr="0" compatLnSpc="1">
            <a:prstTxWarp prst="textNoShape">
              <a:avLst/>
            </a:prstTxWarp>
          </a:bodyPr>
          <a:lstStyle/>
          <a:p>
            <a:pPr>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25BA-A685-4AB3-8F3D-58AFAF8E46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A0E344-97E8-4B72-A3CF-D698938626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6C3D3B-4F8D-4EDF-AAFB-71F5C9A475DE}"/>
              </a:ext>
            </a:extLst>
          </p:cNvPr>
          <p:cNvSpPr>
            <a:spLocks noGrp="1"/>
          </p:cNvSpPr>
          <p:nvPr>
            <p:ph type="dt" sz="half" idx="10"/>
          </p:nvPr>
        </p:nvSpPr>
        <p:spPr/>
        <p:txBody>
          <a:bodyPr/>
          <a:lstStyle/>
          <a:p>
            <a:fld id="{E32BB752-F58F-4AF7-8073-7FA4E9795530}" type="datetimeFigureOut">
              <a:rPr lang="en-US" smtClean="0"/>
              <a:t>5/3/2021</a:t>
            </a:fld>
            <a:endParaRPr lang="en-US"/>
          </a:p>
        </p:txBody>
      </p:sp>
      <p:sp>
        <p:nvSpPr>
          <p:cNvPr id="5" name="Footer Placeholder 4">
            <a:extLst>
              <a:ext uri="{FF2B5EF4-FFF2-40B4-BE49-F238E27FC236}">
                <a16:creationId xmlns:a16="http://schemas.microsoft.com/office/drawing/2014/main" id="{09F4157E-AC01-44FA-8487-B250BE157A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56898A-F355-4998-A533-72833FA6CB4A}"/>
              </a:ext>
            </a:extLst>
          </p:cNvPr>
          <p:cNvSpPr>
            <a:spLocks noGrp="1"/>
          </p:cNvSpPr>
          <p:nvPr>
            <p:ph type="sldNum" sz="quarter" idx="12"/>
          </p:nvPr>
        </p:nvSpPr>
        <p:spPr/>
        <p:txBody>
          <a:bodyPr/>
          <a:lstStyle/>
          <a:p>
            <a:fld id="{8F8B2859-8345-4380-83A0-281CE65B2F9E}" type="slidenum">
              <a:rPr lang="en-US" smtClean="0"/>
              <a:t>‹#›</a:t>
            </a:fld>
            <a:endParaRPr lang="en-US"/>
          </a:p>
        </p:txBody>
      </p:sp>
    </p:spTree>
    <p:extLst>
      <p:ext uri="{BB962C8B-B14F-4D97-AF65-F5344CB8AC3E}">
        <p14:creationId xmlns:p14="http://schemas.microsoft.com/office/powerpoint/2010/main" val="98288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FE649-24AB-4049-A531-28AAA73AE9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EF111A-1463-45F0-A03A-FC18719CCC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A8A01-5188-4E22-81E5-2CE3360F0739}"/>
              </a:ext>
            </a:extLst>
          </p:cNvPr>
          <p:cNvSpPr>
            <a:spLocks noGrp="1"/>
          </p:cNvSpPr>
          <p:nvPr>
            <p:ph type="dt" sz="half" idx="10"/>
          </p:nvPr>
        </p:nvSpPr>
        <p:spPr/>
        <p:txBody>
          <a:bodyPr/>
          <a:lstStyle/>
          <a:p>
            <a:fld id="{E32BB752-F58F-4AF7-8073-7FA4E9795530}" type="datetimeFigureOut">
              <a:rPr lang="en-US" smtClean="0"/>
              <a:t>5/3/2021</a:t>
            </a:fld>
            <a:endParaRPr lang="en-US"/>
          </a:p>
        </p:txBody>
      </p:sp>
      <p:sp>
        <p:nvSpPr>
          <p:cNvPr id="5" name="Footer Placeholder 4">
            <a:extLst>
              <a:ext uri="{FF2B5EF4-FFF2-40B4-BE49-F238E27FC236}">
                <a16:creationId xmlns:a16="http://schemas.microsoft.com/office/drawing/2014/main" id="{EC91DC63-0543-4F5A-B635-72C4A60C00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B96735-2D6A-4A6F-8A9A-225862423F69}"/>
              </a:ext>
            </a:extLst>
          </p:cNvPr>
          <p:cNvSpPr>
            <a:spLocks noGrp="1"/>
          </p:cNvSpPr>
          <p:nvPr>
            <p:ph type="sldNum" sz="quarter" idx="12"/>
          </p:nvPr>
        </p:nvSpPr>
        <p:spPr/>
        <p:txBody>
          <a:bodyPr/>
          <a:lstStyle/>
          <a:p>
            <a:fld id="{8F8B2859-8345-4380-83A0-281CE65B2F9E}" type="slidenum">
              <a:rPr lang="en-US" smtClean="0"/>
              <a:t>‹#›</a:t>
            </a:fld>
            <a:endParaRPr lang="en-US"/>
          </a:p>
        </p:txBody>
      </p:sp>
    </p:spTree>
    <p:extLst>
      <p:ext uri="{BB962C8B-B14F-4D97-AF65-F5344CB8AC3E}">
        <p14:creationId xmlns:p14="http://schemas.microsoft.com/office/powerpoint/2010/main" val="1660567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217917-E42D-4724-8D28-8481B69ECB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7CD17E-B22A-4224-B735-90CEB2C0EC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811560-456A-46A7-8AB7-2EFD878747B1}"/>
              </a:ext>
            </a:extLst>
          </p:cNvPr>
          <p:cNvSpPr>
            <a:spLocks noGrp="1"/>
          </p:cNvSpPr>
          <p:nvPr>
            <p:ph type="dt" sz="half" idx="10"/>
          </p:nvPr>
        </p:nvSpPr>
        <p:spPr/>
        <p:txBody>
          <a:bodyPr/>
          <a:lstStyle/>
          <a:p>
            <a:fld id="{E32BB752-F58F-4AF7-8073-7FA4E9795530}" type="datetimeFigureOut">
              <a:rPr lang="en-US" smtClean="0"/>
              <a:t>5/3/2021</a:t>
            </a:fld>
            <a:endParaRPr lang="en-US"/>
          </a:p>
        </p:txBody>
      </p:sp>
      <p:sp>
        <p:nvSpPr>
          <p:cNvPr id="5" name="Footer Placeholder 4">
            <a:extLst>
              <a:ext uri="{FF2B5EF4-FFF2-40B4-BE49-F238E27FC236}">
                <a16:creationId xmlns:a16="http://schemas.microsoft.com/office/drawing/2014/main" id="{AE491C46-3733-4007-8A57-3226376593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F20C76-FCB2-4465-8793-37EA07E9DFD9}"/>
              </a:ext>
            </a:extLst>
          </p:cNvPr>
          <p:cNvSpPr>
            <a:spLocks noGrp="1"/>
          </p:cNvSpPr>
          <p:nvPr>
            <p:ph type="sldNum" sz="quarter" idx="12"/>
          </p:nvPr>
        </p:nvSpPr>
        <p:spPr/>
        <p:txBody>
          <a:bodyPr/>
          <a:lstStyle/>
          <a:p>
            <a:fld id="{8F8B2859-8345-4380-83A0-281CE65B2F9E}" type="slidenum">
              <a:rPr lang="en-US" smtClean="0"/>
              <a:t>‹#›</a:t>
            </a:fld>
            <a:endParaRPr lang="en-US"/>
          </a:p>
        </p:txBody>
      </p:sp>
    </p:spTree>
    <p:extLst>
      <p:ext uri="{BB962C8B-B14F-4D97-AF65-F5344CB8AC3E}">
        <p14:creationId xmlns:p14="http://schemas.microsoft.com/office/powerpoint/2010/main" val="3777258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74739FB-2DD2-4936-8D03-16785DA1BDB7}"/>
              </a:ext>
            </a:extLst>
          </p:cNvPr>
          <p:cNvSpPr>
            <a:spLocks noGrp="1"/>
          </p:cNvSpPr>
          <p:nvPr>
            <p:ph type="dt" sz="half" idx="10"/>
          </p:nvPr>
        </p:nvSpPr>
        <p:spPr/>
        <p:txBody>
          <a:bodyPr/>
          <a:lstStyle>
            <a:lvl1pPr>
              <a:defRPr/>
            </a:lvl1pPr>
          </a:lstStyle>
          <a:p>
            <a:pPr>
              <a:defRPr/>
            </a:pPr>
            <a:fld id="{629CC43A-4303-456B-A853-1C0D2EF75E4A}" type="datetimeFigureOut">
              <a:rPr lang="en-US"/>
              <a:pPr>
                <a:defRPr/>
              </a:pPr>
              <a:t>5/3/2021</a:t>
            </a:fld>
            <a:endParaRPr lang="en-US"/>
          </a:p>
        </p:txBody>
      </p:sp>
      <p:sp>
        <p:nvSpPr>
          <p:cNvPr id="5" name="Footer Placeholder 4">
            <a:extLst>
              <a:ext uri="{FF2B5EF4-FFF2-40B4-BE49-F238E27FC236}">
                <a16:creationId xmlns:a16="http://schemas.microsoft.com/office/drawing/2014/main" id="{9083611F-4ADA-4672-B1C6-EC2C9D4042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9F3431B-CACB-45CD-B9F2-D7B9274CA9BB}"/>
              </a:ext>
            </a:extLst>
          </p:cNvPr>
          <p:cNvSpPr>
            <a:spLocks noGrp="1"/>
          </p:cNvSpPr>
          <p:nvPr>
            <p:ph type="sldNum" sz="quarter" idx="12"/>
          </p:nvPr>
        </p:nvSpPr>
        <p:spPr/>
        <p:txBody>
          <a:bodyPr/>
          <a:lstStyle>
            <a:lvl1pPr>
              <a:defRPr/>
            </a:lvl1pPr>
          </a:lstStyle>
          <a:p>
            <a:fld id="{E78C7A01-4E0A-4997-80A1-0DFDC1286AA8}" type="slidenum">
              <a:rPr lang="en-US" altLang="en-US"/>
              <a:pPr/>
              <a:t>‹#›</a:t>
            </a:fld>
            <a:endParaRPr lang="en-US" altLang="en-US"/>
          </a:p>
        </p:txBody>
      </p:sp>
    </p:spTree>
    <p:extLst>
      <p:ext uri="{BB962C8B-B14F-4D97-AF65-F5344CB8AC3E}">
        <p14:creationId xmlns:p14="http://schemas.microsoft.com/office/powerpoint/2010/main" val="1446050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AEE902-0720-4959-ACAC-AF056CF25CD2}"/>
              </a:ext>
            </a:extLst>
          </p:cNvPr>
          <p:cNvSpPr>
            <a:spLocks noGrp="1"/>
          </p:cNvSpPr>
          <p:nvPr>
            <p:ph type="dt" sz="half" idx="10"/>
          </p:nvPr>
        </p:nvSpPr>
        <p:spPr/>
        <p:txBody>
          <a:bodyPr/>
          <a:lstStyle>
            <a:lvl1pPr>
              <a:defRPr/>
            </a:lvl1pPr>
          </a:lstStyle>
          <a:p>
            <a:pPr>
              <a:defRPr/>
            </a:pPr>
            <a:fld id="{08EC36B4-1725-41D0-9240-84F402D9E89E}" type="datetimeFigureOut">
              <a:rPr lang="en-US"/>
              <a:pPr>
                <a:defRPr/>
              </a:pPr>
              <a:t>5/3/2021</a:t>
            </a:fld>
            <a:endParaRPr lang="en-US"/>
          </a:p>
        </p:txBody>
      </p:sp>
      <p:sp>
        <p:nvSpPr>
          <p:cNvPr id="5" name="Footer Placeholder 4">
            <a:extLst>
              <a:ext uri="{FF2B5EF4-FFF2-40B4-BE49-F238E27FC236}">
                <a16:creationId xmlns:a16="http://schemas.microsoft.com/office/drawing/2014/main" id="{EE6CC38E-701A-4562-BAA1-B2500475F7A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FF049D-05ED-499D-9E21-8DFD60E26D2D}"/>
              </a:ext>
            </a:extLst>
          </p:cNvPr>
          <p:cNvSpPr>
            <a:spLocks noGrp="1"/>
          </p:cNvSpPr>
          <p:nvPr>
            <p:ph type="sldNum" sz="quarter" idx="12"/>
          </p:nvPr>
        </p:nvSpPr>
        <p:spPr/>
        <p:txBody>
          <a:bodyPr/>
          <a:lstStyle>
            <a:lvl1pPr>
              <a:defRPr/>
            </a:lvl1pPr>
          </a:lstStyle>
          <a:p>
            <a:fld id="{71285A23-9797-4FCF-902A-64970F812765}" type="slidenum">
              <a:rPr lang="en-US" altLang="en-US"/>
              <a:pPr/>
              <a:t>‹#›</a:t>
            </a:fld>
            <a:endParaRPr lang="en-US" altLang="en-US"/>
          </a:p>
        </p:txBody>
      </p:sp>
    </p:spTree>
    <p:extLst>
      <p:ext uri="{BB962C8B-B14F-4D97-AF65-F5344CB8AC3E}">
        <p14:creationId xmlns:p14="http://schemas.microsoft.com/office/powerpoint/2010/main" val="176858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7BA519-1EAF-4802-9703-72A4BB557EEF}"/>
              </a:ext>
            </a:extLst>
          </p:cNvPr>
          <p:cNvSpPr>
            <a:spLocks noGrp="1"/>
          </p:cNvSpPr>
          <p:nvPr>
            <p:ph type="dt" sz="half" idx="10"/>
          </p:nvPr>
        </p:nvSpPr>
        <p:spPr/>
        <p:txBody>
          <a:bodyPr/>
          <a:lstStyle>
            <a:lvl1pPr>
              <a:defRPr/>
            </a:lvl1pPr>
          </a:lstStyle>
          <a:p>
            <a:pPr>
              <a:defRPr/>
            </a:pPr>
            <a:fld id="{2525427E-492D-4E84-B14A-04C33904A35A}" type="datetimeFigureOut">
              <a:rPr lang="en-US"/>
              <a:pPr>
                <a:defRPr/>
              </a:pPr>
              <a:t>5/3/2021</a:t>
            </a:fld>
            <a:endParaRPr lang="en-US"/>
          </a:p>
        </p:txBody>
      </p:sp>
      <p:sp>
        <p:nvSpPr>
          <p:cNvPr id="5" name="Footer Placeholder 4">
            <a:extLst>
              <a:ext uri="{FF2B5EF4-FFF2-40B4-BE49-F238E27FC236}">
                <a16:creationId xmlns:a16="http://schemas.microsoft.com/office/drawing/2014/main" id="{29B52AF5-C4A4-436B-8AD2-8DC4016AFCF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0DCEE97-F49B-4D9A-BB4B-1C13D7D65C3E}"/>
              </a:ext>
            </a:extLst>
          </p:cNvPr>
          <p:cNvSpPr>
            <a:spLocks noGrp="1"/>
          </p:cNvSpPr>
          <p:nvPr>
            <p:ph type="sldNum" sz="quarter" idx="12"/>
          </p:nvPr>
        </p:nvSpPr>
        <p:spPr/>
        <p:txBody>
          <a:bodyPr/>
          <a:lstStyle>
            <a:lvl1pPr>
              <a:defRPr/>
            </a:lvl1pPr>
          </a:lstStyle>
          <a:p>
            <a:fld id="{E9FF5A49-C1A7-41A8-A6F0-6C7A393D0F0C}" type="slidenum">
              <a:rPr lang="en-US" altLang="en-US"/>
              <a:pPr/>
              <a:t>‹#›</a:t>
            </a:fld>
            <a:endParaRPr lang="en-US" altLang="en-US"/>
          </a:p>
        </p:txBody>
      </p:sp>
    </p:spTree>
    <p:extLst>
      <p:ext uri="{BB962C8B-B14F-4D97-AF65-F5344CB8AC3E}">
        <p14:creationId xmlns:p14="http://schemas.microsoft.com/office/powerpoint/2010/main" val="506280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04703AB-0765-4766-B2B3-8647BF2676AC}"/>
              </a:ext>
            </a:extLst>
          </p:cNvPr>
          <p:cNvSpPr>
            <a:spLocks noGrp="1"/>
          </p:cNvSpPr>
          <p:nvPr>
            <p:ph type="dt" sz="half" idx="10"/>
          </p:nvPr>
        </p:nvSpPr>
        <p:spPr/>
        <p:txBody>
          <a:bodyPr/>
          <a:lstStyle>
            <a:lvl1pPr>
              <a:defRPr/>
            </a:lvl1pPr>
          </a:lstStyle>
          <a:p>
            <a:pPr>
              <a:defRPr/>
            </a:pPr>
            <a:fld id="{36DE3F73-F56F-493F-9D65-975A0E13B2E0}" type="datetimeFigureOut">
              <a:rPr lang="en-US"/>
              <a:pPr>
                <a:defRPr/>
              </a:pPr>
              <a:t>5/3/2021</a:t>
            </a:fld>
            <a:endParaRPr lang="en-US"/>
          </a:p>
        </p:txBody>
      </p:sp>
      <p:sp>
        <p:nvSpPr>
          <p:cNvPr id="6" name="Footer Placeholder 4">
            <a:extLst>
              <a:ext uri="{FF2B5EF4-FFF2-40B4-BE49-F238E27FC236}">
                <a16:creationId xmlns:a16="http://schemas.microsoft.com/office/drawing/2014/main" id="{45D903D5-C0BB-41A3-8ABC-ECBC626BBB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05AE16F-DCFC-4A18-A413-8580244EE952}"/>
              </a:ext>
            </a:extLst>
          </p:cNvPr>
          <p:cNvSpPr>
            <a:spLocks noGrp="1"/>
          </p:cNvSpPr>
          <p:nvPr>
            <p:ph type="sldNum" sz="quarter" idx="12"/>
          </p:nvPr>
        </p:nvSpPr>
        <p:spPr/>
        <p:txBody>
          <a:bodyPr/>
          <a:lstStyle>
            <a:lvl1pPr>
              <a:defRPr/>
            </a:lvl1pPr>
          </a:lstStyle>
          <a:p>
            <a:fld id="{6B65815E-1EB3-4BD7-BA6E-BBE637305809}" type="slidenum">
              <a:rPr lang="en-US" altLang="en-US"/>
              <a:pPr/>
              <a:t>‹#›</a:t>
            </a:fld>
            <a:endParaRPr lang="en-US" altLang="en-US"/>
          </a:p>
        </p:txBody>
      </p:sp>
    </p:spTree>
    <p:extLst>
      <p:ext uri="{BB962C8B-B14F-4D97-AF65-F5344CB8AC3E}">
        <p14:creationId xmlns:p14="http://schemas.microsoft.com/office/powerpoint/2010/main" val="447051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2D8BB4A-8EA6-4F00-A49C-90A6DD10537C}"/>
              </a:ext>
            </a:extLst>
          </p:cNvPr>
          <p:cNvSpPr>
            <a:spLocks noGrp="1"/>
          </p:cNvSpPr>
          <p:nvPr>
            <p:ph type="dt" sz="half" idx="10"/>
          </p:nvPr>
        </p:nvSpPr>
        <p:spPr/>
        <p:txBody>
          <a:bodyPr/>
          <a:lstStyle>
            <a:lvl1pPr>
              <a:defRPr/>
            </a:lvl1pPr>
          </a:lstStyle>
          <a:p>
            <a:pPr>
              <a:defRPr/>
            </a:pPr>
            <a:fld id="{B33D83E5-7605-474C-B3F5-39DB1B2E0773}" type="datetimeFigureOut">
              <a:rPr lang="en-US"/>
              <a:pPr>
                <a:defRPr/>
              </a:pPr>
              <a:t>5/3/2021</a:t>
            </a:fld>
            <a:endParaRPr lang="en-US"/>
          </a:p>
        </p:txBody>
      </p:sp>
      <p:sp>
        <p:nvSpPr>
          <p:cNvPr id="8" name="Footer Placeholder 4">
            <a:extLst>
              <a:ext uri="{FF2B5EF4-FFF2-40B4-BE49-F238E27FC236}">
                <a16:creationId xmlns:a16="http://schemas.microsoft.com/office/drawing/2014/main" id="{04168AA0-D45D-43B9-AF0C-C631DBA0325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659BE52-5454-42E5-8777-F6813F0D8C09}"/>
              </a:ext>
            </a:extLst>
          </p:cNvPr>
          <p:cNvSpPr>
            <a:spLocks noGrp="1"/>
          </p:cNvSpPr>
          <p:nvPr>
            <p:ph type="sldNum" sz="quarter" idx="12"/>
          </p:nvPr>
        </p:nvSpPr>
        <p:spPr/>
        <p:txBody>
          <a:bodyPr/>
          <a:lstStyle>
            <a:lvl1pPr>
              <a:defRPr/>
            </a:lvl1pPr>
          </a:lstStyle>
          <a:p>
            <a:fld id="{8527D6F6-CA4C-4CB2-9193-D9FAD91BF7EC}" type="slidenum">
              <a:rPr lang="en-US" altLang="en-US"/>
              <a:pPr/>
              <a:t>‹#›</a:t>
            </a:fld>
            <a:endParaRPr lang="en-US" altLang="en-US"/>
          </a:p>
        </p:txBody>
      </p:sp>
    </p:spTree>
    <p:extLst>
      <p:ext uri="{BB962C8B-B14F-4D97-AF65-F5344CB8AC3E}">
        <p14:creationId xmlns:p14="http://schemas.microsoft.com/office/powerpoint/2010/main" val="367063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F190F1C-BE9D-4EAC-B28E-14386DB5F9B0}"/>
              </a:ext>
            </a:extLst>
          </p:cNvPr>
          <p:cNvSpPr>
            <a:spLocks noGrp="1"/>
          </p:cNvSpPr>
          <p:nvPr>
            <p:ph type="dt" sz="half" idx="10"/>
          </p:nvPr>
        </p:nvSpPr>
        <p:spPr/>
        <p:txBody>
          <a:bodyPr/>
          <a:lstStyle>
            <a:lvl1pPr>
              <a:defRPr/>
            </a:lvl1pPr>
          </a:lstStyle>
          <a:p>
            <a:pPr>
              <a:defRPr/>
            </a:pPr>
            <a:fld id="{A3C0BA56-72C4-45DC-9320-222778C445BD}" type="datetimeFigureOut">
              <a:rPr lang="en-US"/>
              <a:pPr>
                <a:defRPr/>
              </a:pPr>
              <a:t>5/3/2021</a:t>
            </a:fld>
            <a:endParaRPr lang="en-US"/>
          </a:p>
        </p:txBody>
      </p:sp>
      <p:sp>
        <p:nvSpPr>
          <p:cNvPr id="4" name="Footer Placeholder 4">
            <a:extLst>
              <a:ext uri="{FF2B5EF4-FFF2-40B4-BE49-F238E27FC236}">
                <a16:creationId xmlns:a16="http://schemas.microsoft.com/office/drawing/2014/main" id="{2AAAED14-2BF8-4DAD-8790-4A6B39A1E13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E3A98C0-934A-473D-9509-BE7B8B56297C}"/>
              </a:ext>
            </a:extLst>
          </p:cNvPr>
          <p:cNvSpPr>
            <a:spLocks noGrp="1"/>
          </p:cNvSpPr>
          <p:nvPr>
            <p:ph type="sldNum" sz="quarter" idx="12"/>
          </p:nvPr>
        </p:nvSpPr>
        <p:spPr/>
        <p:txBody>
          <a:bodyPr/>
          <a:lstStyle>
            <a:lvl1pPr>
              <a:defRPr/>
            </a:lvl1pPr>
          </a:lstStyle>
          <a:p>
            <a:fld id="{8E1356B3-373A-4A38-BF6C-35D87D480021}" type="slidenum">
              <a:rPr lang="en-US" altLang="en-US"/>
              <a:pPr/>
              <a:t>‹#›</a:t>
            </a:fld>
            <a:endParaRPr lang="en-US" altLang="en-US"/>
          </a:p>
        </p:txBody>
      </p:sp>
    </p:spTree>
    <p:extLst>
      <p:ext uri="{BB962C8B-B14F-4D97-AF65-F5344CB8AC3E}">
        <p14:creationId xmlns:p14="http://schemas.microsoft.com/office/powerpoint/2010/main" val="2334466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B83D121-FD09-45C1-858E-C9A260F2E86A}"/>
              </a:ext>
            </a:extLst>
          </p:cNvPr>
          <p:cNvSpPr>
            <a:spLocks noGrp="1"/>
          </p:cNvSpPr>
          <p:nvPr>
            <p:ph type="dt" sz="half" idx="10"/>
          </p:nvPr>
        </p:nvSpPr>
        <p:spPr/>
        <p:txBody>
          <a:bodyPr/>
          <a:lstStyle>
            <a:lvl1pPr>
              <a:defRPr/>
            </a:lvl1pPr>
          </a:lstStyle>
          <a:p>
            <a:pPr>
              <a:defRPr/>
            </a:pPr>
            <a:fld id="{DFE4795B-9134-4643-8154-7E096D96EC4C}" type="datetimeFigureOut">
              <a:rPr lang="en-US"/>
              <a:pPr>
                <a:defRPr/>
              </a:pPr>
              <a:t>5/3/2021</a:t>
            </a:fld>
            <a:endParaRPr lang="en-US"/>
          </a:p>
        </p:txBody>
      </p:sp>
      <p:sp>
        <p:nvSpPr>
          <p:cNvPr id="3" name="Footer Placeholder 4">
            <a:extLst>
              <a:ext uri="{FF2B5EF4-FFF2-40B4-BE49-F238E27FC236}">
                <a16:creationId xmlns:a16="http://schemas.microsoft.com/office/drawing/2014/main" id="{4AD6C64E-3C48-462E-ADB7-7512CD9EAF7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B4332B4-4599-4126-ACAF-5D4B0C111891}"/>
              </a:ext>
            </a:extLst>
          </p:cNvPr>
          <p:cNvSpPr>
            <a:spLocks noGrp="1"/>
          </p:cNvSpPr>
          <p:nvPr>
            <p:ph type="sldNum" sz="quarter" idx="12"/>
          </p:nvPr>
        </p:nvSpPr>
        <p:spPr/>
        <p:txBody>
          <a:bodyPr/>
          <a:lstStyle>
            <a:lvl1pPr>
              <a:defRPr/>
            </a:lvl1pPr>
          </a:lstStyle>
          <a:p>
            <a:fld id="{012E0F34-85D5-4EEA-82CF-9DFB1EACFCC8}" type="slidenum">
              <a:rPr lang="en-US" altLang="en-US"/>
              <a:pPr/>
              <a:t>‹#›</a:t>
            </a:fld>
            <a:endParaRPr lang="en-US" altLang="en-US"/>
          </a:p>
        </p:txBody>
      </p:sp>
    </p:spTree>
    <p:extLst>
      <p:ext uri="{BB962C8B-B14F-4D97-AF65-F5344CB8AC3E}">
        <p14:creationId xmlns:p14="http://schemas.microsoft.com/office/powerpoint/2010/main" val="4081643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9A7B1C-8E5F-47CF-B9D3-F1868E5D300F}"/>
              </a:ext>
            </a:extLst>
          </p:cNvPr>
          <p:cNvSpPr>
            <a:spLocks noGrp="1"/>
          </p:cNvSpPr>
          <p:nvPr>
            <p:ph type="dt" sz="half" idx="10"/>
          </p:nvPr>
        </p:nvSpPr>
        <p:spPr/>
        <p:txBody>
          <a:bodyPr/>
          <a:lstStyle>
            <a:lvl1pPr>
              <a:defRPr/>
            </a:lvl1pPr>
          </a:lstStyle>
          <a:p>
            <a:pPr>
              <a:defRPr/>
            </a:pPr>
            <a:fld id="{6B868B00-9876-43C3-B75E-9E9BE1C2FC06}" type="datetimeFigureOut">
              <a:rPr lang="en-US"/>
              <a:pPr>
                <a:defRPr/>
              </a:pPr>
              <a:t>5/3/2021</a:t>
            </a:fld>
            <a:endParaRPr lang="en-US"/>
          </a:p>
        </p:txBody>
      </p:sp>
      <p:sp>
        <p:nvSpPr>
          <p:cNvPr id="6" name="Footer Placeholder 4">
            <a:extLst>
              <a:ext uri="{FF2B5EF4-FFF2-40B4-BE49-F238E27FC236}">
                <a16:creationId xmlns:a16="http://schemas.microsoft.com/office/drawing/2014/main" id="{C9A3644E-534C-4123-A239-A8E22A85A9A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06AA38B-BE64-48A6-A37C-4E2FDCD9A404}"/>
              </a:ext>
            </a:extLst>
          </p:cNvPr>
          <p:cNvSpPr>
            <a:spLocks noGrp="1"/>
          </p:cNvSpPr>
          <p:nvPr>
            <p:ph type="sldNum" sz="quarter" idx="12"/>
          </p:nvPr>
        </p:nvSpPr>
        <p:spPr/>
        <p:txBody>
          <a:bodyPr/>
          <a:lstStyle>
            <a:lvl1pPr>
              <a:defRPr/>
            </a:lvl1pPr>
          </a:lstStyle>
          <a:p>
            <a:fld id="{90409E10-E9E2-498B-A17E-1A75C32021CC}" type="slidenum">
              <a:rPr lang="en-US" altLang="en-US"/>
              <a:pPr/>
              <a:t>‹#›</a:t>
            </a:fld>
            <a:endParaRPr lang="en-US" altLang="en-US"/>
          </a:p>
        </p:txBody>
      </p:sp>
    </p:spTree>
    <p:extLst>
      <p:ext uri="{BB962C8B-B14F-4D97-AF65-F5344CB8AC3E}">
        <p14:creationId xmlns:p14="http://schemas.microsoft.com/office/powerpoint/2010/main" val="391014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7E02E-62D2-4ECF-A0E3-37B24D2082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964A48-7171-4A1C-B223-785CB6F760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AB81B6-929C-4835-96AB-4FB145ECE8AE}"/>
              </a:ext>
            </a:extLst>
          </p:cNvPr>
          <p:cNvSpPr>
            <a:spLocks noGrp="1"/>
          </p:cNvSpPr>
          <p:nvPr>
            <p:ph type="dt" sz="half" idx="10"/>
          </p:nvPr>
        </p:nvSpPr>
        <p:spPr/>
        <p:txBody>
          <a:bodyPr/>
          <a:lstStyle/>
          <a:p>
            <a:fld id="{E32BB752-F58F-4AF7-8073-7FA4E9795530}" type="datetimeFigureOut">
              <a:rPr lang="en-US" smtClean="0"/>
              <a:t>5/3/2021</a:t>
            </a:fld>
            <a:endParaRPr lang="en-US"/>
          </a:p>
        </p:txBody>
      </p:sp>
      <p:sp>
        <p:nvSpPr>
          <p:cNvPr id="5" name="Footer Placeholder 4">
            <a:extLst>
              <a:ext uri="{FF2B5EF4-FFF2-40B4-BE49-F238E27FC236}">
                <a16:creationId xmlns:a16="http://schemas.microsoft.com/office/drawing/2014/main" id="{FE400C7E-8571-46BF-A48B-7E968EC95E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A7B98-2A3F-4837-BB20-205571049424}"/>
              </a:ext>
            </a:extLst>
          </p:cNvPr>
          <p:cNvSpPr>
            <a:spLocks noGrp="1"/>
          </p:cNvSpPr>
          <p:nvPr>
            <p:ph type="sldNum" sz="quarter" idx="12"/>
          </p:nvPr>
        </p:nvSpPr>
        <p:spPr/>
        <p:txBody>
          <a:bodyPr/>
          <a:lstStyle/>
          <a:p>
            <a:fld id="{8F8B2859-8345-4380-83A0-281CE65B2F9E}" type="slidenum">
              <a:rPr lang="en-US" smtClean="0"/>
              <a:t>‹#›</a:t>
            </a:fld>
            <a:endParaRPr lang="en-US"/>
          </a:p>
        </p:txBody>
      </p:sp>
    </p:spTree>
    <p:extLst>
      <p:ext uri="{BB962C8B-B14F-4D97-AF65-F5344CB8AC3E}">
        <p14:creationId xmlns:p14="http://schemas.microsoft.com/office/powerpoint/2010/main" val="3721467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DC988D8-A7D7-41E7-A6F3-95DC1B5DD5AA}"/>
              </a:ext>
            </a:extLst>
          </p:cNvPr>
          <p:cNvSpPr>
            <a:spLocks noGrp="1"/>
          </p:cNvSpPr>
          <p:nvPr>
            <p:ph type="dt" sz="half" idx="10"/>
          </p:nvPr>
        </p:nvSpPr>
        <p:spPr/>
        <p:txBody>
          <a:bodyPr/>
          <a:lstStyle>
            <a:lvl1pPr>
              <a:defRPr/>
            </a:lvl1pPr>
          </a:lstStyle>
          <a:p>
            <a:pPr>
              <a:defRPr/>
            </a:pPr>
            <a:fld id="{840D715E-866D-4759-80CB-7FFFD53CADCA}" type="datetimeFigureOut">
              <a:rPr lang="en-US"/>
              <a:pPr>
                <a:defRPr/>
              </a:pPr>
              <a:t>5/3/2021</a:t>
            </a:fld>
            <a:endParaRPr lang="en-US"/>
          </a:p>
        </p:txBody>
      </p:sp>
      <p:sp>
        <p:nvSpPr>
          <p:cNvPr id="6" name="Footer Placeholder 4">
            <a:extLst>
              <a:ext uri="{FF2B5EF4-FFF2-40B4-BE49-F238E27FC236}">
                <a16:creationId xmlns:a16="http://schemas.microsoft.com/office/drawing/2014/main" id="{91EAF403-DCA7-4241-9806-3422A689F09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3F38CDC-A0FB-47B6-9C18-0EDA2D1D817A}"/>
              </a:ext>
            </a:extLst>
          </p:cNvPr>
          <p:cNvSpPr>
            <a:spLocks noGrp="1"/>
          </p:cNvSpPr>
          <p:nvPr>
            <p:ph type="sldNum" sz="quarter" idx="12"/>
          </p:nvPr>
        </p:nvSpPr>
        <p:spPr/>
        <p:txBody>
          <a:bodyPr/>
          <a:lstStyle>
            <a:lvl1pPr>
              <a:defRPr/>
            </a:lvl1pPr>
          </a:lstStyle>
          <a:p>
            <a:fld id="{03E3A872-3276-498A-A52E-C4C891347B6F}" type="slidenum">
              <a:rPr lang="en-US" altLang="en-US"/>
              <a:pPr/>
              <a:t>‹#›</a:t>
            </a:fld>
            <a:endParaRPr lang="en-US" altLang="en-US"/>
          </a:p>
        </p:txBody>
      </p:sp>
    </p:spTree>
    <p:extLst>
      <p:ext uri="{BB962C8B-B14F-4D97-AF65-F5344CB8AC3E}">
        <p14:creationId xmlns:p14="http://schemas.microsoft.com/office/powerpoint/2010/main" val="994388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51A14-6F70-4706-9C97-A80652DD9BD2}"/>
              </a:ext>
            </a:extLst>
          </p:cNvPr>
          <p:cNvSpPr>
            <a:spLocks noGrp="1"/>
          </p:cNvSpPr>
          <p:nvPr>
            <p:ph type="dt" sz="half" idx="10"/>
          </p:nvPr>
        </p:nvSpPr>
        <p:spPr/>
        <p:txBody>
          <a:bodyPr/>
          <a:lstStyle>
            <a:lvl1pPr>
              <a:defRPr/>
            </a:lvl1pPr>
          </a:lstStyle>
          <a:p>
            <a:pPr>
              <a:defRPr/>
            </a:pPr>
            <a:fld id="{33D18914-FF25-4CC8-AB87-18C45E6E4A89}" type="datetimeFigureOut">
              <a:rPr lang="en-US"/>
              <a:pPr>
                <a:defRPr/>
              </a:pPr>
              <a:t>5/3/2021</a:t>
            </a:fld>
            <a:endParaRPr lang="en-US"/>
          </a:p>
        </p:txBody>
      </p:sp>
      <p:sp>
        <p:nvSpPr>
          <p:cNvPr id="5" name="Footer Placeholder 4">
            <a:extLst>
              <a:ext uri="{FF2B5EF4-FFF2-40B4-BE49-F238E27FC236}">
                <a16:creationId xmlns:a16="http://schemas.microsoft.com/office/drawing/2014/main" id="{004597BC-51DD-4FE1-88D9-4729C61A99E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1DCDA6-0872-4AD5-8E60-48F8A9268248}"/>
              </a:ext>
            </a:extLst>
          </p:cNvPr>
          <p:cNvSpPr>
            <a:spLocks noGrp="1"/>
          </p:cNvSpPr>
          <p:nvPr>
            <p:ph type="sldNum" sz="quarter" idx="12"/>
          </p:nvPr>
        </p:nvSpPr>
        <p:spPr/>
        <p:txBody>
          <a:bodyPr/>
          <a:lstStyle>
            <a:lvl1pPr>
              <a:defRPr/>
            </a:lvl1pPr>
          </a:lstStyle>
          <a:p>
            <a:fld id="{C365E9BC-4A6C-42CF-8212-B117823C0E65}" type="slidenum">
              <a:rPr lang="en-US" altLang="en-US"/>
              <a:pPr/>
              <a:t>‹#›</a:t>
            </a:fld>
            <a:endParaRPr lang="en-US" altLang="en-US"/>
          </a:p>
        </p:txBody>
      </p:sp>
    </p:spTree>
    <p:extLst>
      <p:ext uri="{BB962C8B-B14F-4D97-AF65-F5344CB8AC3E}">
        <p14:creationId xmlns:p14="http://schemas.microsoft.com/office/powerpoint/2010/main" val="197215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C13C-A6DB-47FB-BBD9-425B826CB412}"/>
              </a:ext>
            </a:extLst>
          </p:cNvPr>
          <p:cNvSpPr>
            <a:spLocks noGrp="1"/>
          </p:cNvSpPr>
          <p:nvPr>
            <p:ph type="dt" sz="half" idx="10"/>
          </p:nvPr>
        </p:nvSpPr>
        <p:spPr/>
        <p:txBody>
          <a:bodyPr/>
          <a:lstStyle>
            <a:lvl1pPr>
              <a:defRPr/>
            </a:lvl1pPr>
          </a:lstStyle>
          <a:p>
            <a:pPr>
              <a:defRPr/>
            </a:pPr>
            <a:fld id="{FB7C5158-35BA-4219-B342-F1916C61018D}" type="datetimeFigureOut">
              <a:rPr lang="en-US"/>
              <a:pPr>
                <a:defRPr/>
              </a:pPr>
              <a:t>5/3/2021</a:t>
            </a:fld>
            <a:endParaRPr lang="en-US"/>
          </a:p>
        </p:txBody>
      </p:sp>
      <p:sp>
        <p:nvSpPr>
          <p:cNvPr id="5" name="Footer Placeholder 4">
            <a:extLst>
              <a:ext uri="{FF2B5EF4-FFF2-40B4-BE49-F238E27FC236}">
                <a16:creationId xmlns:a16="http://schemas.microsoft.com/office/drawing/2014/main" id="{ED6BC3CB-B71E-45D3-BEC4-6891DADE68D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52301A-C91B-4FAD-B59F-0D6BFE6E993C}"/>
              </a:ext>
            </a:extLst>
          </p:cNvPr>
          <p:cNvSpPr>
            <a:spLocks noGrp="1"/>
          </p:cNvSpPr>
          <p:nvPr>
            <p:ph type="sldNum" sz="quarter" idx="12"/>
          </p:nvPr>
        </p:nvSpPr>
        <p:spPr/>
        <p:txBody>
          <a:bodyPr/>
          <a:lstStyle>
            <a:lvl1pPr>
              <a:defRPr/>
            </a:lvl1pPr>
          </a:lstStyle>
          <a:p>
            <a:fld id="{06217065-1D35-4BE7-A94F-3C1467EC467E}" type="slidenum">
              <a:rPr lang="en-US" altLang="en-US"/>
              <a:pPr/>
              <a:t>‹#›</a:t>
            </a:fld>
            <a:endParaRPr lang="en-US" altLang="en-US"/>
          </a:p>
        </p:txBody>
      </p:sp>
    </p:spTree>
    <p:extLst>
      <p:ext uri="{BB962C8B-B14F-4D97-AF65-F5344CB8AC3E}">
        <p14:creationId xmlns:p14="http://schemas.microsoft.com/office/powerpoint/2010/main" val="1898320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2167" y="228601"/>
            <a:ext cx="11387667" cy="5870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A6B13167-69E9-4C82-BEC6-1F99CB8BA95F}"/>
              </a:ext>
            </a:extLst>
          </p:cNvPr>
          <p:cNvSpPr>
            <a:spLocks noGrp="1"/>
          </p:cNvSpPr>
          <p:nvPr>
            <p:ph type="dt" sz="half" idx="10"/>
          </p:nvPr>
        </p:nvSpPr>
        <p:spPr>
          <a:xfrm>
            <a:off x="402167" y="6245225"/>
            <a:ext cx="3052233" cy="47625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6DB52971-CB8C-4DAD-A51F-B1975B376FEB}"/>
              </a:ext>
            </a:extLst>
          </p:cNvPr>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3F1B2B09-396C-49C5-B18A-54158AA23EC1}"/>
              </a:ext>
            </a:extLst>
          </p:cNvPr>
          <p:cNvSpPr>
            <a:spLocks noGrp="1"/>
          </p:cNvSpPr>
          <p:nvPr>
            <p:ph type="sldNum" sz="quarter" idx="12"/>
          </p:nvPr>
        </p:nvSpPr>
        <p:spPr>
          <a:xfrm>
            <a:off x="8737601" y="6245225"/>
            <a:ext cx="3052233" cy="476250"/>
          </a:xfrm>
        </p:spPr>
        <p:txBody>
          <a:bodyPr/>
          <a:lstStyle>
            <a:lvl1pPr>
              <a:defRPr/>
            </a:lvl1pPr>
          </a:lstStyle>
          <a:p>
            <a:fld id="{8AF14511-E917-4056-999A-5F3BDB59C47A}" type="slidenum">
              <a:rPr lang="en-US" altLang="en-US"/>
              <a:pPr/>
              <a:t>‹#›</a:t>
            </a:fld>
            <a:endParaRPr lang="en-US" altLang="en-US"/>
          </a:p>
        </p:txBody>
      </p:sp>
    </p:spTree>
    <p:extLst>
      <p:ext uri="{BB962C8B-B14F-4D97-AF65-F5344CB8AC3E}">
        <p14:creationId xmlns:p14="http://schemas.microsoft.com/office/powerpoint/2010/main" val="2635868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3606946-40CD-4865-B6EA-9827802539F1}"/>
              </a:ext>
            </a:extLst>
          </p:cNvPr>
          <p:cNvSpPr>
            <a:spLocks noGrp="1"/>
          </p:cNvSpPr>
          <p:nvPr>
            <p:ph type="dt" sz="half" idx="10"/>
          </p:nvPr>
        </p:nvSpPr>
        <p:spPr/>
        <p:txBody>
          <a:bodyPr/>
          <a:lstStyle>
            <a:lvl1pPr>
              <a:defRPr/>
            </a:lvl1pPr>
          </a:lstStyle>
          <a:p>
            <a:pPr>
              <a:defRPr/>
            </a:pPr>
            <a:fld id="{6880F6D7-CF65-4116-884C-F9E3E52EC442}" type="datetime1">
              <a:rPr lang="en-US"/>
              <a:pPr>
                <a:defRPr/>
              </a:pPr>
              <a:t>5/3/2021</a:t>
            </a:fld>
            <a:endParaRPr lang="en-US"/>
          </a:p>
        </p:txBody>
      </p:sp>
      <p:sp>
        <p:nvSpPr>
          <p:cNvPr id="5" name="Footer Placeholder 4">
            <a:extLst>
              <a:ext uri="{FF2B5EF4-FFF2-40B4-BE49-F238E27FC236}">
                <a16:creationId xmlns:a16="http://schemas.microsoft.com/office/drawing/2014/main" id="{68086A1B-FFE7-4E51-B6A9-32D0AD30D6C4}"/>
              </a:ext>
            </a:extLst>
          </p:cNvPr>
          <p:cNvSpPr>
            <a:spLocks noGrp="1"/>
          </p:cNvSpPr>
          <p:nvPr>
            <p:ph type="ftr" sz="quarter" idx="11"/>
          </p:nvPr>
        </p:nvSpPr>
        <p:spPr/>
        <p:txBody>
          <a:bodyPr/>
          <a:lstStyle>
            <a:lvl1pPr>
              <a:defRPr/>
            </a:lvl1pPr>
          </a:lstStyle>
          <a:p>
            <a:pPr>
              <a:defRPr/>
            </a:pPr>
            <a:r>
              <a:rPr lang="en-US"/>
              <a:t>pharmaceutical physiology 16/10/2014</a:t>
            </a:r>
          </a:p>
        </p:txBody>
      </p:sp>
      <p:sp>
        <p:nvSpPr>
          <p:cNvPr id="6" name="Slide Number Placeholder 5">
            <a:extLst>
              <a:ext uri="{FF2B5EF4-FFF2-40B4-BE49-F238E27FC236}">
                <a16:creationId xmlns:a16="http://schemas.microsoft.com/office/drawing/2014/main" id="{02B2BB5C-F40A-40F8-B7B3-E2743AF3F197}"/>
              </a:ext>
            </a:extLst>
          </p:cNvPr>
          <p:cNvSpPr>
            <a:spLocks noGrp="1"/>
          </p:cNvSpPr>
          <p:nvPr>
            <p:ph type="sldNum" sz="quarter" idx="12"/>
          </p:nvPr>
        </p:nvSpPr>
        <p:spPr/>
        <p:txBody>
          <a:bodyPr/>
          <a:lstStyle>
            <a:lvl1pPr>
              <a:defRPr/>
            </a:lvl1pPr>
          </a:lstStyle>
          <a:p>
            <a:fld id="{194A0A64-B480-4745-87D2-44FA17C4C8DF}" type="slidenum">
              <a:rPr lang="en-US" altLang="en-US"/>
              <a:pPr/>
              <a:t>‹#›</a:t>
            </a:fld>
            <a:endParaRPr lang="en-US" altLang="en-US"/>
          </a:p>
        </p:txBody>
      </p:sp>
    </p:spTree>
    <p:extLst>
      <p:ext uri="{BB962C8B-B14F-4D97-AF65-F5344CB8AC3E}">
        <p14:creationId xmlns:p14="http://schemas.microsoft.com/office/powerpoint/2010/main" val="8577275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A8260-DCE2-4855-954B-7D112A0313E5}"/>
              </a:ext>
            </a:extLst>
          </p:cNvPr>
          <p:cNvSpPr>
            <a:spLocks noGrp="1"/>
          </p:cNvSpPr>
          <p:nvPr>
            <p:ph type="dt" sz="half" idx="10"/>
          </p:nvPr>
        </p:nvSpPr>
        <p:spPr/>
        <p:txBody>
          <a:bodyPr/>
          <a:lstStyle>
            <a:lvl1pPr>
              <a:defRPr/>
            </a:lvl1pPr>
          </a:lstStyle>
          <a:p>
            <a:pPr>
              <a:defRPr/>
            </a:pPr>
            <a:fld id="{2451D733-62A1-4F1A-9953-7A733A55FA5F}" type="datetime1">
              <a:rPr lang="en-US"/>
              <a:pPr>
                <a:defRPr/>
              </a:pPr>
              <a:t>5/3/2021</a:t>
            </a:fld>
            <a:endParaRPr lang="en-US"/>
          </a:p>
        </p:txBody>
      </p:sp>
      <p:sp>
        <p:nvSpPr>
          <p:cNvPr id="5" name="Footer Placeholder 4">
            <a:extLst>
              <a:ext uri="{FF2B5EF4-FFF2-40B4-BE49-F238E27FC236}">
                <a16:creationId xmlns:a16="http://schemas.microsoft.com/office/drawing/2014/main" id="{551F362F-28E3-4E92-B7EF-177C43FD054D}"/>
              </a:ext>
            </a:extLst>
          </p:cNvPr>
          <p:cNvSpPr>
            <a:spLocks noGrp="1"/>
          </p:cNvSpPr>
          <p:nvPr>
            <p:ph type="ftr" sz="quarter" idx="11"/>
          </p:nvPr>
        </p:nvSpPr>
        <p:spPr/>
        <p:txBody>
          <a:bodyPr/>
          <a:lstStyle>
            <a:lvl1pPr>
              <a:defRPr/>
            </a:lvl1pPr>
          </a:lstStyle>
          <a:p>
            <a:pPr>
              <a:defRPr/>
            </a:pPr>
            <a:r>
              <a:rPr lang="en-US"/>
              <a:t>pharmaceutical physiology 16/10/2014</a:t>
            </a:r>
          </a:p>
        </p:txBody>
      </p:sp>
      <p:sp>
        <p:nvSpPr>
          <p:cNvPr id="6" name="Slide Number Placeholder 5">
            <a:extLst>
              <a:ext uri="{FF2B5EF4-FFF2-40B4-BE49-F238E27FC236}">
                <a16:creationId xmlns:a16="http://schemas.microsoft.com/office/drawing/2014/main" id="{3BEF6F1F-E868-4D0C-B220-83B16DF9C94F}"/>
              </a:ext>
            </a:extLst>
          </p:cNvPr>
          <p:cNvSpPr>
            <a:spLocks noGrp="1"/>
          </p:cNvSpPr>
          <p:nvPr>
            <p:ph type="sldNum" sz="quarter" idx="12"/>
          </p:nvPr>
        </p:nvSpPr>
        <p:spPr/>
        <p:txBody>
          <a:bodyPr/>
          <a:lstStyle>
            <a:lvl1pPr>
              <a:defRPr/>
            </a:lvl1pPr>
          </a:lstStyle>
          <a:p>
            <a:fld id="{D82BE755-6154-4AF8-958B-64A2590F9FDB}" type="slidenum">
              <a:rPr lang="en-US" altLang="en-US"/>
              <a:pPr/>
              <a:t>‹#›</a:t>
            </a:fld>
            <a:endParaRPr lang="en-US" altLang="en-US"/>
          </a:p>
        </p:txBody>
      </p:sp>
    </p:spTree>
    <p:extLst>
      <p:ext uri="{BB962C8B-B14F-4D97-AF65-F5344CB8AC3E}">
        <p14:creationId xmlns:p14="http://schemas.microsoft.com/office/powerpoint/2010/main" val="26386492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66B0EF-7751-4B1B-B6C6-BEFCCC0CDC06}"/>
              </a:ext>
            </a:extLst>
          </p:cNvPr>
          <p:cNvSpPr>
            <a:spLocks noGrp="1"/>
          </p:cNvSpPr>
          <p:nvPr>
            <p:ph type="dt" sz="half" idx="10"/>
          </p:nvPr>
        </p:nvSpPr>
        <p:spPr/>
        <p:txBody>
          <a:bodyPr/>
          <a:lstStyle>
            <a:lvl1pPr>
              <a:defRPr/>
            </a:lvl1pPr>
          </a:lstStyle>
          <a:p>
            <a:pPr>
              <a:defRPr/>
            </a:pPr>
            <a:fld id="{403B3D4C-853D-47AD-8225-98FAC5BFF868}" type="datetime1">
              <a:rPr lang="en-US"/>
              <a:pPr>
                <a:defRPr/>
              </a:pPr>
              <a:t>5/3/2021</a:t>
            </a:fld>
            <a:endParaRPr lang="en-US"/>
          </a:p>
        </p:txBody>
      </p:sp>
      <p:sp>
        <p:nvSpPr>
          <p:cNvPr id="5" name="Footer Placeholder 4">
            <a:extLst>
              <a:ext uri="{FF2B5EF4-FFF2-40B4-BE49-F238E27FC236}">
                <a16:creationId xmlns:a16="http://schemas.microsoft.com/office/drawing/2014/main" id="{EC812B1D-95D7-4DD8-A557-A777F4B794CB}"/>
              </a:ext>
            </a:extLst>
          </p:cNvPr>
          <p:cNvSpPr>
            <a:spLocks noGrp="1"/>
          </p:cNvSpPr>
          <p:nvPr>
            <p:ph type="ftr" sz="quarter" idx="11"/>
          </p:nvPr>
        </p:nvSpPr>
        <p:spPr/>
        <p:txBody>
          <a:bodyPr/>
          <a:lstStyle>
            <a:lvl1pPr>
              <a:defRPr/>
            </a:lvl1pPr>
          </a:lstStyle>
          <a:p>
            <a:pPr>
              <a:defRPr/>
            </a:pPr>
            <a:r>
              <a:rPr lang="en-US"/>
              <a:t>pharmaceutical physiology 16/10/2014</a:t>
            </a:r>
          </a:p>
        </p:txBody>
      </p:sp>
      <p:sp>
        <p:nvSpPr>
          <p:cNvPr id="6" name="Slide Number Placeholder 5">
            <a:extLst>
              <a:ext uri="{FF2B5EF4-FFF2-40B4-BE49-F238E27FC236}">
                <a16:creationId xmlns:a16="http://schemas.microsoft.com/office/drawing/2014/main" id="{63B62E99-1148-40E4-8648-91EDA3146236}"/>
              </a:ext>
            </a:extLst>
          </p:cNvPr>
          <p:cNvSpPr>
            <a:spLocks noGrp="1"/>
          </p:cNvSpPr>
          <p:nvPr>
            <p:ph type="sldNum" sz="quarter" idx="12"/>
          </p:nvPr>
        </p:nvSpPr>
        <p:spPr/>
        <p:txBody>
          <a:bodyPr/>
          <a:lstStyle>
            <a:lvl1pPr>
              <a:defRPr/>
            </a:lvl1pPr>
          </a:lstStyle>
          <a:p>
            <a:fld id="{72C1ED33-0989-49FC-9C51-E4F952C7D1DD}" type="slidenum">
              <a:rPr lang="en-US" altLang="en-US"/>
              <a:pPr/>
              <a:t>‹#›</a:t>
            </a:fld>
            <a:endParaRPr lang="en-US" altLang="en-US"/>
          </a:p>
        </p:txBody>
      </p:sp>
    </p:spTree>
    <p:extLst>
      <p:ext uri="{BB962C8B-B14F-4D97-AF65-F5344CB8AC3E}">
        <p14:creationId xmlns:p14="http://schemas.microsoft.com/office/powerpoint/2010/main" val="1812647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E798A7B-8DFC-4B36-AB0E-A350BAD4B426}"/>
              </a:ext>
            </a:extLst>
          </p:cNvPr>
          <p:cNvSpPr>
            <a:spLocks noGrp="1"/>
          </p:cNvSpPr>
          <p:nvPr>
            <p:ph type="dt" sz="half" idx="10"/>
          </p:nvPr>
        </p:nvSpPr>
        <p:spPr/>
        <p:txBody>
          <a:bodyPr/>
          <a:lstStyle>
            <a:lvl1pPr>
              <a:defRPr/>
            </a:lvl1pPr>
          </a:lstStyle>
          <a:p>
            <a:pPr>
              <a:defRPr/>
            </a:pPr>
            <a:fld id="{15814B21-8A30-4686-AE90-4B83C8C7EEA9}" type="datetime1">
              <a:rPr lang="en-US"/>
              <a:pPr>
                <a:defRPr/>
              </a:pPr>
              <a:t>5/3/2021</a:t>
            </a:fld>
            <a:endParaRPr lang="en-US"/>
          </a:p>
        </p:txBody>
      </p:sp>
      <p:sp>
        <p:nvSpPr>
          <p:cNvPr id="6" name="Footer Placeholder 4">
            <a:extLst>
              <a:ext uri="{FF2B5EF4-FFF2-40B4-BE49-F238E27FC236}">
                <a16:creationId xmlns:a16="http://schemas.microsoft.com/office/drawing/2014/main" id="{7FE562B7-0D27-4CFA-AFDE-47C639602EBD}"/>
              </a:ext>
            </a:extLst>
          </p:cNvPr>
          <p:cNvSpPr>
            <a:spLocks noGrp="1"/>
          </p:cNvSpPr>
          <p:nvPr>
            <p:ph type="ftr" sz="quarter" idx="11"/>
          </p:nvPr>
        </p:nvSpPr>
        <p:spPr/>
        <p:txBody>
          <a:bodyPr/>
          <a:lstStyle>
            <a:lvl1pPr>
              <a:defRPr/>
            </a:lvl1pPr>
          </a:lstStyle>
          <a:p>
            <a:pPr>
              <a:defRPr/>
            </a:pPr>
            <a:r>
              <a:rPr lang="en-US"/>
              <a:t>pharmaceutical physiology 16/10/2014</a:t>
            </a:r>
          </a:p>
        </p:txBody>
      </p:sp>
      <p:sp>
        <p:nvSpPr>
          <p:cNvPr id="7" name="Slide Number Placeholder 5">
            <a:extLst>
              <a:ext uri="{FF2B5EF4-FFF2-40B4-BE49-F238E27FC236}">
                <a16:creationId xmlns:a16="http://schemas.microsoft.com/office/drawing/2014/main" id="{F8884ACD-3B4F-4486-BFA0-0AD9781BF565}"/>
              </a:ext>
            </a:extLst>
          </p:cNvPr>
          <p:cNvSpPr>
            <a:spLocks noGrp="1"/>
          </p:cNvSpPr>
          <p:nvPr>
            <p:ph type="sldNum" sz="quarter" idx="12"/>
          </p:nvPr>
        </p:nvSpPr>
        <p:spPr/>
        <p:txBody>
          <a:bodyPr/>
          <a:lstStyle>
            <a:lvl1pPr>
              <a:defRPr/>
            </a:lvl1pPr>
          </a:lstStyle>
          <a:p>
            <a:fld id="{79E50BC0-6295-470F-BDFC-04CBDB5EBB35}" type="slidenum">
              <a:rPr lang="en-US" altLang="en-US"/>
              <a:pPr/>
              <a:t>‹#›</a:t>
            </a:fld>
            <a:endParaRPr lang="en-US" altLang="en-US"/>
          </a:p>
        </p:txBody>
      </p:sp>
    </p:spTree>
    <p:extLst>
      <p:ext uri="{BB962C8B-B14F-4D97-AF65-F5344CB8AC3E}">
        <p14:creationId xmlns:p14="http://schemas.microsoft.com/office/powerpoint/2010/main" val="3729612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1794836-2F8A-42CF-A0A6-ECBF80D96004}"/>
              </a:ext>
            </a:extLst>
          </p:cNvPr>
          <p:cNvSpPr>
            <a:spLocks noGrp="1"/>
          </p:cNvSpPr>
          <p:nvPr>
            <p:ph type="dt" sz="half" idx="10"/>
          </p:nvPr>
        </p:nvSpPr>
        <p:spPr/>
        <p:txBody>
          <a:bodyPr/>
          <a:lstStyle>
            <a:lvl1pPr>
              <a:defRPr/>
            </a:lvl1pPr>
          </a:lstStyle>
          <a:p>
            <a:pPr>
              <a:defRPr/>
            </a:pPr>
            <a:fld id="{7D7191FB-51C8-4332-9033-9F6A3B8EA636}" type="datetime1">
              <a:rPr lang="en-US"/>
              <a:pPr>
                <a:defRPr/>
              </a:pPr>
              <a:t>5/3/2021</a:t>
            </a:fld>
            <a:endParaRPr lang="en-US"/>
          </a:p>
        </p:txBody>
      </p:sp>
      <p:sp>
        <p:nvSpPr>
          <p:cNvPr id="8" name="Footer Placeholder 4">
            <a:extLst>
              <a:ext uri="{FF2B5EF4-FFF2-40B4-BE49-F238E27FC236}">
                <a16:creationId xmlns:a16="http://schemas.microsoft.com/office/drawing/2014/main" id="{B185057B-C38F-4676-BD98-755D38B07B6D}"/>
              </a:ext>
            </a:extLst>
          </p:cNvPr>
          <p:cNvSpPr>
            <a:spLocks noGrp="1"/>
          </p:cNvSpPr>
          <p:nvPr>
            <p:ph type="ftr" sz="quarter" idx="11"/>
          </p:nvPr>
        </p:nvSpPr>
        <p:spPr/>
        <p:txBody>
          <a:bodyPr/>
          <a:lstStyle>
            <a:lvl1pPr>
              <a:defRPr/>
            </a:lvl1pPr>
          </a:lstStyle>
          <a:p>
            <a:pPr>
              <a:defRPr/>
            </a:pPr>
            <a:r>
              <a:rPr lang="en-US"/>
              <a:t>pharmaceutical physiology 16/10/2014</a:t>
            </a:r>
          </a:p>
        </p:txBody>
      </p:sp>
      <p:sp>
        <p:nvSpPr>
          <p:cNvPr id="9" name="Slide Number Placeholder 5">
            <a:extLst>
              <a:ext uri="{FF2B5EF4-FFF2-40B4-BE49-F238E27FC236}">
                <a16:creationId xmlns:a16="http://schemas.microsoft.com/office/drawing/2014/main" id="{86A4943F-1BB0-4D71-AE1C-489D855FE993}"/>
              </a:ext>
            </a:extLst>
          </p:cNvPr>
          <p:cNvSpPr>
            <a:spLocks noGrp="1"/>
          </p:cNvSpPr>
          <p:nvPr>
            <p:ph type="sldNum" sz="quarter" idx="12"/>
          </p:nvPr>
        </p:nvSpPr>
        <p:spPr/>
        <p:txBody>
          <a:bodyPr/>
          <a:lstStyle>
            <a:lvl1pPr>
              <a:defRPr/>
            </a:lvl1pPr>
          </a:lstStyle>
          <a:p>
            <a:fld id="{B4416C5A-C5BF-4708-9437-A4D2FEB08FAA}" type="slidenum">
              <a:rPr lang="en-US" altLang="en-US"/>
              <a:pPr/>
              <a:t>‹#›</a:t>
            </a:fld>
            <a:endParaRPr lang="en-US" altLang="en-US"/>
          </a:p>
        </p:txBody>
      </p:sp>
    </p:spTree>
    <p:extLst>
      <p:ext uri="{BB962C8B-B14F-4D97-AF65-F5344CB8AC3E}">
        <p14:creationId xmlns:p14="http://schemas.microsoft.com/office/powerpoint/2010/main" val="9344419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1040A73-CA01-4D9A-8386-8191D87AA029}"/>
              </a:ext>
            </a:extLst>
          </p:cNvPr>
          <p:cNvSpPr>
            <a:spLocks noGrp="1"/>
          </p:cNvSpPr>
          <p:nvPr>
            <p:ph type="dt" sz="half" idx="10"/>
          </p:nvPr>
        </p:nvSpPr>
        <p:spPr/>
        <p:txBody>
          <a:bodyPr/>
          <a:lstStyle>
            <a:lvl1pPr>
              <a:defRPr/>
            </a:lvl1pPr>
          </a:lstStyle>
          <a:p>
            <a:pPr>
              <a:defRPr/>
            </a:pPr>
            <a:fld id="{5CE14B8E-9BC2-4B12-904D-D8D793D43936}" type="datetime1">
              <a:rPr lang="en-US"/>
              <a:pPr>
                <a:defRPr/>
              </a:pPr>
              <a:t>5/3/2021</a:t>
            </a:fld>
            <a:endParaRPr lang="en-US"/>
          </a:p>
        </p:txBody>
      </p:sp>
      <p:sp>
        <p:nvSpPr>
          <p:cNvPr id="4" name="Footer Placeholder 4">
            <a:extLst>
              <a:ext uri="{FF2B5EF4-FFF2-40B4-BE49-F238E27FC236}">
                <a16:creationId xmlns:a16="http://schemas.microsoft.com/office/drawing/2014/main" id="{B2B314F5-993B-49E2-A8B9-C687EA8434D9}"/>
              </a:ext>
            </a:extLst>
          </p:cNvPr>
          <p:cNvSpPr>
            <a:spLocks noGrp="1"/>
          </p:cNvSpPr>
          <p:nvPr>
            <p:ph type="ftr" sz="quarter" idx="11"/>
          </p:nvPr>
        </p:nvSpPr>
        <p:spPr/>
        <p:txBody>
          <a:bodyPr/>
          <a:lstStyle>
            <a:lvl1pPr>
              <a:defRPr/>
            </a:lvl1pPr>
          </a:lstStyle>
          <a:p>
            <a:pPr>
              <a:defRPr/>
            </a:pPr>
            <a:r>
              <a:rPr lang="en-US"/>
              <a:t>pharmaceutical physiology 16/10/2014</a:t>
            </a:r>
          </a:p>
        </p:txBody>
      </p:sp>
      <p:sp>
        <p:nvSpPr>
          <p:cNvPr id="5" name="Slide Number Placeholder 5">
            <a:extLst>
              <a:ext uri="{FF2B5EF4-FFF2-40B4-BE49-F238E27FC236}">
                <a16:creationId xmlns:a16="http://schemas.microsoft.com/office/drawing/2014/main" id="{59F9B535-14B6-42D3-848A-5226EA724A0E}"/>
              </a:ext>
            </a:extLst>
          </p:cNvPr>
          <p:cNvSpPr>
            <a:spLocks noGrp="1"/>
          </p:cNvSpPr>
          <p:nvPr>
            <p:ph type="sldNum" sz="quarter" idx="12"/>
          </p:nvPr>
        </p:nvSpPr>
        <p:spPr/>
        <p:txBody>
          <a:bodyPr/>
          <a:lstStyle>
            <a:lvl1pPr>
              <a:defRPr/>
            </a:lvl1pPr>
          </a:lstStyle>
          <a:p>
            <a:fld id="{95828895-084D-42A5-BEDE-202FF4E7D190}" type="slidenum">
              <a:rPr lang="en-US" altLang="en-US"/>
              <a:pPr/>
              <a:t>‹#›</a:t>
            </a:fld>
            <a:endParaRPr lang="en-US" altLang="en-US"/>
          </a:p>
        </p:txBody>
      </p:sp>
    </p:spTree>
    <p:extLst>
      <p:ext uri="{BB962C8B-B14F-4D97-AF65-F5344CB8AC3E}">
        <p14:creationId xmlns:p14="http://schemas.microsoft.com/office/powerpoint/2010/main" val="220054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D520-A16B-46DF-A1FD-347D4AA692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6E7134-19CF-4C05-A002-49380D870B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8F6EC9-F121-4E14-8D2F-AF623D31737D}"/>
              </a:ext>
            </a:extLst>
          </p:cNvPr>
          <p:cNvSpPr>
            <a:spLocks noGrp="1"/>
          </p:cNvSpPr>
          <p:nvPr>
            <p:ph type="dt" sz="half" idx="10"/>
          </p:nvPr>
        </p:nvSpPr>
        <p:spPr/>
        <p:txBody>
          <a:bodyPr/>
          <a:lstStyle/>
          <a:p>
            <a:fld id="{E32BB752-F58F-4AF7-8073-7FA4E9795530}" type="datetimeFigureOut">
              <a:rPr lang="en-US" smtClean="0"/>
              <a:t>5/3/2021</a:t>
            </a:fld>
            <a:endParaRPr lang="en-US"/>
          </a:p>
        </p:txBody>
      </p:sp>
      <p:sp>
        <p:nvSpPr>
          <p:cNvPr id="5" name="Footer Placeholder 4">
            <a:extLst>
              <a:ext uri="{FF2B5EF4-FFF2-40B4-BE49-F238E27FC236}">
                <a16:creationId xmlns:a16="http://schemas.microsoft.com/office/drawing/2014/main" id="{F553634D-5A8E-4757-8CF8-535FFF67B5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7882F-3C6B-4FD6-96A6-7A931023733F}"/>
              </a:ext>
            </a:extLst>
          </p:cNvPr>
          <p:cNvSpPr>
            <a:spLocks noGrp="1"/>
          </p:cNvSpPr>
          <p:nvPr>
            <p:ph type="sldNum" sz="quarter" idx="12"/>
          </p:nvPr>
        </p:nvSpPr>
        <p:spPr/>
        <p:txBody>
          <a:bodyPr/>
          <a:lstStyle/>
          <a:p>
            <a:fld id="{8F8B2859-8345-4380-83A0-281CE65B2F9E}" type="slidenum">
              <a:rPr lang="en-US" smtClean="0"/>
              <a:t>‹#›</a:t>
            </a:fld>
            <a:endParaRPr lang="en-US"/>
          </a:p>
        </p:txBody>
      </p:sp>
    </p:spTree>
    <p:extLst>
      <p:ext uri="{BB962C8B-B14F-4D97-AF65-F5344CB8AC3E}">
        <p14:creationId xmlns:p14="http://schemas.microsoft.com/office/powerpoint/2010/main" val="3840699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8A17238-27ED-4FD9-9FF0-E0381AEF18B4}"/>
              </a:ext>
            </a:extLst>
          </p:cNvPr>
          <p:cNvSpPr>
            <a:spLocks noGrp="1"/>
          </p:cNvSpPr>
          <p:nvPr>
            <p:ph type="dt" sz="half" idx="10"/>
          </p:nvPr>
        </p:nvSpPr>
        <p:spPr/>
        <p:txBody>
          <a:bodyPr/>
          <a:lstStyle>
            <a:lvl1pPr>
              <a:defRPr/>
            </a:lvl1pPr>
          </a:lstStyle>
          <a:p>
            <a:pPr>
              <a:defRPr/>
            </a:pPr>
            <a:fld id="{F4E73C5A-E9D5-4B0E-8E4C-FFE570423E72}" type="datetime1">
              <a:rPr lang="en-US"/>
              <a:pPr>
                <a:defRPr/>
              </a:pPr>
              <a:t>5/3/2021</a:t>
            </a:fld>
            <a:endParaRPr lang="en-US"/>
          </a:p>
        </p:txBody>
      </p:sp>
      <p:sp>
        <p:nvSpPr>
          <p:cNvPr id="3" name="Footer Placeholder 4">
            <a:extLst>
              <a:ext uri="{FF2B5EF4-FFF2-40B4-BE49-F238E27FC236}">
                <a16:creationId xmlns:a16="http://schemas.microsoft.com/office/drawing/2014/main" id="{F84C4D4A-B435-4EFA-9B4F-11FB4ACF701B}"/>
              </a:ext>
            </a:extLst>
          </p:cNvPr>
          <p:cNvSpPr>
            <a:spLocks noGrp="1"/>
          </p:cNvSpPr>
          <p:nvPr>
            <p:ph type="ftr" sz="quarter" idx="11"/>
          </p:nvPr>
        </p:nvSpPr>
        <p:spPr/>
        <p:txBody>
          <a:bodyPr/>
          <a:lstStyle>
            <a:lvl1pPr>
              <a:defRPr/>
            </a:lvl1pPr>
          </a:lstStyle>
          <a:p>
            <a:pPr>
              <a:defRPr/>
            </a:pPr>
            <a:r>
              <a:rPr lang="en-US"/>
              <a:t>pharmaceutical physiology 16/10/2014</a:t>
            </a:r>
          </a:p>
        </p:txBody>
      </p:sp>
      <p:sp>
        <p:nvSpPr>
          <p:cNvPr id="4" name="Slide Number Placeholder 5">
            <a:extLst>
              <a:ext uri="{FF2B5EF4-FFF2-40B4-BE49-F238E27FC236}">
                <a16:creationId xmlns:a16="http://schemas.microsoft.com/office/drawing/2014/main" id="{8CA229DE-5CA7-4246-9427-6219C584C293}"/>
              </a:ext>
            </a:extLst>
          </p:cNvPr>
          <p:cNvSpPr>
            <a:spLocks noGrp="1"/>
          </p:cNvSpPr>
          <p:nvPr>
            <p:ph type="sldNum" sz="quarter" idx="12"/>
          </p:nvPr>
        </p:nvSpPr>
        <p:spPr/>
        <p:txBody>
          <a:bodyPr/>
          <a:lstStyle>
            <a:lvl1pPr>
              <a:defRPr/>
            </a:lvl1pPr>
          </a:lstStyle>
          <a:p>
            <a:fld id="{E3F76A62-27FB-47A4-A30A-DA01BC46F40F}" type="slidenum">
              <a:rPr lang="en-US" altLang="en-US"/>
              <a:pPr/>
              <a:t>‹#›</a:t>
            </a:fld>
            <a:endParaRPr lang="en-US" altLang="en-US"/>
          </a:p>
        </p:txBody>
      </p:sp>
    </p:spTree>
    <p:extLst>
      <p:ext uri="{BB962C8B-B14F-4D97-AF65-F5344CB8AC3E}">
        <p14:creationId xmlns:p14="http://schemas.microsoft.com/office/powerpoint/2010/main" val="1818103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637DE6D-A17D-4324-BDAD-FC9DAAC2F81D}"/>
              </a:ext>
            </a:extLst>
          </p:cNvPr>
          <p:cNvSpPr>
            <a:spLocks noGrp="1"/>
          </p:cNvSpPr>
          <p:nvPr>
            <p:ph type="dt" sz="half" idx="10"/>
          </p:nvPr>
        </p:nvSpPr>
        <p:spPr/>
        <p:txBody>
          <a:bodyPr/>
          <a:lstStyle>
            <a:lvl1pPr>
              <a:defRPr/>
            </a:lvl1pPr>
          </a:lstStyle>
          <a:p>
            <a:pPr>
              <a:defRPr/>
            </a:pPr>
            <a:fld id="{E32AA3BB-1D0D-4BF3-BC95-8B0C7413E791}" type="datetime1">
              <a:rPr lang="en-US"/>
              <a:pPr>
                <a:defRPr/>
              </a:pPr>
              <a:t>5/3/2021</a:t>
            </a:fld>
            <a:endParaRPr lang="en-US"/>
          </a:p>
        </p:txBody>
      </p:sp>
      <p:sp>
        <p:nvSpPr>
          <p:cNvPr id="6" name="Footer Placeholder 4">
            <a:extLst>
              <a:ext uri="{FF2B5EF4-FFF2-40B4-BE49-F238E27FC236}">
                <a16:creationId xmlns:a16="http://schemas.microsoft.com/office/drawing/2014/main" id="{EFB0E379-F1A5-4595-B8D6-11D69D90903B}"/>
              </a:ext>
            </a:extLst>
          </p:cNvPr>
          <p:cNvSpPr>
            <a:spLocks noGrp="1"/>
          </p:cNvSpPr>
          <p:nvPr>
            <p:ph type="ftr" sz="quarter" idx="11"/>
          </p:nvPr>
        </p:nvSpPr>
        <p:spPr/>
        <p:txBody>
          <a:bodyPr/>
          <a:lstStyle>
            <a:lvl1pPr>
              <a:defRPr/>
            </a:lvl1pPr>
          </a:lstStyle>
          <a:p>
            <a:pPr>
              <a:defRPr/>
            </a:pPr>
            <a:r>
              <a:rPr lang="en-US"/>
              <a:t>pharmaceutical physiology 16/10/2014</a:t>
            </a:r>
          </a:p>
        </p:txBody>
      </p:sp>
      <p:sp>
        <p:nvSpPr>
          <p:cNvPr id="7" name="Slide Number Placeholder 5">
            <a:extLst>
              <a:ext uri="{FF2B5EF4-FFF2-40B4-BE49-F238E27FC236}">
                <a16:creationId xmlns:a16="http://schemas.microsoft.com/office/drawing/2014/main" id="{902E140E-AC7C-4315-931C-50C45EE8DA53}"/>
              </a:ext>
            </a:extLst>
          </p:cNvPr>
          <p:cNvSpPr>
            <a:spLocks noGrp="1"/>
          </p:cNvSpPr>
          <p:nvPr>
            <p:ph type="sldNum" sz="quarter" idx="12"/>
          </p:nvPr>
        </p:nvSpPr>
        <p:spPr/>
        <p:txBody>
          <a:bodyPr/>
          <a:lstStyle>
            <a:lvl1pPr>
              <a:defRPr/>
            </a:lvl1pPr>
          </a:lstStyle>
          <a:p>
            <a:fld id="{07AFA796-4A02-40B7-ADB9-BE6A97663281}" type="slidenum">
              <a:rPr lang="en-US" altLang="en-US"/>
              <a:pPr/>
              <a:t>‹#›</a:t>
            </a:fld>
            <a:endParaRPr lang="en-US" altLang="en-US"/>
          </a:p>
        </p:txBody>
      </p:sp>
    </p:spTree>
    <p:extLst>
      <p:ext uri="{BB962C8B-B14F-4D97-AF65-F5344CB8AC3E}">
        <p14:creationId xmlns:p14="http://schemas.microsoft.com/office/powerpoint/2010/main" val="42364858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A3E5A19-70A9-48CB-AC89-DD79502B32B5}"/>
              </a:ext>
            </a:extLst>
          </p:cNvPr>
          <p:cNvSpPr>
            <a:spLocks noGrp="1"/>
          </p:cNvSpPr>
          <p:nvPr>
            <p:ph type="dt" sz="half" idx="10"/>
          </p:nvPr>
        </p:nvSpPr>
        <p:spPr/>
        <p:txBody>
          <a:bodyPr/>
          <a:lstStyle>
            <a:lvl1pPr>
              <a:defRPr/>
            </a:lvl1pPr>
          </a:lstStyle>
          <a:p>
            <a:pPr>
              <a:defRPr/>
            </a:pPr>
            <a:fld id="{7BE09E4E-2A5B-4612-AD5C-331734ED72E2}" type="datetime1">
              <a:rPr lang="en-US"/>
              <a:pPr>
                <a:defRPr/>
              </a:pPr>
              <a:t>5/3/2021</a:t>
            </a:fld>
            <a:endParaRPr lang="en-US"/>
          </a:p>
        </p:txBody>
      </p:sp>
      <p:sp>
        <p:nvSpPr>
          <p:cNvPr id="6" name="Footer Placeholder 4">
            <a:extLst>
              <a:ext uri="{FF2B5EF4-FFF2-40B4-BE49-F238E27FC236}">
                <a16:creationId xmlns:a16="http://schemas.microsoft.com/office/drawing/2014/main" id="{DE59234A-A732-4C57-8D33-248BD66FA67A}"/>
              </a:ext>
            </a:extLst>
          </p:cNvPr>
          <p:cNvSpPr>
            <a:spLocks noGrp="1"/>
          </p:cNvSpPr>
          <p:nvPr>
            <p:ph type="ftr" sz="quarter" idx="11"/>
          </p:nvPr>
        </p:nvSpPr>
        <p:spPr/>
        <p:txBody>
          <a:bodyPr/>
          <a:lstStyle>
            <a:lvl1pPr>
              <a:defRPr/>
            </a:lvl1pPr>
          </a:lstStyle>
          <a:p>
            <a:pPr>
              <a:defRPr/>
            </a:pPr>
            <a:r>
              <a:rPr lang="en-US"/>
              <a:t>pharmaceutical physiology 16/10/2014</a:t>
            </a:r>
          </a:p>
        </p:txBody>
      </p:sp>
      <p:sp>
        <p:nvSpPr>
          <p:cNvPr id="7" name="Slide Number Placeholder 5">
            <a:extLst>
              <a:ext uri="{FF2B5EF4-FFF2-40B4-BE49-F238E27FC236}">
                <a16:creationId xmlns:a16="http://schemas.microsoft.com/office/drawing/2014/main" id="{E526430A-4A40-449F-AD87-2D01F2BE99F6}"/>
              </a:ext>
            </a:extLst>
          </p:cNvPr>
          <p:cNvSpPr>
            <a:spLocks noGrp="1"/>
          </p:cNvSpPr>
          <p:nvPr>
            <p:ph type="sldNum" sz="quarter" idx="12"/>
          </p:nvPr>
        </p:nvSpPr>
        <p:spPr/>
        <p:txBody>
          <a:bodyPr/>
          <a:lstStyle>
            <a:lvl1pPr>
              <a:defRPr/>
            </a:lvl1pPr>
          </a:lstStyle>
          <a:p>
            <a:fld id="{4AE65080-78C6-44D2-BE6E-1EB2ADF11641}" type="slidenum">
              <a:rPr lang="en-US" altLang="en-US"/>
              <a:pPr/>
              <a:t>‹#›</a:t>
            </a:fld>
            <a:endParaRPr lang="en-US" altLang="en-US"/>
          </a:p>
        </p:txBody>
      </p:sp>
    </p:spTree>
    <p:extLst>
      <p:ext uri="{BB962C8B-B14F-4D97-AF65-F5344CB8AC3E}">
        <p14:creationId xmlns:p14="http://schemas.microsoft.com/office/powerpoint/2010/main" val="23994266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ACDD6-9928-4003-82FF-2CB38BAF52A7}"/>
              </a:ext>
            </a:extLst>
          </p:cNvPr>
          <p:cNvSpPr>
            <a:spLocks noGrp="1"/>
          </p:cNvSpPr>
          <p:nvPr>
            <p:ph type="dt" sz="half" idx="10"/>
          </p:nvPr>
        </p:nvSpPr>
        <p:spPr/>
        <p:txBody>
          <a:bodyPr/>
          <a:lstStyle>
            <a:lvl1pPr>
              <a:defRPr/>
            </a:lvl1pPr>
          </a:lstStyle>
          <a:p>
            <a:pPr>
              <a:defRPr/>
            </a:pPr>
            <a:fld id="{EF3E7B4E-CB91-4217-A470-7B0BA35A1527}" type="datetime1">
              <a:rPr lang="en-US"/>
              <a:pPr>
                <a:defRPr/>
              </a:pPr>
              <a:t>5/3/2021</a:t>
            </a:fld>
            <a:endParaRPr lang="en-US"/>
          </a:p>
        </p:txBody>
      </p:sp>
      <p:sp>
        <p:nvSpPr>
          <p:cNvPr id="5" name="Footer Placeholder 4">
            <a:extLst>
              <a:ext uri="{FF2B5EF4-FFF2-40B4-BE49-F238E27FC236}">
                <a16:creationId xmlns:a16="http://schemas.microsoft.com/office/drawing/2014/main" id="{56072387-398C-4DEA-84DF-5CBFE363F22F}"/>
              </a:ext>
            </a:extLst>
          </p:cNvPr>
          <p:cNvSpPr>
            <a:spLocks noGrp="1"/>
          </p:cNvSpPr>
          <p:nvPr>
            <p:ph type="ftr" sz="quarter" idx="11"/>
          </p:nvPr>
        </p:nvSpPr>
        <p:spPr/>
        <p:txBody>
          <a:bodyPr/>
          <a:lstStyle>
            <a:lvl1pPr>
              <a:defRPr/>
            </a:lvl1pPr>
          </a:lstStyle>
          <a:p>
            <a:pPr>
              <a:defRPr/>
            </a:pPr>
            <a:r>
              <a:rPr lang="en-US"/>
              <a:t>pharmaceutical physiology 16/10/2014</a:t>
            </a:r>
          </a:p>
        </p:txBody>
      </p:sp>
      <p:sp>
        <p:nvSpPr>
          <p:cNvPr id="6" name="Slide Number Placeholder 5">
            <a:extLst>
              <a:ext uri="{FF2B5EF4-FFF2-40B4-BE49-F238E27FC236}">
                <a16:creationId xmlns:a16="http://schemas.microsoft.com/office/drawing/2014/main" id="{70CC9708-AA57-407A-B06F-BAD5760CD24D}"/>
              </a:ext>
            </a:extLst>
          </p:cNvPr>
          <p:cNvSpPr>
            <a:spLocks noGrp="1"/>
          </p:cNvSpPr>
          <p:nvPr>
            <p:ph type="sldNum" sz="quarter" idx="12"/>
          </p:nvPr>
        </p:nvSpPr>
        <p:spPr/>
        <p:txBody>
          <a:bodyPr/>
          <a:lstStyle>
            <a:lvl1pPr>
              <a:defRPr/>
            </a:lvl1pPr>
          </a:lstStyle>
          <a:p>
            <a:fld id="{23F2DDB2-8552-4984-96C0-3F51B481708E}" type="slidenum">
              <a:rPr lang="en-US" altLang="en-US"/>
              <a:pPr/>
              <a:t>‹#›</a:t>
            </a:fld>
            <a:endParaRPr lang="en-US" altLang="en-US"/>
          </a:p>
        </p:txBody>
      </p:sp>
    </p:spTree>
    <p:extLst>
      <p:ext uri="{BB962C8B-B14F-4D97-AF65-F5344CB8AC3E}">
        <p14:creationId xmlns:p14="http://schemas.microsoft.com/office/powerpoint/2010/main" val="29173650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BDC51E-77AB-4AEF-9460-8D1BF5773D50}"/>
              </a:ext>
            </a:extLst>
          </p:cNvPr>
          <p:cNvSpPr>
            <a:spLocks noGrp="1"/>
          </p:cNvSpPr>
          <p:nvPr>
            <p:ph type="dt" sz="half" idx="10"/>
          </p:nvPr>
        </p:nvSpPr>
        <p:spPr/>
        <p:txBody>
          <a:bodyPr/>
          <a:lstStyle>
            <a:lvl1pPr>
              <a:defRPr/>
            </a:lvl1pPr>
          </a:lstStyle>
          <a:p>
            <a:pPr>
              <a:defRPr/>
            </a:pPr>
            <a:fld id="{3C23E454-FE18-49F6-8573-3F9E4F6EDA03}" type="datetime1">
              <a:rPr lang="en-US"/>
              <a:pPr>
                <a:defRPr/>
              </a:pPr>
              <a:t>5/3/2021</a:t>
            </a:fld>
            <a:endParaRPr lang="en-US"/>
          </a:p>
        </p:txBody>
      </p:sp>
      <p:sp>
        <p:nvSpPr>
          <p:cNvPr id="5" name="Footer Placeholder 4">
            <a:extLst>
              <a:ext uri="{FF2B5EF4-FFF2-40B4-BE49-F238E27FC236}">
                <a16:creationId xmlns:a16="http://schemas.microsoft.com/office/drawing/2014/main" id="{949AADD2-D567-473D-BD5E-239F7ABBC686}"/>
              </a:ext>
            </a:extLst>
          </p:cNvPr>
          <p:cNvSpPr>
            <a:spLocks noGrp="1"/>
          </p:cNvSpPr>
          <p:nvPr>
            <p:ph type="ftr" sz="quarter" idx="11"/>
          </p:nvPr>
        </p:nvSpPr>
        <p:spPr/>
        <p:txBody>
          <a:bodyPr/>
          <a:lstStyle>
            <a:lvl1pPr>
              <a:defRPr/>
            </a:lvl1pPr>
          </a:lstStyle>
          <a:p>
            <a:pPr>
              <a:defRPr/>
            </a:pPr>
            <a:r>
              <a:rPr lang="en-US"/>
              <a:t>pharmaceutical physiology 16/10/2014</a:t>
            </a:r>
          </a:p>
        </p:txBody>
      </p:sp>
      <p:sp>
        <p:nvSpPr>
          <p:cNvPr id="6" name="Slide Number Placeholder 5">
            <a:extLst>
              <a:ext uri="{FF2B5EF4-FFF2-40B4-BE49-F238E27FC236}">
                <a16:creationId xmlns:a16="http://schemas.microsoft.com/office/drawing/2014/main" id="{3BB89794-E328-4BFE-955E-8B40BCF5E149}"/>
              </a:ext>
            </a:extLst>
          </p:cNvPr>
          <p:cNvSpPr>
            <a:spLocks noGrp="1"/>
          </p:cNvSpPr>
          <p:nvPr>
            <p:ph type="sldNum" sz="quarter" idx="12"/>
          </p:nvPr>
        </p:nvSpPr>
        <p:spPr/>
        <p:txBody>
          <a:bodyPr/>
          <a:lstStyle>
            <a:lvl1pPr>
              <a:defRPr/>
            </a:lvl1pPr>
          </a:lstStyle>
          <a:p>
            <a:fld id="{4D80DC13-42B5-478B-9DEC-AA83E8A6CCC1}" type="slidenum">
              <a:rPr lang="en-US" altLang="en-US"/>
              <a:pPr/>
              <a:t>‹#›</a:t>
            </a:fld>
            <a:endParaRPr lang="en-US" altLang="en-US"/>
          </a:p>
        </p:txBody>
      </p:sp>
    </p:spTree>
    <p:extLst>
      <p:ext uri="{BB962C8B-B14F-4D97-AF65-F5344CB8AC3E}">
        <p14:creationId xmlns:p14="http://schemas.microsoft.com/office/powerpoint/2010/main" val="103992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A005B-E4BB-44FA-B873-0B6E989D9B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5AAD9-EE33-4E84-B83C-9E0E173C6B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98C084-8F89-4CDF-9C11-F1469F7C4D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29DE59-F2B4-4913-8193-D44BFE2EC513}"/>
              </a:ext>
            </a:extLst>
          </p:cNvPr>
          <p:cNvSpPr>
            <a:spLocks noGrp="1"/>
          </p:cNvSpPr>
          <p:nvPr>
            <p:ph type="dt" sz="half" idx="10"/>
          </p:nvPr>
        </p:nvSpPr>
        <p:spPr/>
        <p:txBody>
          <a:bodyPr/>
          <a:lstStyle/>
          <a:p>
            <a:fld id="{E32BB752-F58F-4AF7-8073-7FA4E9795530}" type="datetimeFigureOut">
              <a:rPr lang="en-US" smtClean="0"/>
              <a:t>5/3/2021</a:t>
            </a:fld>
            <a:endParaRPr lang="en-US"/>
          </a:p>
        </p:txBody>
      </p:sp>
      <p:sp>
        <p:nvSpPr>
          <p:cNvPr id="6" name="Footer Placeholder 5">
            <a:extLst>
              <a:ext uri="{FF2B5EF4-FFF2-40B4-BE49-F238E27FC236}">
                <a16:creationId xmlns:a16="http://schemas.microsoft.com/office/drawing/2014/main" id="{32CF4BE2-763C-4A29-8D9D-847FE2775A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CD0426-971E-4717-AE4F-8BCD04AD018B}"/>
              </a:ext>
            </a:extLst>
          </p:cNvPr>
          <p:cNvSpPr>
            <a:spLocks noGrp="1"/>
          </p:cNvSpPr>
          <p:nvPr>
            <p:ph type="sldNum" sz="quarter" idx="12"/>
          </p:nvPr>
        </p:nvSpPr>
        <p:spPr/>
        <p:txBody>
          <a:bodyPr/>
          <a:lstStyle/>
          <a:p>
            <a:fld id="{8F8B2859-8345-4380-83A0-281CE65B2F9E}" type="slidenum">
              <a:rPr lang="en-US" smtClean="0"/>
              <a:t>‹#›</a:t>
            </a:fld>
            <a:endParaRPr lang="en-US"/>
          </a:p>
        </p:txBody>
      </p:sp>
    </p:spTree>
    <p:extLst>
      <p:ext uri="{BB962C8B-B14F-4D97-AF65-F5344CB8AC3E}">
        <p14:creationId xmlns:p14="http://schemas.microsoft.com/office/powerpoint/2010/main" val="124483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98CB8-6CA1-44F3-BF8F-E318F8313E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645362-662D-4E66-844A-7ECFEB30D0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5FA901-2CF9-4DCF-809F-9FED6822B7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0155EC-09D3-4F90-A22E-802A6B375C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4CB263-4BD8-4A55-A3C6-5C2F01EE49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F231A0-336D-483A-9FE4-FCEF98AC38B6}"/>
              </a:ext>
            </a:extLst>
          </p:cNvPr>
          <p:cNvSpPr>
            <a:spLocks noGrp="1"/>
          </p:cNvSpPr>
          <p:nvPr>
            <p:ph type="dt" sz="half" idx="10"/>
          </p:nvPr>
        </p:nvSpPr>
        <p:spPr/>
        <p:txBody>
          <a:bodyPr/>
          <a:lstStyle/>
          <a:p>
            <a:fld id="{E32BB752-F58F-4AF7-8073-7FA4E9795530}" type="datetimeFigureOut">
              <a:rPr lang="en-US" smtClean="0"/>
              <a:t>5/3/2021</a:t>
            </a:fld>
            <a:endParaRPr lang="en-US"/>
          </a:p>
        </p:txBody>
      </p:sp>
      <p:sp>
        <p:nvSpPr>
          <p:cNvPr id="8" name="Footer Placeholder 7">
            <a:extLst>
              <a:ext uri="{FF2B5EF4-FFF2-40B4-BE49-F238E27FC236}">
                <a16:creationId xmlns:a16="http://schemas.microsoft.com/office/drawing/2014/main" id="{EDB043C3-DE96-495A-BCB2-4E64136B71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CD7D2D-3F2B-47D7-9F9C-35F81359640F}"/>
              </a:ext>
            </a:extLst>
          </p:cNvPr>
          <p:cNvSpPr>
            <a:spLocks noGrp="1"/>
          </p:cNvSpPr>
          <p:nvPr>
            <p:ph type="sldNum" sz="quarter" idx="12"/>
          </p:nvPr>
        </p:nvSpPr>
        <p:spPr/>
        <p:txBody>
          <a:bodyPr/>
          <a:lstStyle/>
          <a:p>
            <a:fld id="{8F8B2859-8345-4380-83A0-281CE65B2F9E}" type="slidenum">
              <a:rPr lang="en-US" smtClean="0"/>
              <a:t>‹#›</a:t>
            </a:fld>
            <a:endParaRPr lang="en-US"/>
          </a:p>
        </p:txBody>
      </p:sp>
    </p:spTree>
    <p:extLst>
      <p:ext uri="{BB962C8B-B14F-4D97-AF65-F5344CB8AC3E}">
        <p14:creationId xmlns:p14="http://schemas.microsoft.com/office/powerpoint/2010/main" val="2939248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2CF32-8906-4778-B7EF-C436FE9B10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A04CAD-8421-46AF-A37F-E9589E989F16}"/>
              </a:ext>
            </a:extLst>
          </p:cNvPr>
          <p:cNvSpPr>
            <a:spLocks noGrp="1"/>
          </p:cNvSpPr>
          <p:nvPr>
            <p:ph type="dt" sz="half" idx="10"/>
          </p:nvPr>
        </p:nvSpPr>
        <p:spPr/>
        <p:txBody>
          <a:bodyPr/>
          <a:lstStyle/>
          <a:p>
            <a:fld id="{E32BB752-F58F-4AF7-8073-7FA4E9795530}" type="datetimeFigureOut">
              <a:rPr lang="en-US" smtClean="0"/>
              <a:t>5/3/2021</a:t>
            </a:fld>
            <a:endParaRPr lang="en-US"/>
          </a:p>
        </p:txBody>
      </p:sp>
      <p:sp>
        <p:nvSpPr>
          <p:cNvPr id="4" name="Footer Placeholder 3">
            <a:extLst>
              <a:ext uri="{FF2B5EF4-FFF2-40B4-BE49-F238E27FC236}">
                <a16:creationId xmlns:a16="http://schemas.microsoft.com/office/drawing/2014/main" id="{B8B4350F-56F3-4F7B-8095-99761D98A3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8C3785-006E-4321-998B-98B37AE192A7}"/>
              </a:ext>
            </a:extLst>
          </p:cNvPr>
          <p:cNvSpPr>
            <a:spLocks noGrp="1"/>
          </p:cNvSpPr>
          <p:nvPr>
            <p:ph type="sldNum" sz="quarter" idx="12"/>
          </p:nvPr>
        </p:nvSpPr>
        <p:spPr/>
        <p:txBody>
          <a:bodyPr/>
          <a:lstStyle/>
          <a:p>
            <a:fld id="{8F8B2859-8345-4380-83A0-281CE65B2F9E}" type="slidenum">
              <a:rPr lang="en-US" smtClean="0"/>
              <a:t>‹#›</a:t>
            </a:fld>
            <a:endParaRPr lang="en-US"/>
          </a:p>
        </p:txBody>
      </p:sp>
    </p:spTree>
    <p:extLst>
      <p:ext uri="{BB962C8B-B14F-4D97-AF65-F5344CB8AC3E}">
        <p14:creationId xmlns:p14="http://schemas.microsoft.com/office/powerpoint/2010/main" val="84475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4B06B7-5CDF-458A-89C2-6C4C422D06E4}"/>
              </a:ext>
            </a:extLst>
          </p:cNvPr>
          <p:cNvSpPr>
            <a:spLocks noGrp="1"/>
          </p:cNvSpPr>
          <p:nvPr>
            <p:ph type="dt" sz="half" idx="10"/>
          </p:nvPr>
        </p:nvSpPr>
        <p:spPr/>
        <p:txBody>
          <a:bodyPr/>
          <a:lstStyle/>
          <a:p>
            <a:fld id="{E32BB752-F58F-4AF7-8073-7FA4E9795530}" type="datetimeFigureOut">
              <a:rPr lang="en-US" smtClean="0"/>
              <a:t>5/3/2021</a:t>
            </a:fld>
            <a:endParaRPr lang="en-US"/>
          </a:p>
        </p:txBody>
      </p:sp>
      <p:sp>
        <p:nvSpPr>
          <p:cNvPr id="3" name="Footer Placeholder 2">
            <a:extLst>
              <a:ext uri="{FF2B5EF4-FFF2-40B4-BE49-F238E27FC236}">
                <a16:creationId xmlns:a16="http://schemas.microsoft.com/office/drawing/2014/main" id="{AB0D52D4-33A6-42A0-A5E0-D31855EAD1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F9EAE9-A9A6-4EE8-937E-A487C7305BA0}"/>
              </a:ext>
            </a:extLst>
          </p:cNvPr>
          <p:cNvSpPr>
            <a:spLocks noGrp="1"/>
          </p:cNvSpPr>
          <p:nvPr>
            <p:ph type="sldNum" sz="quarter" idx="12"/>
          </p:nvPr>
        </p:nvSpPr>
        <p:spPr/>
        <p:txBody>
          <a:bodyPr/>
          <a:lstStyle/>
          <a:p>
            <a:fld id="{8F8B2859-8345-4380-83A0-281CE65B2F9E}" type="slidenum">
              <a:rPr lang="en-US" smtClean="0"/>
              <a:t>‹#›</a:t>
            </a:fld>
            <a:endParaRPr lang="en-US"/>
          </a:p>
        </p:txBody>
      </p:sp>
    </p:spTree>
    <p:extLst>
      <p:ext uri="{BB962C8B-B14F-4D97-AF65-F5344CB8AC3E}">
        <p14:creationId xmlns:p14="http://schemas.microsoft.com/office/powerpoint/2010/main" val="2054773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5868-AC07-4253-8A2B-2A89C4F149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C29FDC-467A-4FD3-97B3-0F063FA559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654B6B-CAF0-4F40-A001-F8F20AFCA6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D8315E-2C9E-494C-8836-82BCB826FFA9}"/>
              </a:ext>
            </a:extLst>
          </p:cNvPr>
          <p:cNvSpPr>
            <a:spLocks noGrp="1"/>
          </p:cNvSpPr>
          <p:nvPr>
            <p:ph type="dt" sz="half" idx="10"/>
          </p:nvPr>
        </p:nvSpPr>
        <p:spPr/>
        <p:txBody>
          <a:bodyPr/>
          <a:lstStyle/>
          <a:p>
            <a:fld id="{E32BB752-F58F-4AF7-8073-7FA4E9795530}" type="datetimeFigureOut">
              <a:rPr lang="en-US" smtClean="0"/>
              <a:t>5/3/2021</a:t>
            </a:fld>
            <a:endParaRPr lang="en-US"/>
          </a:p>
        </p:txBody>
      </p:sp>
      <p:sp>
        <p:nvSpPr>
          <p:cNvPr id="6" name="Footer Placeholder 5">
            <a:extLst>
              <a:ext uri="{FF2B5EF4-FFF2-40B4-BE49-F238E27FC236}">
                <a16:creationId xmlns:a16="http://schemas.microsoft.com/office/drawing/2014/main" id="{57DCDCCC-DD6C-409D-B057-F57BB4EE97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A090D-CCBC-4709-B831-5A31E3BD64AA}"/>
              </a:ext>
            </a:extLst>
          </p:cNvPr>
          <p:cNvSpPr>
            <a:spLocks noGrp="1"/>
          </p:cNvSpPr>
          <p:nvPr>
            <p:ph type="sldNum" sz="quarter" idx="12"/>
          </p:nvPr>
        </p:nvSpPr>
        <p:spPr/>
        <p:txBody>
          <a:bodyPr/>
          <a:lstStyle/>
          <a:p>
            <a:fld id="{8F8B2859-8345-4380-83A0-281CE65B2F9E}" type="slidenum">
              <a:rPr lang="en-US" smtClean="0"/>
              <a:t>‹#›</a:t>
            </a:fld>
            <a:endParaRPr lang="en-US"/>
          </a:p>
        </p:txBody>
      </p:sp>
    </p:spTree>
    <p:extLst>
      <p:ext uri="{BB962C8B-B14F-4D97-AF65-F5344CB8AC3E}">
        <p14:creationId xmlns:p14="http://schemas.microsoft.com/office/powerpoint/2010/main" val="917747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24B15-4D82-4620-934A-A6CC9761D0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6EBE2F-10AB-4987-B652-BD77F68F20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40536F-7D2A-4532-8241-112D69DEF9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ED4F90-D20A-4212-9B6F-CAD4968D3784}"/>
              </a:ext>
            </a:extLst>
          </p:cNvPr>
          <p:cNvSpPr>
            <a:spLocks noGrp="1"/>
          </p:cNvSpPr>
          <p:nvPr>
            <p:ph type="dt" sz="half" idx="10"/>
          </p:nvPr>
        </p:nvSpPr>
        <p:spPr/>
        <p:txBody>
          <a:bodyPr/>
          <a:lstStyle/>
          <a:p>
            <a:fld id="{E32BB752-F58F-4AF7-8073-7FA4E9795530}" type="datetimeFigureOut">
              <a:rPr lang="en-US" smtClean="0"/>
              <a:t>5/3/2021</a:t>
            </a:fld>
            <a:endParaRPr lang="en-US"/>
          </a:p>
        </p:txBody>
      </p:sp>
      <p:sp>
        <p:nvSpPr>
          <p:cNvPr id="6" name="Footer Placeholder 5">
            <a:extLst>
              <a:ext uri="{FF2B5EF4-FFF2-40B4-BE49-F238E27FC236}">
                <a16:creationId xmlns:a16="http://schemas.microsoft.com/office/drawing/2014/main" id="{8EF744BB-ED6F-4E70-ACFD-7E07856A5F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0E7A8-FC65-4D65-A63E-F0D0715C93B3}"/>
              </a:ext>
            </a:extLst>
          </p:cNvPr>
          <p:cNvSpPr>
            <a:spLocks noGrp="1"/>
          </p:cNvSpPr>
          <p:nvPr>
            <p:ph type="sldNum" sz="quarter" idx="12"/>
          </p:nvPr>
        </p:nvSpPr>
        <p:spPr/>
        <p:txBody>
          <a:bodyPr/>
          <a:lstStyle/>
          <a:p>
            <a:fld id="{8F8B2859-8345-4380-83A0-281CE65B2F9E}" type="slidenum">
              <a:rPr lang="en-US" smtClean="0"/>
              <a:t>‹#›</a:t>
            </a:fld>
            <a:endParaRPr lang="en-US"/>
          </a:p>
        </p:txBody>
      </p:sp>
    </p:spTree>
    <p:extLst>
      <p:ext uri="{BB962C8B-B14F-4D97-AF65-F5344CB8AC3E}">
        <p14:creationId xmlns:p14="http://schemas.microsoft.com/office/powerpoint/2010/main" val="3372523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13489F-72CB-49FF-92A0-17685542C2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B5699B-AC13-4696-903C-FAF9658C07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627697-C5C2-44B1-AE3B-CC47C2C46B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BB752-F58F-4AF7-8073-7FA4E9795530}" type="datetimeFigureOut">
              <a:rPr lang="en-US" smtClean="0"/>
              <a:t>5/3/2021</a:t>
            </a:fld>
            <a:endParaRPr lang="en-US"/>
          </a:p>
        </p:txBody>
      </p:sp>
      <p:sp>
        <p:nvSpPr>
          <p:cNvPr id="5" name="Footer Placeholder 4">
            <a:extLst>
              <a:ext uri="{FF2B5EF4-FFF2-40B4-BE49-F238E27FC236}">
                <a16:creationId xmlns:a16="http://schemas.microsoft.com/office/drawing/2014/main" id="{D3240E6C-6756-4553-93B1-30381ADEF7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FA3AA5-60F0-4262-8EBB-A6D3D7709F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8B2859-8345-4380-83A0-281CE65B2F9E}" type="slidenum">
              <a:rPr lang="en-US" smtClean="0"/>
              <a:t>‹#›</a:t>
            </a:fld>
            <a:endParaRPr lang="en-US"/>
          </a:p>
        </p:txBody>
      </p:sp>
    </p:spTree>
    <p:extLst>
      <p:ext uri="{BB962C8B-B14F-4D97-AF65-F5344CB8AC3E}">
        <p14:creationId xmlns:p14="http://schemas.microsoft.com/office/powerpoint/2010/main" val="3646677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619E4F-1BBF-417A-B7D6-CBCA3A3953C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B3D953D-C5A9-4E0D-A993-0073C6F94C8B}"/>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8BE9B69-8915-4561-9E53-59718DCAA188}"/>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72DB3DB-6CF8-44AB-B583-437AA09DA422}" type="datetimeFigureOut">
              <a:rPr lang="en-US"/>
              <a:pPr>
                <a:defRPr/>
              </a:pPr>
              <a:t>5/3/2021</a:t>
            </a:fld>
            <a:endParaRPr lang="en-US"/>
          </a:p>
        </p:txBody>
      </p:sp>
      <p:sp>
        <p:nvSpPr>
          <p:cNvPr id="5" name="Footer Placeholder 4">
            <a:extLst>
              <a:ext uri="{FF2B5EF4-FFF2-40B4-BE49-F238E27FC236}">
                <a16:creationId xmlns:a16="http://schemas.microsoft.com/office/drawing/2014/main" id="{0C215A82-B936-4A48-B5B3-CC28E42A636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601CD59F-C243-4F0F-951C-FB3D67E250A8}"/>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90C2EEC-10A6-4254-AFC5-2F29E82B794B}" type="slidenum">
              <a:rPr lang="en-US" altLang="en-US"/>
              <a:pPr/>
              <a:t>‹#›</a:t>
            </a:fld>
            <a:endParaRPr lang="en-US" altLang="en-US"/>
          </a:p>
        </p:txBody>
      </p:sp>
    </p:spTree>
    <p:extLst>
      <p:ext uri="{BB962C8B-B14F-4D97-AF65-F5344CB8AC3E}">
        <p14:creationId xmlns:p14="http://schemas.microsoft.com/office/powerpoint/2010/main" val="1672479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A9A8666-AE5C-4DB9-BEFC-ED55206151C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12F2703-45A9-4C0E-A65C-CE960CE1395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324FDEC-F4CA-49C3-9F09-966AF1994F00}"/>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45D5286-963C-4012-AD4D-FF6516948518}" type="datetime1">
              <a:rPr lang="en-US"/>
              <a:pPr>
                <a:defRPr/>
              </a:pPr>
              <a:t>5/3/2021</a:t>
            </a:fld>
            <a:endParaRPr lang="en-US"/>
          </a:p>
        </p:txBody>
      </p:sp>
      <p:sp>
        <p:nvSpPr>
          <p:cNvPr id="5" name="Footer Placeholder 4">
            <a:extLst>
              <a:ext uri="{FF2B5EF4-FFF2-40B4-BE49-F238E27FC236}">
                <a16:creationId xmlns:a16="http://schemas.microsoft.com/office/drawing/2014/main" id="{9F59480C-08B3-46BF-9B9B-368D232934C1}"/>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pharmaceutical physiology 16/10/2014</a:t>
            </a:r>
          </a:p>
        </p:txBody>
      </p:sp>
      <p:sp>
        <p:nvSpPr>
          <p:cNvPr id="6" name="Slide Number Placeholder 5">
            <a:extLst>
              <a:ext uri="{FF2B5EF4-FFF2-40B4-BE49-F238E27FC236}">
                <a16:creationId xmlns:a16="http://schemas.microsoft.com/office/drawing/2014/main" id="{DE0C517A-E463-4FAE-9642-C69C947982FF}"/>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4D32A02-93C2-4997-8BF4-EC48DE8544E2}" type="slidenum">
              <a:rPr lang="en-US" altLang="en-US"/>
              <a:pPr/>
              <a:t>‹#›</a:t>
            </a:fld>
            <a:endParaRPr lang="en-US" altLang="en-US"/>
          </a:p>
        </p:txBody>
      </p:sp>
    </p:spTree>
    <p:extLst>
      <p:ext uri="{BB962C8B-B14F-4D97-AF65-F5344CB8AC3E}">
        <p14:creationId xmlns:p14="http://schemas.microsoft.com/office/powerpoint/2010/main" val="1660434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ABD76D-2EE3-43BC-A80E-3AB92D81B5B5}"/>
              </a:ext>
            </a:extLst>
          </p:cNvPr>
          <p:cNvSpPr>
            <a:spLocks noGrp="1"/>
          </p:cNvSpPr>
          <p:nvPr>
            <p:ph type="ctrTitle"/>
          </p:nvPr>
        </p:nvSpPr>
        <p:spPr>
          <a:xfrm>
            <a:off x="1116428" y="1005507"/>
            <a:ext cx="9231410" cy="2539358"/>
          </a:xfrm>
        </p:spPr>
        <p:txBody>
          <a:bodyPr anchor="b">
            <a:normAutofit/>
          </a:bodyPr>
          <a:lstStyle/>
          <a:p>
            <a:pPr algn="l"/>
            <a:r>
              <a:rPr lang="en-US" sz="5500" dirty="0"/>
              <a:t>Overview of Physiology of cardiac muscle and overview of arterial blood pressure </a:t>
            </a:r>
          </a:p>
        </p:txBody>
      </p:sp>
      <p:sp>
        <p:nvSpPr>
          <p:cNvPr id="3" name="Subtitle 2">
            <a:extLst>
              <a:ext uri="{FF2B5EF4-FFF2-40B4-BE49-F238E27FC236}">
                <a16:creationId xmlns:a16="http://schemas.microsoft.com/office/drawing/2014/main" id="{55C7789A-4A7A-4057-9924-8ACFEE57E7AD}"/>
              </a:ext>
            </a:extLst>
          </p:cNvPr>
          <p:cNvSpPr>
            <a:spLocks noGrp="1"/>
          </p:cNvSpPr>
          <p:nvPr>
            <p:ph type="subTitle" idx="1"/>
          </p:nvPr>
        </p:nvSpPr>
        <p:spPr>
          <a:xfrm>
            <a:off x="1285241" y="4582814"/>
            <a:ext cx="7132335" cy="1312657"/>
          </a:xfrm>
        </p:spPr>
        <p:txBody>
          <a:bodyPr anchor="t">
            <a:normAutofit/>
          </a:bodyPr>
          <a:lstStyle/>
          <a:p>
            <a:pPr algn="l"/>
            <a:r>
              <a:rPr lang="en-US" dirty="0"/>
              <a:t>DR. Arwa Rawashdeh </a:t>
            </a:r>
            <a:endParaRPr lang="en-US"/>
          </a:p>
        </p:txBody>
      </p:sp>
    </p:spTree>
    <p:extLst>
      <p:ext uri="{BB962C8B-B14F-4D97-AF65-F5344CB8AC3E}">
        <p14:creationId xmlns:p14="http://schemas.microsoft.com/office/powerpoint/2010/main" val="1881983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024CF2D8-0D7D-43C2-A95E-497564C76F29}"/>
              </a:ext>
            </a:extLst>
          </p:cNvPr>
          <p:cNvSpPr>
            <a:spLocks noGrp="1" noChangeArrowheads="1"/>
          </p:cNvSpPr>
          <p:nvPr>
            <p:ph type="title" idx="4294967295"/>
          </p:nvPr>
        </p:nvSpPr>
        <p:spPr>
          <a:xfrm>
            <a:off x="5029200" y="152400"/>
            <a:ext cx="2438400" cy="533400"/>
          </a:xfrm>
        </p:spPr>
        <p:txBody>
          <a:bodyPr rtlCol="0">
            <a:normAutofit fontScale="90000"/>
          </a:bodyPr>
          <a:lstStyle/>
          <a:p>
            <a:pPr>
              <a:defRPr/>
            </a:pPr>
            <a:r>
              <a:rPr lang="en-US" sz="3200" dirty="0"/>
              <a:t>Blood Vascular walls</a:t>
            </a:r>
          </a:p>
        </p:txBody>
      </p:sp>
      <p:sp>
        <p:nvSpPr>
          <p:cNvPr id="4099" name="Rectangle 3">
            <a:extLst>
              <a:ext uri="{FF2B5EF4-FFF2-40B4-BE49-F238E27FC236}">
                <a16:creationId xmlns:a16="http://schemas.microsoft.com/office/drawing/2014/main" id="{7E20CF89-D16F-4CC6-A041-06486F868C85}"/>
              </a:ext>
            </a:extLst>
          </p:cNvPr>
          <p:cNvSpPr>
            <a:spLocks noGrp="1" noChangeArrowheads="1"/>
          </p:cNvSpPr>
          <p:nvPr>
            <p:ph type="body" idx="4294967295"/>
          </p:nvPr>
        </p:nvSpPr>
        <p:spPr>
          <a:xfrm>
            <a:off x="1524000" y="685800"/>
            <a:ext cx="5181600" cy="6553200"/>
          </a:xfrm>
        </p:spPr>
        <p:txBody>
          <a:bodyPr/>
          <a:lstStyle/>
          <a:p>
            <a:pPr>
              <a:lnSpc>
                <a:spcPct val="95000"/>
              </a:lnSpc>
              <a:spcBef>
                <a:spcPct val="5000"/>
              </a:spcBef>
            </a:pPr>
            <a:r>
              <a:rPr lang="en-US" altLang="en-US" sz="1600"/>
              <a:t>All blood vessels are lined with a thin layer of endothelium, a type of epithelium which is supported by a basement membrane</a:t>
            </a:r>
          </a:p>
          <a:p>
            <a:pPr lvl="1">
              <a:lnSpc>
                <a:spcPct val="95000"/>
              </a:lnSpc>
              <a:spcBef>
                <a:spcPct val="5000"/>
              </a:spcBef>
            </a:pPr>
            <a:r>
              <a:rPr lang="en-US" altLang="en-US" sz="1600"/>
              <a:t>called the tunica intima (or tunica interna)</a:t>
            </a:r>
          </a:p>
          <a:p>
            <a:pPr lvl="1">
              <a:lnSpc>
                <a:spcPct val="95000"/>
              </a:lnSpc>
              <a:spcBef>
                <a:spcPct val="5000"/>
              </a:spcBef>
            </a:pPr>
            <a:r>
              <a:rPr lang="en-US" altLang="en-US" sz="1600"/>
              <a:t>only layer of capillary walls</a:t>
            </a:r>
          </a:p>
          <a:p>
            <a:pPr>
              <a:lnSpc>
                <a:spcPct val="95000"/>
              </a:lnSpc>
              <a:spcBef>
                <a:spcPct val="5000"/>
              </a:spcBef>
            </a:pPr>
            <a:r>
              <a:rPr lang="en-US" altLang="en-US" sz="1600"/>
              <a:t>The walls of most arteries and veins have layers of smooth muscle and/or elastic connective tissue called the tunica media and fibrous connective tissue called the tunica externa, surrounding the endothelium</a:t>
            </a:r>
          </a:p>
          <a:p>
            <a:pPr lvl="1">
              <a:lnSpc>
                <a:spcPct val="95000"/>
              </a:lnSpc>
              <a:spcBef>
                <a:spcPct val="5000"/>
              </a:spcBef>
            </a:pPr>
            <a:r>
              <a:rPr lang="en-US" altLang="en-US" sz="1600"/>
              <a:t>the thickness of the tunica media and externa vary in different vessels depending on their function or the amount of internal (blood) pressure that they encounter</a:t>
            </a:r>
          </a:p>
          <a:p>
            <a:pPr>
              <a:lnSpc>
                <a:spcPct val="95000"/>
              </a:lnSpc>
              <a:spcBef>
                <a:spcPct val="5000"/>
              </a:spcBef>
            </a:pPr>
            <a:r>
              <a:rPr lang="en-US" altLang="en-US" sz="1600"/>
              <a:t>Most blood vessels contain vascular smooth muscle arranged in circular layers which is partially contracted at all times creating a condition known as muscle tone</a:t>
            </a:r>
          </a:p>
          <a:p>
            <a:pPr>
              <a:lnSpc>
                <a:spcPct val="95000"/>
              </a:lnSpc>
              <a:spcBef>
                <a:spcPct val="5000"/>
              </a:spcBef>
            </a:pPr>
            <a:r>
              <a:rPr lang="en-US" altLang="en-US" sz="1600"/>
              <a:t>Additional contraction of the smooth muscle results in vasoconstriction which narrows the diameter of the vessel lumen</a:t>
            </a:r>
          </a:p>
          <a:p>
            <a:pPr>
              <a:lnSpc>
                <a:spcPct val="95000"/>
              </a:lnSpc>
              <a:spcBef>
                <a:spcPct val="5000"/>
              </a:spcBef>
            </a:pPr>
            <a:r>
              <a:rPr lang="en-US" altLang="en-US" sz="1600"/>
              <a:t>Relaxation of the smooth muscle results in vasodilation which widens the diameter of the vessel lumen</a:t>
            </a:r>
          </a:p>
          <a:p>
            <a:pPr>
              <a:lnSpc>
                <a:spcPct val="95000"/>
              </a:lnSpc>
              <a:spcBef>
                <a:spcPct val="5000"/>
              </a:spcBef>
            </a:pPr>
            <a:r>
              <a:rPr lang="en-US" altLang="en-US" sz="1600"/>
              <a:t>Neurotransmitters, hormones and paracrine signals influence vascular smooth muscle tone which in turn will affect blood pressure and blood flow throughout the cardiovascular system</a:t>
            </a:r>
          </a:p>
          <a:p>
            <a:pPr lvl="1">
              <a:lnSpc>
                <a:spcPct val="95000"/>
              </a:lnSpc>
              <a:spcBef>
                <a:spcPct val="5000"/>
              </a:spcBef>
            </a:pPr>
            <a:endParaRPr lang="en-US" altLang="en-US" sz="1400"/>
          </a:p>
          <a:p>
            <a:pPr lvl="1">
              <a:lnSpc>
                <a:spcPct val="95000"/>
              </a:lnSpc>
              <a:spcBef>
                <a:spcPct val="5000"/>
              </a:spcBef>
            </a:pPr>
            <a:endParaRPr lang="en-US" altLang="en-US" sz="1400"/>
          </a:p>
          <a:p>
            <a:pPr lvl="1">
              <a:lnSpc>
                <a:spcPct val="95000"/>
              </a:lnSpc>
              <a:spcBef>
                <a:spcPct val="5000"/>
              </a:spcBef>
            </a:pPr>
            <a:endParaRPr lang="en-US" altLang="en-US" sz="1400"/>
          </a:p>
        </p:txBody>
      </p:sp>
      <p:pic>
        <p:nvPicPr>
          <p:cNvPr id="4100" name="Picture 2" descr="figure_15_02_labeled">
            <a:extLst>
              <a:ext uri="{FF2B5EF4-FFF2-40B4-BE49-F238E27FC236}">
                <a16:creationId xmlns:a16="http://schemas.microsoft.com/office/drawing/2014/main" id="{EEC969F3-5416-4E61-83B7-FCB337592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17" b="4597"/>
          <a:stretch>
            <a:fillRect/>
          </a:stretch>
        </p:blipFill>
        <p:spPr bwMode="auto">
          <a:xfrm>
            <a:off x="6705600" y="685800"/>
            <a:ext cx="39624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A456F-EBA1-4ACD-9190-73AF2B25BF9D}"/>
              </a:ext>
            </a:extLst>
          </p:cNvPr>
          <p:cNvSpPr>
            <a:spLocks noGrp="1"/>
          </p:cNvSpPr>
          <p:nvPr>
            <p:ph type="title"/>
          </p:nvPr>
        </p:nvSpPr>
        <p:spPr>
          <a:xfrm>
            <a:off x="1024128" y="585216"/>
            <a:ext cx="9720072" cy="1046636"/>
          </a:xfrm>
        </p:spPr>
        <p:txBody>
          <a:bodyPr/>
          <a:lstStyle/>
          <a:p>
            <a:r>
              <a:rPr lang="en-US" dirty="0"/>
              <a:t>Blood pressure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A47DE8-5D6C-49F5-B715-0AC2BC29D4C2}"/>
                  </a:ext>
                </a:extLst>
              </p:cNvPr>
              <p:cNvSpPr>
                <a:spLocks noGrp="1"/>
              </p:cNvSpPr>
              <p:nvPr>
                <p:ph idx="1"/>
              </p:nvPr>
            </p:nvSpPr>
            <p:spPr>
              <a:xfrm>
                <a:off x="911586" y="1934307"/>
                <a:ext cx="9720073" cy="4023360"/>
              </a:xfrm>
            </p:spPr>
            <p:txBody>
              <a:bodyPr>
                <a:normAutofit fontScale="92500" lnSpcReduction="20000"/>
              </a:bodyPr>
              <a:lstStyle/>
              <a:p>
                <a:pPr>
                  <a:buFont typeface="Wingdings" panose="05000000000000000000" pitchFamily="2" charset="2"/>
                  <a:buChar char="v"/>
                </a:pPr>
                <a:r>
                  <a:rPr lang="en-US" dirty="0"/>
                  <a:t>Blood pressure =cardiac output X total peripheral resistance </a:t>
                </a:r>
              </a:p>
              <a:p>
                <a14:m>
                  <m:oMath xmlns:m="http://schemas.openxmlformats.org/officeDocument/2006/math">
                    <m:r>
                      <a:rPr lang="en-US" sz="2800" b="1" i="1" dirty="0" smtClean="0">
                        <a:solidFill>
                          <a:srgbClr val="002060"/>
                        </a:solidFill>
                        <a:latin typeface="Cambria Math" panose="02040503050406030204" pitchFamily="18" charset="0"/>
                      </a:rPr>
                      <m:t>𝑩𝑷</m:t>
                    </m:r>
                    <m:r>
                      <a:rPr lang="en-US" sz="2800" b="1" i="1" dirty="0" smtClean="0">
                        <a:solidFill>
                          <a:srgbClr val="002060"/>
                        </a:solidFill>
                        <a:latin typeface="Cambria Math" panose="02040503050406030204" pitchFamily="18" charset="0"/>
                      </a:rPr>
                      <m:t>= </m:t>
                    </m:r>
                    <m:r>
                      <a:rPr lang="en-US" sz="2800" b="1" i="1" dirty="0" smtClean="0">
                        <a:solidFill>
                          <a:srgbClr val="002060"/>
                        </a:solidFill>
                        <a:latin typeface="Cambria Math" panose="02040503050406030204" pitchFamily="18" charset="0"/>
                      </a:rPr>
                      <m:t>𝑪𝑶</m:t>
                    </m:r>
                    <m:r>
                      <a:rPr lang="en-US" sz="2800" b="1" i="1" dirty="0" smtClean="0">
                        <a:solidFill>
                          <a:srgbClr val="002060"/>
                        </a:solidFill>
                        <a:latin typeface="Cambria Math" panose="02040503050406030204" pitchFamily="18" charset="0"/>
                      </a:rPr>
                      <m:t>  </m:t>
                    </m:r>
                    <m:r>
                      <a:rPr lang="en-US" sz="2800" b="1" i="1" dirty="0" smtClean="0">
                        <a:solidFill>
                          <a:srgbClr val="002060"/>
                        </a:solidFill>
                        <a:latin typeface="Cambria Math" panose="02040503050406030204" pitchFamily="18" charset="0"/>
                      </a:rPr>
                      <m:t>𝑿</m:t>
                    </m:r>
                    <m:r>
                      <a:rPr lang="en-US" sz="2800" b="1" i="1" dirty="0" smtClean="0">
                        <a:solidFill>
                          <a:srgbClr val="002060"/>
                        </a:solidFill>
                        <a:latin typeface="Cambria Math" panose="02040503050406030204" pitchFamily="18" charset="0"/>
                      </a:rPr>
                      <m:t>  </m:t>
                    </m:r>
                    <m:r>
                      <a:rPr lang="en-US" sz="2800" b="1" i="1" dirty="0" smtClean="0">
                        <a:solidFill>
                          <a:srgbClr val="002060"/>
                        </a:solidFill>
                        <a:latin typeface="Cambria Math" panose="02040503050406030204" pitchFamily="18" charset="0"/>
                      </a:rPr>
                      <m:t>𝑻𝑷𝑹</m:t>
                    </m:r>
                  </m:oMath>
                </a14:m>
                <a:endParaRPr lang="en-US" sz="2800" b="1" dirty="0">
                  <a:solidFill>
                    <a:srgbClr val="002060"/>
                  </a:solidFill>
                </a:endParaRPr>
              </a:p>
              <a:p>
                <a:endParaRPr lang="en-US" sz="2800" b="1" dirty="0">
                  <a:solidFill>
                    <a:srgbClr val="002060"/>
                  </a:solidFill>
                </a:endParaRPr>
              </a:p>
              <a:p>
                <a:pPr marL="0" indent="0">
                  <a:buNone/>
                </a:pPr>
                <a:r>
                  <a:rPr lang="en-US" sz="2600" b="1" dirty="0"/>
                  <a:t>First, we want to decide what CO and TPR is , then we get to the right meaning of BP</a:t>
                </a:r>
              </a:p>
              <a:p>
                <a:pPr>
                  <a:buFont typeface="Wingdings" panose="05000000000000000000" pitchFamily="2" charset="2"/>
                  <a:buChar char="v"/>
                </a:pPr>
                <a:endParaRPr lang="en-US" dirty="0"/>
              </a:p>
              <a:p>
                <a:pPr>
                  <a:buFont typeface="Wingdings" panose="05000000000000000000" pitchFamily="2" charset="2"/>
                  <a:buChar char="v"/>
                </a:pPr>
                <a:r>
                  <a:rPr lang="en-US" dirty="0"/>
                  <a:t>Cardiac output (Flow)= Heart rate X Stroke volume </a:t>
                </a:r>
              </a:p>
              <a:p>
                <a:pPr marL="0" indent="0">
                  <a:buNone/>
                </a:pPr>
                <a:r>
                  <a:rPr lang="en-US" dirty="0"/>
                  <a:t> </a:t>
                </a:r>
                <a14:m>
                  <m:oMath xmlns:m="http://schemas.openxmlformats.org/officeDocument/2006/math">
                    <m:r>
                      <a:rPr lang="en-US" sz="2800" b="1" i="1" dirty="0" smtClean="0">
                        <a:solidFill>
                          <a:srgbClr val="002060"/>
                        </a:solidFill>
                        <a:latin typeface="Cambria Math" panose="02040503050406030204" pitchFamily="18" charset="0"/>
                      </a:rPr>
                      <m:t>𝑪𝑶</m:t>
                    </m:r>
                    <m:r>
                      <a:rPr lang="en-US" sz="2800" b="1" i="1" dirty="0" smtClean="0">
                        <a:solidFill>
                          <a:srgbClr val="002060"/>
                        </a:solidFill>
                        <a:latin typeface="Cambria Math" panose="02040503050406030204" pitchFamily="18" charset="0"/>
                      </a:rPr>
                      <m:t> (</m:t>
                    </m:r>
                    <m:r>
                      <a:rPr lang="en-US" sz="2800" b="1" i="1" dirty="0" smtClean="0">
                        <a:solidFill>
                          <a:srgbClr val="002060"/>
                        </a:solidFill>
                        <a:latin typeface="Cambria Math" panose="02040503050406030204" pitchFamily="18" charset="0"/>
                      </a:rPr>
                      <m:t>𝑭</m:t>
                    </m:r>
                    <m:r>
                      <a:rPr lang="en-US" sz="2800" b="1" i="1" dirty="0" smtClean="0">
                        <a:solidFill>
                          <a:srgbClr val="002060"/>
                        </a:solidFill>
                        <a:latin typeface="Cambria Math" panose="02040503050406030204" pitchFamily="18" charset="0"/>
                      </a:rPr>
                      <m:t>)= </m:t>
                    </m:r>
                    <m:r>
                      <a:rPr lang="en-US" sz="2800" b="1" i="1" dirty="0" smtClean="0">
                        <a:solidFill>
                          <a:srgbClr val="002060"/>
                        </a:solidFill>
                        <a:latin typeface="Cambria Math" panose="02040503050406030204" pitchFamily="18" charset="0"/>
                      </a:rPr>
                      <m:t>𝑯𝑹</m:t>
                    </m:r>
                    <m:r>
                      <a:rPr lang="en-US" sz="2800" b="1" i="1" dirty="0" smtClean="0">
                        <a:solidFill>
                          <a:srgbClr val="002060"/>
                        </a:solidFill>
                        <a:latin typeface="Cambria Math" panose="02040503050406030204" pitchFamily="18" charset="0"/>
                      </a:rPr>
                      <m:t> </m:t>
                    </m:r>
                    <m:r>
                      <a:rPr lang="en-US" sz="2800" b="1" i="1" dirty="0" smtClean="0">
                        <a:solidFill>
                          <a:srgbClr val="002060"/>
                        </a:solidFill>
                        <a:latin typeface="Cambria Math" panose="02040503050406030204" pitchFamily="18" charset="0"/>
                      </a:rPr>
                      <m:t>𝑿</m:t>
                    </m:r>
                    <m:r>
                      <a:rPr lang="en-US" sz="2800" b="1" i="1" dirty="0" smtClean="0">
                        <a:solidFill>
                          <a:srgbClr val="002060"/>
                        </a:solidFill>
                        <a:latin typeface="Cambria Math" panose="02040503050406030204" pitchFamily="18" charset="0"/>
                      </a:rPr>
                      <m:t> </m:t>
                    </m:r>
                    <m:r>
                      <a:rPr lang="en-US" sz="2800" b="1" i="1" dirty="0" smtClean="0">
                        <a:solidFill>
                          <a:srgbClr val="002060"/>
                        </a:solidFill>
                        <a:latin typeface="Cambria Math" panose="02040503050406030204" pitchFamily="18" charset="0"/>
                      </a:rPr>
                      <m:t>𝑺𝑽</m:t>
                    </m:r>
                  </m:oMath>
                </a14:m>
                <a:endParaRPr lang="en-US" sz="2800" b="1" dirty="0">
                  <a:solidFill>
                    <a:srgbClr val="002060"/>
                  </a:solidFill>
                </a:endParaRPr>
              </a:p>
              <a:p>
                <a:pPr marL="0" indent="0">
                  <a:buNone/>
                </a:pPr>
                <a:r>
                  <a:rPr lang="en-US" dirty="0"/>
                  <a:t> ml/min= Beat/min X ml/ Beat </a:t>
                </a:r>
              </a:p>
              <a:p>
                <a:pPr marL="0" indent="0">
                  <a:buNone/>
                </a:pPr>
                <a:r>
                  <a:rPr lang="en-US" dirty="0"/>
                  <a:t>              </a:t>
                </a:r>
              </a:p>
              <a:p>
                <a:pPr>
                  <a:buFont typeface="Wingdings" panose="05000000000000000000" pitchFamily="2" charset="2"/>
                  <a:buChar char="v"/>
                </a:pPr>
                <a:endParaRPr lang="en-US" dirty="0"/>
              </a:p>
              <a:p>
                <a:pPr>
                  <a:buFont typeface="Wingdings" panose="05000000000000000000" pitchFamily="2" charset="2"/>
                  <a:buChar char="v"/>
                </a:pPr>
                <a:endParaRPr lang="en-US" dirty="0"/>
              </a:p>
              <a:p>
                <a:pPr marL="0" indent="0">
                  <a:buNone/>
                </a:pPr>
                <a:endParaRPr lang="en-US" dirty="0"/>
              </a:p>
              <a:p>
                <a:pPr>
                  <a:buFont typeface="Wingdings" panose="05000000000000000000" pitchFamily="2" charset="2"/>
                  <a:buChar char="v"/>
                </a:pPr>
                <a:endParaRPr lang="en-US" dirty="0"/>
              </a:p>
              <a:p>
                <a:pPr marL="0" indent="0">
                  <a:buNone/>
                </a:pPr>
                <a:endParaRPr lang="en-US" dirty="0"/>
              </a:p>
              <a:p>
                <a:pPr>
                  <a:buFont typeface="Wingdings" panose="05000000000000000000" pitchFamily="2" charset="2"/>
                  <a:buChar char="v"/>
                </a:pPr>
                <a:endParaRPr lang="en-US" dirty="0"/>
              </a:p>
              <a:p>
                <a:pPr>
                  <a:buFont typeface="Wingdings" panose="05000000000000000000" pitchFamily="2" charset="2"/>
                  <a:buChar char="v"/>
                </a:pPr>
                <a:endParaRPr lang="en-US" dirty="0"/>
              </a:p>
              <a:p>
                <a:endParaRPr lang="en-US" dirty="0"/>
              </a:p>
            </p:txBody>
          </p:sp>
        </mc:Choice>
        <mc:Fallback xmlns="">
          <p:sp>
            <p:nvSpPr>
              <p:cNvPr id="3" name="Content Placeholder 2">
                <a:extLst>
                  <a:ext uri="{FF2B5EF4-FFF2-40B4-BE49-F238E27FC236}">
                    <a16:creationId xmlns:a16="http://schemas.microsoft.com/office/drawing/2014/main" id="{7AA47DE8-5D6C-49F5-B715-0AC2BC29D4C2}"/>
                  </a:ext>
                </a:extLst>
              </p:cNvPr>
              <p:cNvSpPr>
                <a:spLocks noGrp="1" noRot="1" noChangeAspect="1" noMove="1" noResize="1" noEditPoints="1" noAdjustHandles="1" noChangeArrowheads="1" noChangeShapeType="1" noTextEdit="1"/>
              </p:cNvSpPr>
              <p:nvPr>
                <p:ph idx="1"/>
              </p:nvPr>
            </p:nvSpPr>
            <p:spPr>
              <a:xfrm>
                <a:off x="911586" y="1934307"/>
                <a:ext cx="9720073" cy="4023360"/>
              </a:xfrm>
              <a:blipFill>
                <a:blip r:embed="rId2"/>
                <a:stretch>
                  <a:fillRect l="-1004" t="-3788"/>
                </a:stretch>
              </a:blipFill>
            </p:spPr>
            <p:txBody>
              <a:bodyPr/>
              <a:lstStyle/>
              <a:p>
                <a:r>
                  <a:rPr lang="en-US">
                    <a:noFill/>
                  </a:rPr>
                  <a:t> </a:t>
                </a:r>
              </a:p>
            </p:txBody>
          </p:sp>
        </mc:Fallback>
      </mc:AlternateContent>
    </p:spTree>
    <p:extLst>
      <p:ext uri="{BB962C8B-B14F-4D97-AF65-F5344CB8AC3E}">
        <p14:creationId xmlns:p14="http://schemas.microsoft.com/office/powerpoint/2010/main" val="1548762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3FE2B-6B21-4325-9375-DFB2E08D43B5}"/>
              </a:ext>
            </a:extLst>
          </p:cNvPr>
          <p:cNvSpPr>
            <a:spLocks noGrp="1"/>
          </p:cNvSpPr>
          <p:nvPr>
            <p:ph type="title"/>
          </p:nvPr>
        </p:nvSpPr>
        <p:spPr>
          <a:xfrm>
            <a:off x="925654" y="0"/>
            <a:ext cx="9720072" cy="1499616"/>
          </a:xfrm>
        </p:spPr>
        <p:txBody>
          <a:bodyPr>
            <a:normAutofit/>
          </a:bodyPr>
          <a:lstStyle/>
          <a:p>
            <a:r>
              <a:rPr lang="en-US" sz="3600" dirty="0"/>
              <a:t>Cardia out put </a:t>
            </a:r>
          </a:p>
        </p:txBody>
      </p:sp>
      <p:sp>
        <p:nvSpPr>
          <p:cNvPr id="3" name="Content Placeholder 2">
            <a:extLst>
              <a:ext uri="{FF2B5EF4-FFF2-40B4-BE49-F238E27FC236}">
                <a16:creationId xmlns:a16="http://schemas.microsoft.com/office/drawing/2014/main" id="{A8FCD01B-4D72-41E6-BE09-20D9B68A5528}"/>
              </a:ext>
            </a:extLst>
          </p:cNvPr>
          <p:cNvSpPr>
            <a:spLocks noGrp="1"/>
          </p:cNvSpPr>
          <p:nvPr>
            <p:ph idx="1"/>
          </p:nvPr>
        </p:nvSpPr>
        <p:spPr>
          <a:xfrm>
            <a:off x="925653" y="1244991"/>
            <a:ext cx="9720073" cy="4023360"/>
          </a:xfrm>
        </p:spPr>
        <p:txBody>
          <a:bodyPr>
            <a:normAutofit fontScale="85000" lnSpcReduction="20000"/>
          </a:bodyPr>
          <a:lstStyle/>
          <a:p>
            <a:r>
              <a:rPr lang="en-US" b="1" dirty="0"/>
              <a:t>HR</a:t>
            </a:r>
          </a:p>
          <a:p>
            <a:pPr>
              <a:buFont typeface="Arial" panose="020B0604020202020204" pitchFamily="34" charset="0"/>
              <a:buChar char="•"/>
            </a:pPr>
            <a:r>
              <a:rPr lang="en-US" dirty="0"/>
              <a:t>PSNS -</a:t>
            </a:r>
          </a:p>
          <a:p>
            <a:pPr>
              <a:buFont typeface="Arial" panose="020B0604020202020204" pitchFamily="34" charset="0"/>
              <a:buChar char="•"/>
            </a:pPr>
            <a:r>
              <a:rPr lang="en-US" dirty="0"/>
              <a:t>SNS +</a:t>
            </a:r>
          </a:p>
          <a:p>
            <a:pPr>
              <a:buFont typeface="Arial" panose="020B0604020202020204" pitchFamily="34" charset="0"/>
              <a:buChar char="•"/>
            </a:pPr>
            <a:r>
              <a:rPr lang="en-US" dirty="0"/>
              <a:t>Hormones (EPI, NE) +</a:t>
            </a:r>
          </a:p>
          <a:p>
            <a:pPr>
              <a:buFont typeface="Arial" panose="020B0604020202020204" pitchFamily="34" charset="0"/>
              <a:buChar char="•"/>
            </a:pPr>
            <a:r>
              <a:rPr lang="en-US" dirty="0"/>
              <a:t> IONS: Ca++, Na+ , K+ dependents on their level increase or decrease</a:t>
            </a:r>
          </a:p>
          <a:p>
            <a:pPr marL="0" indent="0">
              <a:buNone/>
            </a:pPr>
            <a:r>
              <a:rPr lang="en-US" b="1" dirty="0"/>
              <a:t>SV</a:t>
            </a:r>
          </a:p>
          <a:p>
            <a:pPr marL="0" indent="0">
              <a:buNone/>
            </a:pPr>
            <a:r>
              <a:rPr lang="en-US" dirty="0"/>
              <a:t>+  Preload ; Increase the blood volume returns increase diastolic volume </a:t>
            </a:r>
          </a:p>
          <a:p>
            <a:pPr marL="0" indent="0">
              <a:buNone/>
            </a:pPr>
            <a:r>
              <a:rPr lang="en-US" dirty="0"/>
              <a:t> + Contractility ; SNS (EPI,NE+), Hormones (glucagon,T3 and T4), IONS  like Ca++</a:t>
            </a:r>
          </a:p>
          <a:p>
            <a:pPr marL="0" indent="0">
              <a:buNone/>
            </a:pPr>
            <a:r>
              <a:rPr lang="en-US" dirty="0"/>
              <a:t> -  Afterload;  Hypertension, Atherosclerotic plaques , TPR  </a:t>
            </a:r>
          </a:p>
        </p:txBody>
      </p:sp>
    </p:spTree>
    <p:extLst>
      <p:ext uri="{BB962C8B-B14F-4D97-AF65-F5344CB8AC3E}">
        <p14:creationId xmlns:p14="http://schemas.microsoft.com/office/powerpoint/2010/main" val="231653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7CFF6C6F-D9E8-480E-8CCD-4136A087E50A}"/>
              </a:ext>
            </a:extLst>
          </p:cNvPr>
          <p:cNvSpPr>
            <a:spLocks noGrp="1" noChangeArrowheads="1"/>
          </p:cNvSpPr>
          <p:nvPr>
            <p:ph type="title"/>
          </p:nvPr>
        </p:nvSpPr>
        <p:spPr>
          <a:xfrm>
            <a:off x="2265364" y="609600"/>
            <a:ext cx="7648575" cy="1143000"/>
          </a:xfrm>
          <a:noFill/>
        </p:spPr>
        <p:txBody>
          <a:bodyPr/>
          <a:lstStyle/>
          <a:p>
            <a:pPr eaLnBrk="1" hangingPunct="1"/>
            <a:r>
              <a:rPr lang="en-US" altLang="en-US"/>
              <a:t>Adrenergic Receptors</a:t>
            </a:r>
          </a:p>
        </p:txBody>
      </p:sp>
      <p:sp>
        <p:nvSpPr>
          <p:cNvPr id="20483" name="Rectangle 5">
            <a:extLst>
              <a:ext uri="{FF2B5EF4-FFF2-40B4-BE49-F238E27FC236}">
                <a16:creationId xmlns:a16="http://schemas.microsoft.com/office/drawing/2014/main" id="{36E259F5-6505-4763-BF65-581F43E46881}"/>
              </a:ext>
            </a:extLst>
          </p:cNvPr>
          <p:cNvSpPr>
            <a:spLocks noGrp="1" noChangeArrowheads="1"/>
          </p:cNvSpPr>
          <p:nvPr>
            <p:ph type="body" idx="1"/>
          </p:nvPr>
        </p:nvSpPr>
        <p:spPr>
          <a:xfrm>
            <a:off x="2286001" y="1981200"/>
            <a:ext cx="7694613" cy="4114800"/>
          </a:xfrm>
          <a:noFill/>
        </p:spPr>
        <p:txBody>
          <a:bodyPr/>
          <a:lstStyle/>
          <a:p>
            <a:pPr eaLnBrk="1" hangingPunct="1"/>
            <a:r>
              <a:rPr lang="en-US" altLang="en-US"/>
              <a:t>Located throughout the body</a:t>
            </a:r>
          </a:p>
          <a:p>
            <a:pPr eaLnBrk="1" hangingPunct="1"/>
            <a:r>
              <a:rPr lang="en-US" altLang="en-US"/>
              <a:t>Are receptors for the sympathetic neurotransmitters</a:t>
            </a:r>
          </a:p>
          <a:p>
            <a:pPr eaLnBrk="1" hangingPunct="1"/>
            <a:r>
              <a:rPr lang="en-US" altLang="en-US"/>
              <a:t>Alpha-adrenergic receptors:  respond to NE</a:t>
            </a:r>
          </a:p>
          <a:p>
            <a:pPr eaLnBrk="1" hangingPunct="1"/>
            <a:r>
              <a:rPr lang="en-US" altLang="en-US"/>
              <a:t>Beta-adrenergic receptors: respond to EPI</a:t>
            </a:r>
          </a:p>
          <a:p>
            <a:pPr eaLnBrk="1" hangingPunct="1"/>
            <a:endParaRPr lang="en-US" altLang="en-US"/>
          </a:p>
          <a:p>
            <a:pPr eaLnBrk="1" hangingPunct="1"/>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325AF619-0F38-4178-BD0B-6D7CEF913796}"/>
              </a:ext>
            </a:extLst>
          </p:cNvPr>
          <p:cNvSpPr>
            <a:spLocks noGrp="1" noChangeArrowheads="1"/>
          </p:cNvSpPr>
          <p:nvPr>
            <p:ph type="title"/>
          </p:nvPr>
        </p:nvSpPr>
        <p:spPr>
          <a:xfrm>
            <a:off x="2057400" y="1600200"/>
            <a:ext cx="7772400" cy="3962400"/>
          </a:xfrm>
          <a:noFill/>
        </p:spPr>
        <p:txBody>
          <a:bodyPr/>
          <a:lstStyle/>
          <a:p>
            <a:pPr eaLnBrk="1" hangingPunct="1"/>
            <a:br>
              <a:rPr lang="en-US" altLang="en-US" b="1"/>
            </a:br>
            <a:r>
              <a:rPr lang="en-US" altLang="en-US" b="1"/>
              <a:t>What do the receptors do?</a:t>
            </a:r>
            <a:br>
              <a:rPr lang="en-US" altLang="en-US" b="1"/>
            </a:br>
            <a:br>
              <a:rPr lang="en-US" altLang="en-US"/>
            </a:br>
            <a:r>
              <a:rPr lang="en-US" altLang="en-US" sz="2400" u="sng"/>
              <a:t>Activation</a:t>
            </a:r>
            <a:r>
              <a:rPr lang="en-US" altLang="en-US" sz="2400"/>
              <a:t> of </a:t>
            </a:r>
            <a:r>
              <a:rPr lang="en-US" altLang="en-US" sz="2400" b="1">
                <a:sym typeface="Symbol" panose="05050102010706020507" pitchFamily="18" charset="2"/>
              </a:rPr>
              <a:t></a:t>
            </a:r>
            <a:r>
              <a:rPr lang="en-US" altLang="en-US" sz="2400" b="1"/>
              <a:t> receptors</a:t>
            </a:r>
            <a:r>
              <a:rPr lang="en-US" altLang="en-US" sz="2400"/>
              <a:t> leads to smooth muscle </a:t>
            </a:r>
            <a:r>
              <a:rPr lang="en-US" altLang="en-US" sz="2400" u="sng"/>
              <a:t>contraction</a:t>
            </a:r>
            <a:br>
              <a:rPr lang="en-US" altLang="en-US" sz="2400"/>
            </a:br>
            <a:br>
              <a:rPr lang="en-US" altLang="en-US" sz="2400"/>
            </a:br>
            <a:r>
              <a:rPr lang="en-US" altLang="en-US" sz="2400" u="sng"/>
              <a:t>Activation</a:t>
            </a:r>
            <a:r>
              <a:rPr lang="en-US" altLang="en-US" sz="2400"/>
              <a:t> of </a:t>
            </a:r>
            <a:r>
              <a:rPr lang="en-US" altLang="en-US" sz="2400" b="1">
                <a:sym typeface="Symbol" panose="05050102010706020507" pitchFamily="18" charset="2"/>
              </a:rPr>
              <a:t></a:t>
            </a:r>
            <a:r>
              <a:rPr lang="en-US" altLang="en-US" sz="2400" b="1"/>
              <a:t>2 receptors</a:t>
            </a:r>
            <a:r>
              <a:rPr lang="en-US" altLang="en-US" sz="2400"/>
              <a:t> leads to smooth muscle </a:t>
            </a:r>
            <a:r>
              <a:rPr lang="en-US" altLang="en-US" sz="2400" u="sng"/>
              <a:t>relaxation</a:t>
            </a:r>
            <a:br>
              <a:rPr lang="en-US" altLang="en-US" sz="2400"/>
            </a:br>
            <a:br>
              <a:rPr lang="en-US" altLang="en-US" sz="2400"/>
            </a:br>
            <a:r>
              <a:rPr lang="en-US" altLang="en-US" sz="2400" u="sng"/>
              <a:t>Activation</a:t>
            </a:r>
            <a:r>
              <a:rPr lang="en-US" altLang="en-US" sz="2400"/>
              <a:t> of </a:t>
            </a:r>
            <a:r>
              <a:rPr lang="en-US" altLang="en-US" sz="2400" b="1">
                <a:sym typeface="Symbol" panose="05050102010706020507" pitchFamily="18" charset="2"/>
              </a:rPr>
              <a:t></a:t>
            </a:r>
            <a:r>
              <a:rPr lang="en-US" altLang="en-US" sz="2400" b="1"/>
              <a:t>1 receptors</a:t>
            </a:r>
            <a:r>
              <a:rPr lang="en-US" altLang="en-US" sz="2400"/>
              <a:t> leads to smooth muscle </a:t>
            </a:r>
            <a:r>
              <a:rPr lang="en-US" altLang="en-US" sz="2400" u="sng"/>
              <a:t>contraction</a:t>
            </a:r>
            <a:r>
              <a:rPr lang="en-US" altLang="en-US" sz="2400"/>
              <a:t> (especially in heart)</a:t>
            </a:r>
            <a:br>
              <a:rPr lang="en-US" altLang="en-US" sz="2400"/>
            </a:br>
            <a:endParaRPr lang="en-US" altLang="en-US"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a:extLst>
              <a:ext uri="{FF2B5EF4-FFF2-40B4-BE49-F238E27FC236}">
                <a16:creationId xmlns:a16="http://schemas.microsoft.com/office/drawing/2014/main" id="{3A67707B-F6DF-40AF-B147-61F59DF89541}"/>
              </a:ext>
            </a:extLst>
          </p:cNvPr>
          <p:cNvSpPr txBox="1">
            <a:spLocks noChangeArrowheads="1"/>
          </p:cNvSpPr>
          <p:nvPr/>
        </p:nvSpPr>
        <p:spPr bwMode="auto">
          <a:xfrm>
            <a:off x="1524000" y="1600201"/>
            <a:ext cx="8382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400">
                <a:solidFill>
                  <a:prstClr val="black"/>
                </a:solidFill>
                <a:latin typeface="Times" panose="02020603050405020304" pitchFamily="18" charset="0"/>
                <a:ea typeface="ヒラギノ角ゴ Pro W3"/>
                <a:cs typeface="ヒラギノ角ゴ Pro W3"/>
              </a:rPr>
              <a:t>Clinical Utility of drugs which affect the adrenergic nervous system:</a:t>
            </a:r>
          </a:p>
          <a:p>
            <a:pPr eaLnBrk="1" fontAlgn="base" hangingPunct="1">
              <a:spcBef>
                <a:spcPct val="0"/>
              </a:spcBef>
              <a:spcAft>
                <a:spcPct val="0"/>
              </a:spcAft>
            </a:pPr>
            <a:endParaRPr lang="en-US" altLang="en-US" sz="2400">
              <a:solidFill>
                <a:prstClr val="black"/>
              </a:solidFill>
              <a:latin typeface="Times" panose="02020603050405020304" pitchFamily="18" charset="0"/>
              <a:ea typeface="ヒラギノ角ゴ Pro W3"/>
              <a:cs typeface="ヒラギノ角ゴ Pro W3"/>
            </a:endParaRPr>
          </a:p>
          <a:p>
            <a:pPr lvl="2" eaLnBrk="1" fontAlgn="base" hangingPunct="1">
              <a:spcBef>
                <a:spcPct val="0"/>
              </a:spcBef>
              <a:spcAft>
                <a:spcPct val="0"/>
              </a:spcAft>
            </a:pPr>
            <a:r>
              <a:rPr lang="en-US" altLang="en-US" sz="2400">
                <a:solidFill>
                  <a:prstClr val="black"/>
                </a:solidFill>
                <a:latin typeface="Times" panose="02020603050405020304" pitchFamily="18" charset="0"/>
                <a:ea typeface="ヒラギノ角ゴ Pro W3"/>
                <a:cs typeface="ヒラギノ角ゴ Pro W3"/>
              </a:rPr>
              <a:t>a.	</a:t>
            </a:r>
            <a:r>
              <a:rPr lang="en-US" altLang="en-US" sz="2400" b="1">
                <a:solidFill>
                  <a:prstClr val="black"/>
                </a:solidFill>
                <a:latin typeface="Times" panose="02020603050405020304" pitchFamily="18" charset="0"/>
                <a:ea typeface="ヒラギノ角ゴ Pro W3"/>
                <a:cs typeface="ヒラギノ角ゴ Pro W3"/>
              </a:rPr>
              <a:t>Agonists</a:t>
            </a:r>
            <a:r>
              <a:rPr lang="en-US" altLang="en-US" sz="2400">
                <a:solidFill>
                  <a:prstClr val="black"/>
                </a:solidFill>
                <a:latin typeface="Times" panose="02020603050405020304" pitchFamily="18" charset="0"/>
                <a:ea typeface="ヒラギノ角ゴ Pro W3"/>
                <a:cs typeface="ヒラギノ角ゴ Pro W3"/>
              </a:rPr>
              <a:t> of the </a:t>
            </a:r>
            <a:r>
              <a:rPr lang="en-US" altLang="en-US" sz="2400" b="1">
                <a:solidFill>
                  <a:prstClr val="black"/>
                </a:solidFill>
                <a:latin typeface="Symbol" panose="05050102010706020507" pitchFamily="18" charset="2"/>
                <a:ea typeface="ヒラギノ角ゴ Pro W3"/>
                <a:cs typeface="ヒラギノ角ゴ Pro W3"/>
                <a:sym typeface="Symbol" panose="05050102010706020507" pitchFamily="18" charset="2"/>
              </a:rPr>
              <a:t></a:t>
            </a:r>
            <a:r>
              <a:rPr lang="en-US" altLang="en-US" sz="2400" b="1" baseline="-25000">
                <a:solidFill>
                  <a:prstClr val="black"/>
                </a:solidFill>
                <a:latin typeface="Times" panose="02020603050405020304" pitchFamily="18" charset="0"/>
                <a:ea typeface="ヒラギノ角ゴ Pro W3"/>
                <a:cs typeface="ヒラギノ角ゴ Pro W3"/>
              </a:rPr>
              <a:t>2</a:t>
            </a:r>
            <a:r>
              <a:rPr lang="en-US" altLang="en-US" sz="2400" b="1">
                <a:solidFill>
                  <a:prstClr val="black"/>
                </a:solidFill>
                <a:latin typeface="Times" panose="02020603050405020304" pitchFamily="18" charset="0"/>
                <a:ea typeface="ヒラギノ角ゴ Pro W3"/>
                <a:cs typeface="ヒラギノ角ゴ Pro W3"/>
              </a:rPr>
              <a:t> receptors</a:t>
            </a:r>
            <a:r>
              <a:rPr lang="en-US" altLang="en-US" sz="2400">
                <a:solidFill>
                  <a:prstClr val="black"/>
                </a:solidFill>
                <a:latin typeface="Times" panose="02020603050405020304" pitchFamily="18" charset="0"/>
                <a:ea typeface="ヒラギノ角ゴ Pro W3"/>
                <a:cs typeface="ヒラギノ角ゴ Pro W3"/>
              </a:rPr>
              <a:t> are used in the treatment of asthma (</a:t>
            </a:r>
            <a:r>
              <a:rPr lang="en-US" altLang="en-US" sz="2400" u="sng">
                <a:solidFill>
                  <a:prstClr val="black"/>
                </a:solidFill>
                <a:latin typeface="Times" panose="02020603050405020304" pitchFamily="18" charset="0"/>
                <a:ea typeface="ヒラギノ角ゴ Pro W3"/>
                <a:cs typeface="ヒラギノ角ゴ Pro W3"/>
              </a:rPr>
              <a:t>relaxation</a:t>
            </a:r>
            <a:r>
              <a:rPr lang="en-US" altLang="en-US" sz="2400">
                <a:solidFill>
                  <a:prstClr val="black"/>
                </a:solidFill>
                <a:latin typeface="Times" panose="02020603050405020304" pitchFamily="18" charset="0"/>
                <a:ea typeface="ヒラギノ角ゴ Pro W3"/>
                <a:cs typeface="ヒラギノ角ゴ Pro W3"/>
              </a:rPr>
              <a:t> of the smooth muscles of the bronchi)</a:t>
            </a:r>
          </a:p>
          <a:p>
            <a:pPr lvl="2" eaLnBrk="1" fontAlgn="base" hangingPunct="1">
              <a:spcBef>
                <a:spcPct val="0"/>
              </a:spcBef>
              <a:spcAft>
                <a:spcPct val="0"/>
              </a:spcAft>
            </a:pPr>
            <a:r>
              <a:rPr lang="en-US" altLang="en-US" sz="2400">
                <a:solidFill>
                  <a:prstClr val="black"/>
                </a:solidFill>
                <a:latin typeface="Times" panose="02020603050405020304" pitchFamily="18" charset="0"/>
                <a:ea typeface="ヒラギノ角ゴ Pro W3"/>
                <a:cs typeface="ヒラギノ角ゴ Pro W3"/>
              </a:rPr>
              <a:t>b.	</a:t>
            </a:r>
            <a:r>
              <a:rPr lang="en-US" altLang="en-US" sz="2400" b="1">
                <a:solidFill>
                  <a:prstClr val="black"/>
                </a:solidFill>
                <a:latin typeface="Times" panose="02020603050405020304" pitchFamily="18" charset="0"/>
                <a:ea typeface="ヒラギノ角ゴ Pro W3"/>
                <a:cs typeface="ヒラギノ角ゴ Pro W3"/>
              </a:rPr>
              <a:t>Antagonists</a:t>
            </a:r>
            <a:r>
              <a:rPr lang="en-US" altLang="en-US" sz="2400">
                <a:solidFill>
                  <a:prstClr val="black"/>
                </a:solidFill>
                <a:latin typeface="Times" panose="02020603050405020304" pitchFamily="18" charset="0"/>
                <a:ea typeface="ヒラギノ角ゴ Pro W3"/>
                <a:cs typeface="ヒラギノ角ゴ Pro W3"/>
              </a:rPr>
              <a:t> of the </a:t>
            </a:r>
            <a:r>
              <a:rPr lang="en-US" altLang="en-US" sz="2400" b="1">
                <a:solidFill>
                  <a:prstClr val="black"/>
                </a:solidFill>
                <a:latin typeface="Symbol" panose="05050102010706020507" pitchFamily="18" charset="2"/>
                <a:ea typeface="ヒラギノ角ゴ Pro W3"/>
                <a:cs typeface="ヒラギノ角ゴ Pro W3"/>
                <a:sym typeface="Symbol" panose="05050102010706020507" pitchFamily="18" charset="2"/>
              </a:rPr>
              <a:t></a:t>
            </a:r>
            <a:r>
              <a:rPr lang="en-US" altLang="en-US" sz="2400" b="1" baseline="-25000">
                <a:solidFill>
                  <a:prstClr val="black"/>
                </a:solidFill>
                <a:latin typeface="Times" panose="02020603050405020304" pitchFamily="18" charset="0"/>
                <a:ea typeface="ヒラギノ角ゴ Pro W3"/>
                <a:cs typeface="ヒラギノ角ゴ Pro W3"/>
              </a:rPr>
              <a:t>1</a:t>
            </a:r>
            <a:r>
              <a:rPr lang="en-US" altLang="en-US" sz="2400" b="1">
                <a:solidFill>
                  <a:prstClr val="black"/>
                </a:solidFill>
                <a:latin typeface="Times" panose="02020603050405020304" pitchFamily="18" charset="0"/>
                <a:ea typeface="ヒラギノ角ゴ Pro W3"/>
                <a:cs typeface="ヒラギノ角ゴ Pro W3"/>
              </a:rPr>
              <a:t> receptors</a:t>
            </a:r>
            <a:r>
              <a:rPr lang="en-US" altLang="en-US" sz="2400">
                <a:solidFill>
                  <a:prstClr val="black"/>
                </a:solidFill>
                <a:latin typeface="Times" panose="02020603050405020304" pitchFamily="18" charset="0"/>
                <a:ea typeface="ヒラギノ角ゴ Pro W3"/>
                <a:cs typeface="ヒラギノ角ゴ Pro W3"/>
              </a:rPr>
              <a:t> are used in the treatment of hypertension and angina (</a:t>
            </a:r>
            <a:r>
              <a:rPr lang="en-US" altLang="en-US" sz="2400" u="sng">
                <a:solidFill>
                  <a:prstClr val="black"/>
                </a:solidFill>
                <a:latin typeface="Times" panose="02020603050405020304" pitchFamily="18" charset="0"/>
                <a:ea typeface="ヒラギノ角ゴ Pro W3"/>
                <a:cs typeface="ヒラギノ角ゴ Pro W3"/>
              </a:rPr>
              <a:t>slow</a:t>
            </a:r>
            <a:r>
              <a:rPr lang="en-US" altLang="en-US" sz="2400">
                <a:solidFill>
                  <a:prstClr val="black"/>
                </a:solidFill>
                <a:latin typeface="Times" panose="02020603050405020304" pitchFamily="18" charset="0"/>
                <a:ea typeface="ヒラギノ角ゴ Pro W3"/>
                <a:cs typeface="ヒラギノ角ゴ Pro W3"/>
              </a:rPr>
              <a:t> heart and reduce force of contraction)</a:t>
            </a:r>
          </a:p>
          <a:p>
            <a:pPr lvl="2" eaLnBrk="1" fontAlgn="base" hangingPunct="1">
              <a:spcBef>
                <a:spcPct val="0"/>
              </a:spcBef>
              <a:spcAft>
                <a:spcPct val="0"/>
              </a:spcAft>
            </a:pPr>
            <a:r>
              <a:rPr lang="en-US" altLang="en-US" sz="2400">
                <a:solidFill>
                  <a:prstClr val="black"/>
                </a:solidFill>
                <a:latin typeface="Times" panose="02020603050405020304" pitchFamily="18" charset="0"/>
                <a:ea typeface="ヒラギノ角ゴ Pro W3"/>
                <a:cs typeface="ヒラギノ角ゴ Pro W3"/>
              </a:rPr>
              <a:t>c.	</a:t>
            </a:r>
            <a:r>
              <a:rPr lang="en-US" altLang="en-US" sz="2400" b="1">
                <a:solidFill>
                  <a:prstClr val="black"/>
                </a:solidFill>
                <a:latin typeface="Times" panose="02020603050405020304" pitchFamily="18" charset="0"/>
                <a:ea typeface="ヒラギノ角ゴ Pro W3"/>
                <a:cs typeface="ヒラギノ角ゴ Pro W3"/>
              </a:rPr>
              <a:t>Antagonists</a:t>
            </a:r>
            <a:r>
              <a:rPr lang="en-US" altLang="en-US" sz="2400">
                <a:solidFill>
                  <a:prstClr val="black"/>
                </a:solidFill>
                <a:latin typeface="Times" panose="02020603050405020304" pitchFamily="18" charset="0"/>
                <a:ea typeface="ヒラギノ角ゴ Pro W3"/>
                <a:cs typeface="ヒラギノ角ゴ Pro W3"/>
              </a:rPr>
              <a:t> of the </a:t>
            </a:r>
            <a:r>
              <a:rPr lang="en-US" altLang="en-US" sz="2400" b="1">
                <a:solidFill>
                  <a:prstClr val="black"/>
                </a:solidFill>
                <a:latin typeface="Symbol" panose="05050102010706020507" pitchFamily="18" charset="2"/>
                <a:ea typeface="ヒラギノ角ゴ Pro W3"/>
                <a:cs typeface="ヒラギノ角ゴ Pro W3"/>
                <a:sym typeface="Symbol" panose="05050102010706020507" pitchFamily="18" charset="2"/>
              </a:rPr>
              <a:t></a:t>
            </a:r>
            <a:r>
              <a:rPr lang="en-US" altLang="en-US" sz="2400" b="1" baseline="-25000">
                <a:solidFill>
                  <a:prstClr val="black"/>
                </a:solidFill>
                <a:latin typeface="Times" panose="02020603050405020304" pitchFamily="18" charset="0"/>
                <a:ea typeface="ヒラギノ角ゴ Pro W3"/>
                <a:cs typeface="ヒラギノ角ゴ Pro W3"/>
              </a:rPr>
              <a:t>1</a:t>
            </a:r>
            <a:r>
              <a:rPr lang="en-US" altLang="en-US" sz="2400" b="1">
                <a:solidFill>
                  <a:prstClr val="black"/>
                </a:solidFill>
                <a:latin typeface="Times" panose="02020603050405020304" pitchFamily="18" charset="0"/>
                <a:ea typeface="ヒラギノ角ゴ Pro W3"/>
                <a:cs typeface="ヒラギノ角ゴ Pro W3"/>
              </a:rPr>
              <a:t> receptors</a:t>
            </a:r>
            <a:r>
              <a:rPr lang="en-US" altLang="en-US" sz="2400">
                <a:solidFill>
                  <a:prstClr val="black"/>
                </a:solidFill>
                <a:latin typeface="Times" panose="02020603050405020304" pitchFamily="18" charset="0"/>
                <a:ea typeface="ヒラギノ角ゴ Pro W3"/>
                <a:cs typeface="ヒラギノ角ゴ Pro W3"/>
              </a:rPr>
              <a:t> are known to cause lowering of the blood pressure (relaxation of smooth muscle and dilation of the blood vessels)</a:t>
            </a:r>
          </a:p>
          <a:p>
            <a:pPr eaLnBrk="1" fontAlgn="base" hangingPunct="1">
              <a:spcBef>
                <a:spcPct val="50000"/>
              </a:spcBef>
              <a:spcAft>
                <a:spcPct val="0"/>
              </a:spcAft>
            </a:pPr>
            <a:endParaRPr lang="en-US" altLang="en-US" sz="2400">
              <a:solidFill>
                <a:prstClr val="black"/>
              </a:solidFill>
              <a:ea typeface="ヒラギノ角ゴ Pro W3"/>
              <a:cs typeface="ヒラギノ角ゴ Pro W3"/>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A016B-2BA1-4CCE-8DA2-44ADD63DB73A}"/>
              </a:ext>
            </a:extLst>
          </p:cNvPr>
          <p:cNvSpPr>
            <a:spLocks noGrp="1"/>
          </p:cNvSpPr>
          <p:nvPr>
            <p:ph type="title"/>
          </p:nvPr>
        </p:nvSpPr>
        <p:spPr>
          <a:xfrm>
            <a:off x="838200" y="74612"/>
            <a:ext cx="10515600" cy="1325563"/>
          </a:xfrm>
        </p:spPr>
        <p:txBody>
          <a:bodyPr>
            <a:normAutofit/>
          </a:bodyPr>
          <a:lstStyle/>
          <a:p>
            <a:r>
              <a:rPr lang="en-US" sz="3600" dirty="0"/>
              <a:t>Conduction system or Electrophysiology system </a:t>
            </a:r>
          </a:p>
        </p:txBody>
      </p:sp>
      <p:sp>
        <p:nvSpPr>
          <p:cNvPr id="3" name="Content Placeholder 2">
            <a:extLst>
              <a:ext uri="{FF2B5EF4-FFF2-40B4-BE49-F238E27FC236}">
                <a16:creationId xmlns:a16="http://schemas.microsoft.com/office/drawing/2014/main" id="{A0BB9536-16FB-45D7-AC4F-ACD8EC87FE0B}"/>
              </a:ext>
            </a:extLst>
          </p:cNvPr>
          <p:cNvSpPr>
            <a:spLocks noGrp="1"/>
          </p:cNvSpPr>
          <p:nvPr>
            <p:ph idx="1"/>
          </p:nvPr>
        </p:nvSpPr>
        <p:spPr>
          <a:xfrm>
            <a:off x="838200" y="1205948"/>
            <a:ext cx="5575852" cy="5431666"/>
          </a:xfrm>
        </p:spPr>
        <p:txBody>
          <a:bodyPr>
            <a:normAutofit fontScale="25000" lnSpcReduction="20000"/>
          </a:bodyPr>
          <a:lstStyle/>
          <a:p>
            <a:pPr marL="0" indent="0">
              <a:buNone/>
            </a:pPr>
            <a:r>
              <a:rPr lang="en-US" sz="5500" b="1" dirty="0">
                <a:solidFill>
                  <a:srgbClr val="FF0000"/>
                </a:solidFill>
              </a:rPr>
              <a:t>SA node </a:t>
            </a:r>
          </a:p>
          <a:p>
            <a:pPr marL="0" indent="0">
              <a:buNone/>
            </a:pPr>
            <a:r>
              <a:rPr lang="en-US" sz="5500" dirty="0"/>
              <a:t>Crescent shape structure ;Superior component of the right atrium just beneath the large vessel here called superior vena cava; </a:t>
            </a:r>
          </a:p>
          <a:p>
            <a:pPr marL="0" indent="0">
              <a:buNone/>
            </a:pPr>
            <a:r>
              <a:rPr lang="en-US" sz="5500" dirty="0"/>
              <a:t>Sets the pace at around 60 to about 80 beats per minute (normal heart beat) on its own without any extrinsic innervation and this is called sinus rhythm</a:t>
            </a:r>
          </a:p>
          <a:p>
            <a:pPr marL="0" indent="0">
              <a:buNone/>
            </a:pPr>
            <a:endParaRPr lang="en-US" sz="5500" dirty="0"/>
          </a:p>
          <a:p>
            <a:pPr marL="0" indent="0">
              <a:buNone/>
            </a:pPr>
            <a:r>
              <a:rPr lang="en-US" sz="5500" b="1" dirty="0">
                <a:solidFill>
                  <a:srgbClr val="FF0000"/>
                </a:solidFill>
              </a:rPr>
              <a:t>Bachman's bundle </a:t>
            </a:r>
          </a:p>
          <a:p>
            <a:pPr marL="0" indent="0">
              <a:buNone/>
            </a:pPr>
            <a:r>
              <a:rPr lang="en-US" sz="5500" dirty="0"/>
              <a:t>The electrical potential conducted from the right atrium by SA node to the left atrium through Bachman's bundle </a:t>
            </a:r>
          </a:p>
          <a:p>
            <a:pPr marL="0" indent="0">
              <a:buNone/>
            </a:pPr>
            <a:endParaRPr lang="en-US" sz="5500" dirty="0"/>
          </a:p>
          <a:p>
            <a:pPr marL="0" indent="0">
              <a:buNone/>
            </a:pPr>
            <a:r>
              <a:rPr lang="en-US" sz="5500" b="1" dirty="0">
                <a:solidFill>
                  <a:srgbClr val="FF0000"/>
                </a:solidFill>
              </a:rPr>
              <a:t>Internodal pathway </a:t>
            </a:r>
          </a:p>
          <a:p>
            <a:pPr marL="0" indent="0">
              <a:buNone/>
            </a:pPr>
            <a:r>
              <a:rPr lang="en-US" sz="5500" dirty="0"/>
              <a:t>This will supply all the other parts of the right atrium but eventually all this internodal pathways converge on this second important structure to the AV node </a:t>
            </a:r>
          </a:p>
          <a:p>
            <a:pPr marL="0" indent="0">
              <a:buNone/>
            </a:pPr>
            <a:endParaRPr lang="en-US" sz="5500" dirty="0"/>
          </a:p>
          <a:p>
            <a:pPr marL="0" indent="0">
              <a:buNone/>
            </a:pPr>
            <a:r>
              <a:rPr lang="en-US" sz="5500" b="1" dirty="0">
                <a:solidFill>
                  <a:srgbClr val="FF0000"/>
                </a:solidFill>
              </a:rPr>
              <a:t>AV node </a:t>
            </a:r>
          </a:p>
          <a:p>
            <a:pPr marL="0" indent="0">
              <a:buNone/>
            </a:pPr>
            <a:r>
              <a:rPr lang="en-US" sz="5500" dirty="0"/>
              <a:t>Runs from the actual right atrium to the interventricular septum so it is acting  as a connection, the gateway between the atria and the ventricles because what happened is some potentials of Bachman's bundle can make their way over here to the AV node also</a:t>
            </a:r>
          </a:p>
          <a:p>
            <a:pPr marL="0" indent="0">
              <a:buNone/>
            </a:pPr>
            <a:r>
              <a:rPr lang="en-US" sz="5500" dirty="0"/>
              <a:t>So all the action potentials that are coming from the SA node that are being spread out to the internodal pathway or the Bachman's bundle are converging to the AV node</a:t>
            </a:r>
          </a:p>
          <a:p>
            <a:pPr marL="0" indent="0">
              <a:buNone/>
            </a:pPr>
            <a:r>
              <a:rPr lang="en-US" sz="5500" dirty="0"/>
              <a:t>   </a:t>
            </a:r>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EF6B2AEF-7E37-4DC9-8A4B-FEB58BC04BB8}"/>
              </a:ext>
            </a:extLst>
          </p:cNvPr>
          <p:cNvPicPr>
            <a:picLocks noChangeAspect="1"/>
          </p:cNvPicPr>
          <p:nvPr/>
        </p:nvPicPr>
        <p:blipFill>
          <a:blip r:embed="rId2"/>
          <a:stretch>
            <a:fillRect/>
          </a:stretch>
        </p:blipFill>
        <p:spPr>
          <a:xfrm>
            <a:off x="6834808" y="1400175"/>
            <a:ext cx="4757531" cy="4377773"/>
          </a:xfrm>
          <a:prstGeom prst="rect">
            <a:avLst/>
          </a:prstGeom>
        </p:spPr>
      </p:pic>
    </p:spTree>
    <p:extLst>
      <p:ext uri="{BB962C8B-B14F-4D97-AF65-F5344CB8AC3E}">
        <p14:creationId xmlns:p14="http://schemas.microsoft.com/office/powerpoint/2010/main" val="203715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BFE78-21A0-4D5D-B197-A3DC1AA03DE2}"/>
              </a:ext>
            </a:extLst>
          </p:cNvPr>
          <p:cNvSpPr>
            <a:spLocks noGrp="1"/>
          </p:cNvSpPr>
          <p:nvPr>
            <p:ph type="title"/>
          </p:nvPr>
        </p:nvSpPr>
        <p:spPr>
          <a:xfrm>
            <a:off x="599661" y="0"/>
            <a:ext cx="10515600" cy="1325563"/>
          </a:xfrm>
        </p:spPr>
        <p:txBody>
          <a:bodyPr>
            <a:normAutofit/>
          </a:bodyPr>
          <a:lstStyle/>
          <a:p>
            <a:r>
              <a:rPr lang="en-US" sz="3600" dirty="0"/>
              <a:t>Conduction pathway</a:t>
            </a:r>
          </a:p>
        </p:txBody>
      </p:sp>
      <p:sp>
        <p:nvSpPr>
          <p:cNvPr id="3" name="Content Placeholder 2">
            <a:extLst>
              <a:ext uri="{FF2B5EF4-FFF2-40B4-BE49-F238E27FC236}">
                <a16:creationId xmlns:a16="http://schemas.microsoft.com/office/drawing/2014/main" id="{1A6B5364-BF4F-4009-8FB0-B14C00FB0F9F}"/>
              </a:ext>
            </a:extLst>
          </p:cNvPr>
          <p:cNvSpPr>
            <a:spLocks noGrp="1"/>
          </p:cNvSpPr>
          <p:nvPr>
            <p:ph idx="1"/>
          </p:nvPr>
        </p:nvSpPr>
        <p:spPr>
          <a:xfrm>
            <a:off x="599661" y="1414807"/>
            <a:ext cx="4701209" cy="5078067"/>
          </a:xfrm>
        </p:spPr>
        <p:txBody>
          <a:bodyPr>
            <a:normAutofit fontScale="55000" lnSpcReduction="20000"/>
          </a:bodyPr>
          <a:lstStyle/>
          <a:p>
            <a:r>
              <a:rPr lang="en-US" dirty="0"/>
              <a:t>Once the AV node receives the signals it is going to take a bit of time about 0.1 second which is a little bit longer than how much it takes for them to move all the way from SA node to AV node</a:t>
            </a:r>
          </a:p>
          <a:p>
            <a:r>
              <a:rPr lang="en-US" dirty="0"/>
              <a:t>The significant of this that is want to give a time for the atrium to contract before the ventricles contract so they have enough time to push the blood into ventricles</a:t>
            </a:r>
          </a:p>
          <a:p>
            <a:pPr marL="0" indent="0">
              <a:buNone/>
            </a:pPr>
            <a:r>
              <a:rPr lang="en-US" dirty="0"/>
              <a:t>But why it takes 0.1 seconds ? Two microscopic reasons for this: </a:t>
            </a:r>
          </a:p>
          <a:p>
            <a:pPr marL="514350" indent="-514350">
              <a:buAutoNum type="arabicPeriod"/>
            </a:pPr>
            <a:r>
              <a:rPr lang="en-US" dirty="0"/>
              <a:t>These nodes are riddled with a ton of gap junctions  which are just basically channels that allow for ions to pass from cell to cell however the AV node which consists of a bundle of those nodal cells it has lot fewer gap junction than these other nodal cells so a lot less gap junction </a:t>
            </a:r>
          </a:p>
          <a:p>
            <a:pPr marL="514350" indent="-514350">
              <a:buAutoNum type="arabicPeriod"/>
            </a:pPr>
            <a:r>
              <a:rPr lang="en-US" dirty="0"/>
              <a:t>Smaller diameter so the actual fibers are actually a lot smaller in diameter ; the larger the diameter of the structure the faster the velocity of the conduction is going to move  </a:t>
            </a:r>
          </a:p>
          <a:p>
            <a:r>
              <a:rPr lang="en-US" dirty="0"/>
              <a:t>From AV node it is going to move to bundle of his </a:t>
            </a:r>
          </a:p>
          <a:p>
            <a:r>
              <a:rPr lang="en-US" dirty="0"/>
              <a:t>Bundle of his to two bundle of branches( right bundle branch and left bundle branch)</a:t>
            </a:r>
          </a:p>
          <a:p>
            <a:r>
              <a:rPr lang="en-US" dirty="0"/>
              <a:t>From there to </a:t>
            </a:r>
            <a:r>
              <a:rPr lang="en-US" dirty="0" err="1"/>
              <a:t>purkinje</a:t>
            </a:r>
            <a:r>
              <a:rPr lang="en-US" dirty="0"/>
              <a:t> fibers </a:t>
            </a:r>
          </a:p>
          <a:p>
            <a:pPr marL="514350" indent="-514350">
              <a:buAutoNum type="arabicPeriod"/>
            </a:pPr>
            <a:endParaRPr lang="en-US" dirty="0"/>
          </a:p>
        </p:txBody>
      </p:sp>
      <p:pic>
        <p:nvPicPr>
          <p:cNvPr id="5" name="Picture 4">
            <a:extLst>
              <a:ext uri="{FF2B5EF4-FFF2-40B4-BE49-F238E27FC236}">
                <a16:creationId xmlns:a16="http://schemas.microsoft.com/office/drawing/2014/main" id="{10491FA5-04C9-491D-9E5D-7F11FD632C0F}"/>
              </a:ext>
            </a:extLst>
          </p:cNvPr>
          <p:cNvPicPr>
            <a:picLocks noChangeAspect="1"/>
          </p:cNvPicPr>
          <p:nvPr/>
        </p:nvPicPr>
        <p:blipFill>
          <a:blip r:embed="rId2"/>
          <a:stretch>
            <a:fillRect/>
          </a:stretch>
        </p:blipFill>
        <p:spPr>
          <a:xfrm>
            <a:off x="5668617" y="788642"/>
            <a:ext cx="3313044" cy="2640358"/>
          </a:xfrm>
          <a:prstGeom prst="rect">
            <a:avLst/>
          </a:prstGeom>
        </p:spPr>
      </p:pic>
      <p:pic>
        <p:nvPicPr>
          <p:cNvPr id="7" name="Picture 6">
            <a:extLst>
              <a:ext uri="{FF2B5EF4-FFF2-40B4-BE49-F238E27FC236}">
                <a16:creationId xmlns:a16="http://schemas.microsoft.com/office/drawing/2014/main" id="{E4A6F8B0-92CC-4B35-BF4E-9E3B3F03F34C}"/>
              </a:ext>
            </a:extLst>
          </p:cNvPr>
          <p:cNvPicPr>
            <a:picLocks noChangeAspect="1"/>
          </p:cNvPicPr>
          <p:nvPr/>
        </p:nvPicPr>
        <p:blipFill>
          <a:blip r:embed="rId3"/>
          <a:stretch>
            <a:fillRect/>
          </a:stretch>
        </p:blipFill>
        <p:spPr>
          <a:xfrm>
            <a:off x="6281530" y="3429000"/>
            <a:ext cx="5310809" cy="3306140"/>
          </a:xfrm>
          <a:prstGeom prst="rect">
            <a:avLst/>
          </a:prstGeom>
        </p:spPr>
      </p:pic>
    </p:spTree>
    <p:extLst>
      <p:ext uri="{BB962C8B-B14F-4D97-AF65-F5344CB8AC3E}">
        <p14:creationId xmlns:p14="http://schemas.microsoft.com/office/powerpoint/2010/main" val="1905863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F3200-5002-493A-BC3D-55E584D7E53B}"/>
              </a:ext>
            </a:extLst>
          </p:cNvPr>
          <p:cNvSpPr>
            <a:spLocks noGrp="1"/>
          </p:cNvSpPr>
          <p:nvPr>
            <p:ph type="title"/>
          </p:nvPr>
        </p:nvSpPr>
        <p:spPr>
          <a:xfrm>
            <a:off x="490330" y="139838"/>
            <a:ext cx="7871792" cy="901423"/>
          </a:xfrm>
        </p:spPr>
        <p:txBody>
          <a:bodyPr>
            <a:noAutofit/>
          </a:bodyPr>
          <a:lstStyle/>
          <a:p>
            <a:r>
              <a:rPr lang="en-US" sz="3200" dirty="0"/>
              <a:t>Microscopic structure of gap junctions and desmosomes </a:t>
            </a:r>
          </a:p>
        </p:txBody>
      </p:sp>
      <p:sp>
        <p:nvSpPr>
          <p:cNvPr id="3" name="Content Placeholder 2">
            <a:extLst>
              <a:ext uri="{FF2B5EF4-FFF2-40B4-BE49-F238E27FC236}">
                <a16:creationId xmlns:a16="http://schemas.microsoft.com/office/drawing/2014/main" id="{2C91A978-939C-4BB2-971F-588F09D1B86B}"/>
              </a:ext>
            </a:extLst>
          </p:cNvPr>
          <p:cNvSpPr>
            <a:spLocks noGrp="1"/>
          </p:cNvSpPr>
          <p:nvPr>
            <p:ph idx="1"/>
          </p:nvPr>
        </p:nvSpPr>
        <p:spPr>
          <a:xfrm>
            <a:off x="175592" y="1338470"/>
            <a:ext cx="6900457" cy="5101121"/>
          </a:xfrm>
        </p:spPr>
        <p:txBody>
          <a:bodyPr>
            <a:normAutofit fontScale="55000" lnSpcReduction="20000"/>
          </a:bodyPr>
          <a:lstStyle/>
          <a:p>
            <a:pPr marL="0" indent="0">
              <a:buNone/>
            </a:pPr>
            <a:r>
              <a:rPr lang="en-US" dirty="0"/>
              <a:t> When accumulating a lot and a lot of cells inside the nodal cells , the cations that are being loaded inside the cell is going to move to contractile cells through the gap junction that connects nodal cell with contractile one</a:t>
            </a:r>
          </a:p>
          <a:p>
            <a:pPr marL="0" indent="0">
              <a:buNone/>
            </a:pPr>
            <a:r>
              <a:rPr lang="en-US" dirty="0"/>
              <a:t>Then from to cell to cell to cell ……………</a:t>
            </a:r>
          </a:p>
          <a:p>
            <a:pPr marL="0" indent="0">
              <a:buNone/>
            </a:pPr>
            <a:endParaRPr lang="en-US" dirty="0"/>
          </a:p>
          <a:p>
            <a:pPr marL="0" indent="0">
              <a:buNone/>
            </a:pPr>
            <a:r>
              <a:rPr lang="en-US" dirty="0"/>
              <a:t>The gap junction is made from specific protein called </a:t>
            </a:r>
            <a:r>
              <a:rPr lang="en-US" b="1" dirty="0">
                <a:solidFill>
                  <a:srgbClr val="FF0000"/>
                </a:solidFill>
              </a:rPr>
              <a:t>connexons </a:t>
            </a:r>
          </a:p>
          <a:p>
            <a:pPr marL="0" indent="0">
              <a:buNone/>
            </a:pPr>
            <a:endParaRPr lang="en-US" b="1" dirty="0">
              <a:solidFill>
                <a:srgbClr val="FF0000"/>
              </a:solidFill>
            </a:endParaRPr>
          </a:p>
          <a:p>
            <a:pPr marL="0" indent="0">
              <a:buNone/>
            </a:pPr>
            <a:r>
              <a:rPr lang="en-US" dirty="0"/>
              <a:t>To  keep the cells tight together when the cells contracting and preventing  stretching of the gap junction , we have a special structure called </a:t>
            </a:r>
            <a:r>
              <a:rPr lang="en-US" b="1" dirty="0">
                <a:solidFill>
                  <a:srgbClr val="FF0000"/>
                </a:solidFill>
              </a:rPr>
              <a:t>desmosomes </a:t>
            </a:r>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r>
              <a:rPr lang="en-US" dirty="0"/>
              <a:t>Desmosomes gets up a bunch of different protein; </a:t>
            </a:r>
          </a:p>
          <a:p>
            <a:r>
              <a:rPr lang="en-US" dirty="0"/>
              <a:t>protein connects cell to cell for the cell-to-cell communication called </a:t>
            </a:r>
            <a:r>
              <a:rPr lang="en-US" b="1" dirty="0">
                <a:solidFill>
                  <a:srgbClr val="FF0000"/>
                </a:solidFill>
              </a:rPr>
              <a:t>cadherins</a:t>
            </a:r>
            <a:r>
              <a:rPr lang="en-US" dirty="0"/>
              <a:t> </a:t>
            </a:r>
          </a:p>
          <a:p>
            <a:r>
              <a:rPr lang="en-US" dirty="0"/>
              <a:t>and anther protein made up of different bunch of protein called </a:t>
            </a:r>
            <a:r>
              <a:rPr lang="en-US" b="1" dirty="0" err="1">
                <a:solidFill>
                  <a:srgbClr val="FF0000"/>
                </a:solidFill>
              </a:rPr>
              <a:t>desmoplakin</a:t>
            </a:r>
            <a:r>
              <a:rPr lang="en-US" dirty="0"/>
              <a:t> </a:t>
            </a:r>
          </a:p>
          <a:p>
            <a:r>
              <a:rPr lang="en-US" dirty="0"/>
              <a:t>and anther chemical protein, </a:t>
            </a:r>
          </a:p>
          <a:p>
            <a:r>
              <a:rPr lang="en-US" dirty="0"/>
              <a:t>anther protein consisting of protein filaments </a:t>
            </a:r>
            <a:r>
              <a:rPr lang="en-US" b="1" dirty="0">
                <a:solidFill>
                  <a:srgbClr val="FF0000"/>
                </a:solidFill>
              </a:rPr>
              <a:t>keratin  </a:t>
            </a:r>
            <a:r>
              <a:rPr lang="en-US" dirty="0"/>
              <a:t>  </a:t>
            </a:r>
          </a:p>
        </p:txBody>
      </p:sp>
      <p:pic>
        <p:nvPicPr>
          <p:cNvPr id="5" name="Picture 4">
            <a:extLst>
              <a:ext uri="{FF2B5EF4-FFF2-40B4-BE49-F238E27FC236}">
                <a16:creationId xmlns:a16="http://schemas.microsoft.com/office/drawing/2014/main" id="{63782D84-FED5-4AF6-9D0E-39265357726F}"/>
              </a:ext>
            </a:extLst>
          </p:cNvPr>
          <p:cNvPicPr>
            <a:picLocks noChangeAspect="1"/>
          </p:cNvPicPr>
          <p:nvPr/>
        </p:nvPicPr>
        <p:blipFill>
          <a:blip r:embed="rId2"/>
          <a:stretch>
            <a:fillRect/>
          </a:stretch>
        </p:blipFill>
        <p:spPr>
          <a:xfrm>
            <a:off x="7482922" y="1137581"/>
            <a:ext cx="4362451" cy="2596390"/>
          </a:xfrm>
          <a:prstGeom prst="rect">
            <a:avLst/>
          </a:prstGeom>
        </p:spPr>
      </p:pic>
      <p:pic>
        <p:nvPicPr>
          <p:cNvPr id="7" name="Picture 6">
            <a:extLst>
              <a:ext uri="{FF2B5EF4-FFF2-40B4-BE49-F238E27FC236}">
                <a16:creationId xmlns:a16="http://schemas.microsoft.com/office/drawing/2014/main" id="{E3EE2588-5392-436E-91AA-6E819511442C}"/>
              </a:ext>
            </a:extLst>
          </p:cNvPr>
          <p:cNvPicPr>
            <a:picLocks noChangeAspect="1"/>
          </p:cNvPicPr>
          <p:nvPr/>
        </p:nvPicPr>
        <p:blipFill>
          <a:blip r:embed="rId3"/>
          <a:stretch>
            <a:fillRect/>
          </a:stretch>
        </p:blipFill>
        <p:spPr>
          <a:xfrm>
            <a:off x="6911008" y="4611756"/>
            <a:ext cx="5105400" cy="1827835"/>
          </a:xfrm>
          <a:prstGeom prst="rect">
            <a:avLst/>
          </a:prstGeom>
        </p:spPr>
      </p:pic>
    </p:spTree>
    <p:extLst>
      <p:ext uri="{BB962C8B-B14F-4D97-AF65-F5344CB8AC3E}">
        <p14:creationId xmlns:p14="http://schemas.microsoft.com/office/powerpoint/2010/main" val="2167379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987AF-E0C2-4D13-AD25-FBAFA7E1608C}"/>
              </a:ext>
            </a:extLst>
          </p:cNvPr>
          <p:cNvSpPr>
            <a:spLocks noGrp="1"/>
          </p:cNvSpPr>
          <p:nvPr>
            <p:ph type="title"/>
          </p:nvPr>
        </p:nvSpPr>
        <p:spPr>
          <a:xfrm>
            <a:off x="546652" y="191812"/>
            <a:ext cx="10515600" cy="1325563"/>
          </a:xfrm>
        </p:spPr>
        <p:txBody>
          <a:bodyPr>
            <a:normAutofit/>
          </a:bodyPr>
          <a:lstStyle/>
          <a:p>
            <a:r>
              <a:rPr lang="en-US" sz="3600" dirty="0"/>
              <a:t>Intercalated disks </a:t>
            </a:r>
          </a:p>
        </p:txBody>
      </p:sp>
      <p:sp>
        <p:nvSpPr>
          <p:cNvPr id="3" name="Content Placeholder 2">
            <a:extLst>
              <a:ext uri="{FF2B5EF4-FFF2-40B4-BE49-F238E27FC236}">
                <a16:creationId xmlns:a16="http://schemas.microsoft.com/office/drawing/2014/main" id="{DED8659B-7761-4830-9190-16A970BE2C10}"/>
              </a:ext>
            </a:extLst>
          </p:cNvPr>
          <p:cNvSpPr>
            <a:spLocks noGrp="1"/>
          </p:cNvSpPr>
          <p:nvPr>
            <p:ph idx="1"/>
          </p:nvPr>
        </p:nvSpPr>
        <p:spPr>
          <a:xfrm>
            <a:off x="546652" y="1605585"/>
            <a:ext cx="5907157" cy="4351338"/>
          </a:xfrm>
        </p:spPr>
        <p:txBody>
          <a:bodyPr>
            <a:normAutofit fontScale="85000" lnSpcReduction="20000"/>
          </a:bodyPr>
          <a:lstStyle/>
          <a:p>
            <a:r>
              <a:rPr lang="en-US" dirty="0"/>
              <a:t>Desmosomes is basically acting like adhesion molecules from cell to cell and keeping the cells very tightly connecting and that’s really </a:t>
            </a:r>
            <a:r>
              <a:rPr lang="en-US" dirty="0" err="1"/>
              <a:t>really</a:t>
            </a:r>
            <a:r>
              <a:rPr lang="en-US" dirty="0"/>
              <a:t> important  </a:t>
            </a:r>
          </a:p>
          <a:p>
            <a:endParaRPr lang="en-US" dirty="0"/>
          </a:p>
          <a:p>
            <a:r>
              <a:rPr lang="en-US" dirty="0"/>
              <a:t>This lead us to concept whenever we have two cells communicating to each other and I have a combination of desmosomes and gap junctions they called together </a:t>
            </a:r>
            <a:r>
              <a:rPr lang="en-US" b="1" dirty="0">
                <a:solidFill>
                  <a:srgbClr val="FF0000"/>
                </a:solidFill>
              </a:rPr>
              <a:t>intercalated disks </a:t>
            </a:r>
          </a:p>
          <a:p>
            <a:endParaRPr lang="en-US" dirty="0"/>
          </a:p>
          <a:p>
            <a:r>
              <a:rPr lang="en-US" b="1" dirty="0">
                <a:solidFill>
                  <a:srgbClr val="FF0000"/>
                </a:solidFill>
              </a:rPr>
              <a:t>Intercalated disks are basically  a bunch of gap junctions and desmosomes connecting the actual cardiac cells together </a:t>
            </a:r>
          </a:p>
        </p:txBody>
      </p:sp>
      <p:pic>
        <p:nvPicPr>
          <p:cNvPr id="5" name="Picture 4">
            <a:extLst>
              <a:ext uri="{FF2B5EF4-FFF2-40B4-BE49-F238E27FC236}">
                <a16:creationId xmlns:a16="http://schemas.microsoft.com/office/drawing/2014/main" id="{ACB79C3E-FC2A-4C65-9AF9-E61564767CA1}"/>
              </a:ext>
            </a:extLst>
          </p:cNvPr>
          <p:cNvPicPr>
            <a:picLocks noChangeAspect="1"/>
          </p:cNvPicPr>
          <p:nvPr/>
        </p:nvPicPr>
        <p:blipFill>
          <a:blip r:embed="rId2"/>
          <a:stretch>
            <a:fillRect/>
          </a:stretch>
        </p:blipFill>
        <p:spPr>
          <a:xfrm>
            <a:off x="7023652" y="1547020"/>
            <a:ext cx="4621695" cy="3793605"/>
          </a:xfrm>
          <a:prstGeom prst="rect">
            <a:avLst/>
          </a:prstGeom>
        </p:spPr>
      </p:pic>
    </p:spTree>
    <p:extLst>
      <p:ext uri="{BB962C8B-B14F-4D97-AF65-F5344CB8AC3E}">
        <p14:creationId xmlns:p14="http://schemas.microsoft.com/office/powerpoint/2010/main" val="4029568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1F1026-1A0A-4769-BB31-1196E877E337}"/>
              </a:ext>
            </a:extLst>
          </p:cNvPr>
          <p:cNvSpPr>
            <a:spLocks noGrp="1"/>
          </p:cNvSpPr>
          <p:nvPr>
            <p:ph type="title"/>
          </p:nvPr>
        </p:nvSpPr>
        <p:spPr>
          <a:xfrm>
            <a:off x="1285240" y="1050595"/>
            <a:ext cx="8074815" cy="1618489"/>
          </a:xfrm>
        </p:spPr>
        <p:txBody>
          <a:bodyPr anchor="ctr">
            <a:normAutofit/>
          </a:bodyPr>
          <a:lstStyle/>
          <a:p>
            <a:r>
              <a:rPr lang="en-US" sz="6700"/>
              <a:t>Arterial blood pressure </a:t>
            </a:r>
          </a:p>
        </p:txBody>
      </p:sp>
      <p:sp>
        <p:nvSpPr>
          <p:cNvPr id="3" name="Content Placeholder 2">
            <a:extLst>
              <a:ext uri="{FF2B5EF4-FFF2-40B4-BE49-F238E27FC236}">
                <a16:creationId xmlns:a16="http://schemas.microsoft.com/office/drawing/2014/main" id="{26C3F1AF-BD04-4AA2-B64A-853B85B90810}"/>
              </a:ext>
            </a:extLst>
          </p:cNvPr>
          <p:cNvSpPr>
            <a:spLocks noGrp="1"/>
          </p:cNvSpPr>
          <p:nvPr>
            <p:ph idx="1"/>
          </p:nvPr>
        </p:nvSpPr>
        <p:spPr>
          <a:xfrm>
            <a:off x="1285240" y="2969469"/>
            <a:ext cx="8074815" cy="2800395"/>
          </a:xfrm>
        </p:spPr>
        <p:txBody>
          <a:bodyPr anchor="t">
            <a:normAutofit/>
          </a:bodyPr>
          <a:lstStyle/>
          <a:p>
            <a:pPr marL="0" indent="0">
              <a:buNone/>
            </a:pPr>
            <a:r>
              <a:rPr lang="en-US" sz="2400"/>
              <a:t>Overview of Vascular system component </a:t>
            </a:r>
          </a:p>
          <a:p>
            <a:pPr marL="0" indent="0">
              <a:buNone/>
            </a:pPr>
            <a:r>
              <a:rPr lang="en-US" sz="2400"/>
              <a:t>Overview of Physics of Blood pressure</a:t>
            </a:r>
          </a:p>
          <a:p>
            <a:pPr marL="0" indent="0">
              <a:buNone/>
            </a:pPr>
            <a:r>
              <a:rPr lang="en-US" sz="2400"/>
              <a:t>Resistance and capacitance</a:t>
            </a:r>
          </a:p>
          <a:p>
            <a:pPr marL="0" indent="0">
              <a:buNone/>
            </a:pPr>
            <a:r>
              <a:rPr lang="en-US" sz="2400"/>
              <a:t>Overview of Stroke volume and starling law of the heart </a:t>
            </a:r>
          </a:p>
          <a:p>
            <a:endParaRPr lang="en-US" sz="2400"/>
          </a:p>
          <a:p>
            <a:pPr marL="0" indent="0">
              <a:buNone/>
            </a:pPr>
            <a:r>
              <a:rPr lang="en-US" sz="2400"/>
              <a:t> </a:t>
            </a:r>
          </a:p>
          <a:p>
            <a:endParaRPr lang="en-US" sz="2400"/>
          </a:p>
        </p:txBody>
      </p:sp>
    </p:spTree>
    <p:extLst>
      <p:ext uri="{BB962C8B-B14F-4D97-AF65-F5344CB8AC3E}">
        <p14:creationId xmlns:p14="http://schemas.microsoft.com/office/powerpoint/2010/main" val="3545045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2">
            <a:extLst>
              <a:ext uri="{FF2B5EF4-FFF2-40B4-BE49-F238E27FC236}">
                <a16:creationId xmlns:a16="http://schemas.microsoft.com/office/drawing/2014/main" id="{CD21BB7E-7636-405E-B0DD-6E315CBFB608}"/>
              </a:ext>
            </a:extLst>
          </p:cNvPr>
          <p:cNvSpPr>
            <a:spLocks noGrp="1" noRot="1" noChangeArrowheads="1"/>
          </p:cNvSpPr>
          <p:nvPr>
            <p:ph type="title"/>
          </p:nvPr>
        </p:nvSpPr>
        <p:spPr>
          <a:xfrm>
            <a:off x="1285240" y="1050595"/>
            <a:ext cx="8074815" cy="1618489"/>
          </a:xfrm>
        </p:spPr>
        <p:txBody>
          <a:bodyPr anchor="ctr">
            <a:normAutofit/>
          </a:bodyPr>
          <a:lstStyle/>
          <a:p>
            <a:pPr eaLnBrk="1" hangingPunct="1"/>
            <a:r>
              <a:rPr lang="en-US" altLang="en-US" sz="7200" dirty="0"/>
              <a:t>Cardiac Cycle</a:t>
            </a:r>
          </a:p>
        </p:txBody>
      </p:sp>
      <p:sp>
        <p:nvSpPr>
          <p:cNvPr id="3075" name="Rectangle 3">
            <a:extLst>
              <a:ext uri="{FF2B5EF4-FFF2-40B4-BE49-F238E27FC236}">
                <a16:creationId xmlns:a16="http://schemas.microsoft.com/office/drawing/2014/main" id="{B27191D5-4535-4E3A-B9DB-71B04A02D30C}"/>
              </a:ext>
            </a:extLst>
          </p:cNvPr>
          <p:cNvSpPr>
            <a:spLocks noGrp="1" noRot="1" noChangeArrowheads="1"/>
          </p:cNvSpPr>
          <p:nvPr>
            <p:ph type="body" idx="1"/>
          </p:nvPr>
        </p:nvSpPr>
        <p:spPr>
          <a:xfrm>
            <a:off x="1285240" y="2669084"/>
            <a:ext cx="8074815" cy="3335867"/>
          </a:xfrm>
        </p:spPr>
        <p:txBody>
          <a:bodyPr rtlCol="0" anchor="t">
            <a:normAutofit/>
          </a:bodyPr>
          <a:lstStyle/>
          <a:p>
            <a:pPr eaLnBrk="1" fontAlgn="auto" hangingPunct="1">
              <a:spcAft>
                <a:spcPts val="0"/>
              </a:spcAft>
              <a:defRPr/>
            </a:pPr>
            <a:r>
              <a:rPr lang="en-US" sz="2400" dirty="0"/>
              <a:t>The two atria contract at the same time, then they relax while the two ventricles simultaneously contract.</a:t>
            </a:r>
          </a:p>
          <a:p>
            <a:pPr eaLnBrk="1" fontAlgn="auto" hangingPunct="1">
              <a:spcAft>
                <a:spcPts val="0"/>
              </a:spcAft>
              <a:defRPr/>
            </a:pPr>
            <a:r>
              <a:rPr lang="en-US" sz="2400" dirty="0"/>
              <a:t>The contraction phase of the ventricle chambers is called systole.</a:t>
            </a:r>
          </a:p>
          <a:p>
            <a:pPr eaLnBrk="1" fontAlgn="auto" hangingPunct="1">
              <a:spcAft>
                <a:spcPts val="0"/>
              </a:spcAft>
              <a:defRPr/>
            </a:pPr>
            <a:r>
              <a:rPr lang="en-US" sz="2400" dirty="0"/>
              <a:t>The relaxation phase is called diastole.</a:t>
            </a:r>
          </a:p>
          <a:p>
            <a:pPr marL="0" indent="0" eaLnBrk="1" fontAlgn="auto" hangingPunct="1">
              <a:spcAft>
                <a:spcPts val="0"/>
              </a:spcAft>
              <a:buNone/>
              <a:defRPr/>
            </a:pP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6" name="Picture 7">
            <a:extLst>
              <a:ext uri="{FF2B5EF4-FFF2-40B4-BE49-F238E27FC236}">
                <a16:creationId xmlns:a16="http://schemas.microsoft.com/office/drawing/2014/main" id="{B2EE48CE-5E3B-4EF7-B4D2-680BFC5CD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453" t="15303" r="12430" b="9026"/>
          <a:stretch>
            <a:fillRect/>
          </a:stretch>
        </p:blipFill>
        <p:spPr bwMode="auto">
          <a:xfrm>
            <a:off x="297627" y="1439878"/>
            <a:ext cx="5474323" cy="42601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Right Triangle 75">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Rectangle 2">
            <a:extLst>
              <a:ext uri="{FF2B5EF4-FFF2-40B4-BE49-F238E27FC236}">
                <a16:creationId xmlns:a16="http://schemas.microsoft.com/office/drawing/2014/main" id="{6878A9C3-3068-4EA3-B7BF-DA02D76A1256}"/>
              </a:ext>
            </a:extLst>
          </p:cNvPr>
          <p:cNvSpPr>
            <a:spLocks noGrp="1" noChangeArrowheads="1"/>
          </p:cNvSpPr>
          <p:nvPr>
            <p:ph type="title"/>
          </p:nvPr>
        </p:nvSpPr>
        <p:spPr>
          <a:xfrm>
            <a:off x="6889831" y="641264"/>
            <a:ext cx="4656995" cy="1597228"/>
          </a:xfrm>
        </p:spPr>
        <p:txBody>
          <a:bodyPr rtlCol="0">
            <a:normAutofit/>
          </a:bodyPr>
          <a:lstStyle/>
          <a:p>
            <a:pPr marL="838200" indent="-838200">
              <a:defRPr/>
            </a:pPr>
            <a:r>
              <a:rPr lang="en-US" sz="3400" dirty="0">
                <a:cs typeface="Times New Roman" pitchFamily="18" charset="0"/>
              </a:rPr>
              <a:t>Frank – Starling Principle </a:t>
            </a:r>
            <a:br>
              <a:rPr lang="en-US" sz="3400" dirty="0"/>
            </a:br>
            <a:endParaRPr lang="en-US" sz="3400" dirty="0"/>
          </a:p>
        </p:txBody>
      </p:sp>
      <p:sp>
        <p:nvSpPr>
          <p:cNvPr id="14339" name="Rectangle 3">
            <a:extLst>
              <a:ext uri="{FF2B5EF4-FFF2-40B4-BE49-F238E27FC236}">
                <a16:creationId xmlns:a16="http://schemas.microsoft.com/office/drawing/2014/main" id="{2379EFA6-37C2-4412-A930-35F10B0490A2}"/>
              </a:ext>
            </a:extLst>
          </p:cNvPr>
          <p:cNvSpPr>
            <a:spLocks noGrp="1" noChangeArrowheads="1"/>
          </p:cNvSpPr>
          <p:nvPr>
            <p:ph type="body" idx="1"/>
          </p:nvPr>
        </p:nvSpPr>
        <p:spPr>
          <a:xfrm>
            <a:off x="6405200" y="1603717"/>
            <a:ext cx="5141626" cy="3530991"/>
          </a:xfrm>
        </p:spPr>
        <p:txBody>
          <a:bodyPr rtlCol="0" anchor="t">
            <a:normAutofit/>
          </a:bodyPr>
          <a:lstStyle/>
          <a:p>
            <a:pPr>
              <a:defRPr/>
            </a:pPr>
            <a:r>
              <a:rPr lang="en-US" sz="2400" dirty="0"/>
              <a:t>End diastolic volume: volume: The amount of blood that remains in the ventricle just before  ventricular early systole is the EDV</a:t>
            </a:r>
          </a:p>
          <a:p>
            <a:pPr>
              <a:defRPr/>
            </a:pPr>
            <a:r>
              <a:rPr lang="en-US" sz="2400" dirty="0"/>
              <a:t>End systolic volume: The amount of blood that remains in the ventricle at the end of ventricular systole is the ESV</a:t>
            </a:r>
          </a:p>
          <a:p>
            <a:pPr>
              <a:defRPr/>
            </a:pPr>
            <a:endParaRPr lang="en-US" sz="1700" dirty="0">
              <a:latin typeface="Comic Sans MS" pitchFamily="66" charset="0"/>
            </a:endParaRPr>
          </a:p>
        </p:txBody>
      </p:sp>
      <p:sp>
        <p:nvSpPr>
          <p:cNvPr id="6" name="Rectangle 5">
            <a:extLst>
              <a:ext uri="{FF2B5EF4-FFF2-40B4-BE49-F238E27FC236}">
                <a16:creationId xmlns:a16="http://schemas.microsoft.com/office/drawing/2014/main" id="{ADA8045D-FAA8-4676-A651-32948D163D56}"/>
              </a:ext>
            </a:extLst>
          </p:cNvPr>
          <p:cNvSpPr/>
          <p:nvPr/>
        </p:nvSpPr>
        <p:spPr>
          <a:xfrm>
            <a:off x="1524000" y="1"/>
            <a:ext cx="3265638" cy="1277273"/>
          </a:xfrm>
          <a:prstGeom prst="rect">
            <a:avLst/>
          </a:prstGeom>
        </p:spPr>
        <p:txBody>
          <a:bodyPr wrap="none">
            <a:spAutoFit/>
          </a:bodyPr>
          <a:lstStyle/>
          <a:p>
            <a:pPr marL="0" marR="0" lvl="0" indent="0" algn="l" defTabSz="914400" rtl="0" eaLnBrk="1" fontAlgn="auto" latinLnBrk="0" hangingPunct="1">
              <a:spcBef>
                <a:spcPts val="0"/>
              </a:spcBef>
              <a:spcAft>
                <a:spcPts val="60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Light" panose="020F0302020204030204"/>
                <a:ea typeface="+mn-ea"/>
                <a:cs typeface="+mn-cs"/>
              </a:rPr>
              <a:t>Stroke Volume</a:t>
            </a:r>
            <a:r>
              <a:rPr kumimoji="0" lang="en-US" sz="3200" b="1" i="0" u="none" strike="noStrike" kern="1200" cap="none" spc="0" normalizeH="0" baseline="0" noProof="0">
                <a:ln>
                  <a:noFill/>
                </a:ln>
                <a:solidFill>
                  <a:prstClr val="black"/>
                </a:solidFill>
                <a:effectLst/>
                <a:uLnTx/>
                <a:uFillTx/>
                <a:latin typeface="Calibri Light" panose="020F0302020204030204"/>
                <a:ea typeface="+mn-ea"/>
                <a:cs typeface="Times New Roman" pitchFamily="18" charset="0"/>
              </a:rPr>
              <a:t>(SV) </a:t>
            </a:r>
            <a:endParaRPr kumimoji="0" lang="en-US" sz="3200" b="1" i="0" u="none" strike="noStrike" kern="1200" cap="none" spc="0" normalizeH="0" baseline="0" noProof="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spcBef>
                <a:spcPts val="0"/>
              </a:spcBef>
              <a:spcAft>
                <a:spcPts val="60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47" name="Rectangle 9">
            <a:extLst>
              <a:ext uri="{FF2B5EF4-FFF2-40B4-BE49-F238E27FC236}">
                <a16:creationId xmlns:a16="http://schemas.microsoft.com/office/drawing/2014/main" id="{20F7ED82-E78C-496E-A0EF-3CCA6812C706}"/>
              </a:ext>
            </a:extLst>
          </p:cNvPr>
          <p:cNvSpPr>
            <a:spLocks noChangeArrowheads="1"/>
          </p:cNvSpPr>
          <p:nvPr/>
        </p:nvSpPr>
        <p:spPr bwMode="auto">
          <a:xfrm>
            <a:off x="7387513" y="4890176"/>
            <a:ext cx="27462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spcBef>
                <a:spcPts val="0"/>
              </a:spcBef>
              <a:spcAft>
                <a:spcPts val="60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omic Strip"/>
                <a:cs typeface="Times New Roman" panose="02020603050405020304" pitchFamily="18" charset="0"/>
              </a:rPr>
              <a:t>SV = EDV - ESV</a:t>
            </a:r>
            <a:r>
              <a:rPr kumimoji="0" lang="en-US" altLang="en-US" sz="3200" b="0" i="0" u="none" strike="noStrike" kern="1200" cap="none" spc="0" normalizeH="0" baseline="0" noProof="0" dirty="0">
                <a:ln>
                  <a:noFill/>
                </a:ln>
                <a:solidFill>
                  <a:prstClr val="black"/>
                </a:solidFill>
                <a:effectLst/>
                <a:uLnTx/>
                <a:uFillTx/>
                <a:latin typeface="Verdana" panose="020B0604030504040204" pitchFamily="34" charset="0"/>
              </a:rPr>
              <a:t> </a:t>
            </a:r>
            <a:endParaRPr kumimoji="0" lang="en-US" altLang="en-US" sz="3200" b="0" i="0" u="none" strike="noStrike" kern="1200" cap="none" spc="0" normalizeH="0" baseline="0" noProof="0" dirty="0">
              <a:ln>
                <a:noFill/>
              </a:ln>
              <a:solidFill>
                <a:prstClr val="black"/>
              </a:solidFill>
              <a:effectLst/>
              <a:uLnTx/>
              <a:uFillTx/>
              <a:latin typeface="Calibri" panose="020F0502020204030204" pitchFamily="34" charset="0"/>
            </a:endParaRPr>
          </a:p>
        </p:txBody>
      </p:sp>
    </p:spTree>
    <p:extLst>
      <p:ext uri="{BB962C8B-B14F-4D97-AF65-F5344CB8AC3E}">
        <p14:creationId xmlns:p14="http://schemas.microsoft.com/office/powerpoint/2010/main" val="1686149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B8272EBE-C7D8-4964-9D29-F766E4DB40A3}"/>
              </a:ext>
            </a:extLst>
          </p:cNvPr>
          <p:cNvSpPr>
            <a:spLocks noGrp="1"/>
          </p:cNvSpPr>
          <p:nvPr>
            <p:ph type="title"/>
          </p:nvPr>
        </p:nvSpPr>
        <p:spPr/>
        <p:txBody>
          <a:bodyPr/>
          <a:lstStyle/>
          <a:p>
            <a:pPr eaLnBrk="1" hangingPunct="1"/>
            <a:r>
              <a:rPr lang="en-US" altLang="en-US">
                <a:cs typeface="Times New Roman" panose="02020603050405020304" pitchFamily="18" charset="0"/>
              </a:rPr>
              <a:t>Frank – Starling Principle</a:t>
            </a:r>
            <a:endParaRPr lang="en-US" altLang="en-US"/>
          </a:p>
        </p:txBody>
      </p:sp>
      <p:sp>
        <p:nvSpPr>
          <p:cNvPr id="3" name="Content Placeholder 2">
            <a:extLst>
              <a:ext uri="{FF2B5EF4-FFF2-40B4-BE49-F238E27FC236}">
                <a16:creationId xmlns:a16="http://schemas.microsoft.com/office/drawing/2014/main" id="{F8BFCC75-EF5B-4D8F-99CC-AF9C0DE0E881}"/>
              </a:ext>
            </a:extLst>
          </p:cNvPr>
          <p:cNvSpPr>
            <a:spLocks noGrp="1"/>
          </p:cNvSpPr>
          <p:nvPr>
            <p:ph idx="1"/>
          </p:nvPr>
        </p:nvSpPr>
        <p:spPr>
          <a:xfrm>
            <a:off x="1052733" y="1565031"/>
            <a:ext cx="8229600" cy="5715000"/>
          </a:xfrm>
        </p:spPr>
        <p:txBody>
          <a:bodyPr rtlCol="0">
            <a:normAutofit fontScale="70000" lnSpcReduction="20000"/>
          </a:bodyPr>
          <a:lstStyle/>
          <a:p>
            <a:pPr>
              <a:defRPr/>
            </a:pPr>
            <a:r>
              <a:rPr lang="en-US" dirty="0"/>
              <a:t>The Frank–Starling law of the heart (also known as Starling's law and the Frank–Starling mechanism) represents the relationship between stroke volume and end diastolic pressure</a:t>
            </a:r>
          </a:p>
          <a:p>
            <a:pPr>
              <a:defRPr/>
            </a:pPr>
            <a:r>
              <a:rPr lang="en-US" dirty="0"/>
              <a:t>This principle illustrates the relationship between cardiac output and left ventricular end diastolic volume</a:t>
            </a:r>
          </a:p>
          <a:p>
            <a:pPr>
              <a:defRPr/>
            </a:pPr>
            <a:r>
              <a:rPr lang="en-US" dirty="0"/>
              <a:t>The law states that the stroke volume of the heart increases in response to an increase in the volume of blood in the ventricles, before contraction (the end diastolic volume), when all other factors remain constant.</a:t>
            </a:r>
          </a:p>
          <a:p>
            <a:pPr>
              <a:defRPr/>
            </a:pPr>
            <a:r>
              <a:rPr lang="en-US" dirty="0"/>
              <a:t> As a larger volume of blood flows into the ventricle, the blood stretches the cardiac muscle fibers, leading to an increase in the force of contraction. </a:t>
            </a:r>
          </a:p>
          <a:p>
            <a:pPr>
              <a:defRPr/>
            </a:pPr>
            <a:r>
              <a:rPr lang="en-US" dirty="0"/>
              <a:t>The Frank-Starling mechanism allows the cardiac output to be synchronized with the venous return, arterial blood supply</a:t>
            </a:r>
          </a:p>
          <a:p>
            <a:pPr>
              <a:defRPr/>
            </a:pPr>
            <a:r>
              <a:rPr lang="en-US" dirty="0"/>
              <a:t>The physiological importance of the mechanism lies mainly in maintaining left and right ventricular output equality</a:t>
            </a:r>
          </a:p>
          <a:p>
            <a:pPr>
              <a:defRPr/>
            </a:pPr>
            <a:r>
              <a:rPr lang="en-US" dirty="0"/>
              <a:t>If this mechanism did not exist and the right and left cardiac outputs were not equivalent, blood would accumulate in the pulmonary circulation (were the right ventricle producing more output than the left) or the systemic circulation (were the left ventricle producing more output than the right).</a:t>
            </a:r>
          </a:p>
        </p:txBody>
      </p:sp>
    </p:spTree>
    <p:extLst>
      <p:ext uri="{BB962C8B-B14F-4D97-AF65-F5344CB8AC3E}">
        <p14:creationId xmlns:p14="http://schemas.microsoft.com/office/powerpoint/2010/main" val="2753018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5823726B9434F9265DB64A8FFF9D7" ma:contentTypeVersion="2" ma:contentTypeDescription="Create a new document." ma:contentTypeScope="" ma:versionID="e48f093dee36ebeb48eac6a11b377fa5">
  <xsd:schema xmlns:xsd="http://www.w3.org/2001/XMLSchema" xmlns:xs="http://www.w3.org/2001/XMLSchema" xmlns:p="http://schemas.microsoft.com/office/2006/metadata/properties" xmlns:ns2="a079000d-8966-4c5a-9331-218429b85427" targetNamespace="http://schemas.microsoft.com/office/2006/metadata/properties" ma:root="true" ma:fieldsID="72d698c547c2428abc8b0b99b7bfee3f" ns2:_="">
    <xsd:import namespace="a079000d-8966-4c5a-9331-218429b8542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79000d-8966-4c5a-9331-218429b854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99430A-F053-4630-ABFE-EEEC9FE585F4}"/>
</file>

<file path=customXml/itemProps2.xml><?xml version="1.0" encoding="utf-8"?>
<ds:datastoreItem xmlns:ds="http://schemas.openxmlformats.org/officeDocument/2006/customXml" ds:itemID="{FE05C21F-B6A0-49B1-96F9-ED52A9568EEA}"/>
</file>

<file path=customXml/itemProps3.xml><?xml version="1.0" encoding="utf-8"?>
<ds:datastoreItem xmlns:ds="http://schemas.openxmlformats.org/officeDocument/2006/customXml" ds:itemID="{A9E871D0-F415-458B-A688-382B86CB60F3}"/>
</file>

<file path=docProps/app.xml><?xml version="1.0" encoding="utf-8"?>
<Properties xmlns="http://schemas.openxmlformats.org/officeDocument/2006/extended-properties" xmlns:vt="http://schemas.openxmlformats.org/officeDocument/2006/docPropsVTypes">
  <TotalTime>89</TotalTime>
  <Words>1453</Words>
  <Application>Microsoft Office PowerPoint</Application>
  <PresentationFormat>Widescreen</PresentationFormat>
  <Paragraphs>127</Paragraphs>
  <Slides>15</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15</vt:i4>
      </vt:variant>
    </vt:vector>
  </HeadingPairs>
  <TitlesOfParts>
    <vt:vector size="28" baseType="lpstr">
      <vt:lpstr>Arial</vt:lpstr>
      <vt:lpstr>Calibri</vt:lpstr>
      <vt:lpstr>Calibri Light</vt:lpstr>
      <vt:lpstr>Cambria Math</vt:lpstr>
      <vt:lpstr>Comic Sans MS</vt:lpstr>
      <vt:lpstr>Comic Strip</vt:lpstr>
      <vt:lpstr>Symbol</vt:lpstr>
      <vt:lpstr>Times</vt:lpstr>
      <vt:lpstr>Verdana</vt:lpstr>
      <vt:lpstr>Wingdings</vt:lpstr>
      <vt:lpstr>Office Theme</vt:lpstr>
      <vt:lpstr>1_Office Theme</vt:lpstr>
      <vt:lpstr>2_Office Theme</vt:lpstr>
      <vt:lpstr>Overview of Physiology of cardiac muscle and overview of arterial blood pressure </vt:lpstr>
      <vt:lpstr>Conduction system or Electrophysiology system </vt:lpstr>
      <vt:lpstr>Conduction pathway</vt:lpstr>
      <vt:lpstr>Microscopic structure of gap junctions and desmosomes </vt:lpstr>
      <vt:lpstr>Intercalated disks </vt:lpstr>
      <vt:lpstr>Arterial blood pressure </vt:lpstr>
      <vt:lpstr>Cardiac Cycle</vt:lpstr>
      <vt:lpstr>Frank – Starling Principle  </vt:lpstr>
      <vt:lpstr>Frank – Starling Principle</vt:lpstr>
      <vt:lpstr>Blood Vascular walls</vt:lpstr>
      <vt:lpstr>Blood pressure </vt:lpstr>
      <vt:lpstr>Cardia out put </vt:lpstr>
      <vt:lpstr>Adrenergic Receptors</vt:lpstr>
      <vt:lpstr> What do the receptors do?  Activation of  receptors leads to smooth muscle contraction  Activation of 2 receptors leads to smooth muscle relaxation  Activation of 1 receptors leads to smooth muscle contraction (especially in heart)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Conduction system or Electrophysiology system </dc:title>
  <dc:creator>arwa rawashdeh</dc:creator>
  <cp:lastModifiedBy>arwa rawashdeh</cp:lastModifiedBy>
  <cp:revision>12</cp:revision>
  <dcterms:created xsi:type="dcterms:W3CDTF">2021-05-03T09:11:57Z</dcterms:created>
  <dcterms:modified xsi:type="dcterms:W3CDTF">2021-05-03T11:48:18Z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0x0101007EC5823726B9434F9265DB64A8FFF9D7</vt:lpwstr>
  </property>
</Properties>
</file>