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4"/>
  </p:sldMasterIdLst>
  <p:notesMasterIdLst>
    <p:notesMasterId r:id="rId46"/>
  </p:notesMasterIdLst>
  <p:sldIdLst>
    <p:sldId id="357" r:id="rId5"/>
    <p:sldId id="257" r:id="rId6"/>
    <p:sldId id="284" r:id="rId7"/>
    <p:sldId id="286" r:id="rId8"/>
    <p:sldId id="285" r:id="rId9"/>
    <p:sldId id="287" r:id="rId10"/>
    <p:sldId id="288" r:id="rId11"/>
    <p:sldId id="307" r:id="rId12"/>
    <p:sldId id="312" r:id="rId13"/>
    <p:sldId id="313" r:id="rId14"/>
    <p:sldId id="316" r:id="rId15"/>
    <p:sldId id="317" r:id="rId16"/>
    <p:sldId id="321" r:id="rId17"/>
    <p:sldId id="329" r:id="rId18"/>
    <p:sldId id="330" r:id="rId19"/>
    <p:sldId id="331" r:id="rId20"/>
    <p:sldId id="332" r:id="rId21"/>
    <p:sldId id="333" r:id="rId22"/>
    <p:sldId id="334" r:id="rId23"/>
    <p:sldId id="335" r:id="rId24"/>
    <p:sldId id="336" r:id="rId25"/>
    <p:sldId id="337" r:id="rId26"/>
    <p:sldId id="338" r:id="rId27"/>
    <p:sldId id="339" r:id="rId28"/>
    <p:sldId id="340" r:id="rId29"/>
    <p:sldId id="341" r:id="rId30"/>
    <p:sldId id="342" r:id="rId31"/>
    <p:sldId id="343" r:id="rId32"/>
    <p:sldId id="344" r:id="rId33"/>
    <p:sldId id="345" r:id="rId34"/>
    <p:sldId id="346" r:id="rId35"/>
    <p:sldId id="347" r:id="rId36"/>
    <p:sldId id="348" r:id="rId37"/>
    <p:sldId id="349" r:id="rId38"/>
    <p:sldId id="350" r:id="rId39"/>
    <p:sldId id="351" r:id="rId40"/>
    <p:sldId id="352" r:id="rId41"/>
    <p:sldId id="353" r:id="rId42"/>
    <p:sldId id="354" r:id="rId43"/>
    <p:sldId id="355" r:id="rId44"/>
    <p:sldId id="356" r:id="rId45"/>
  </p:sldIdLst>
  <p:sldSz cx="9144000" cy="5143500" type="screen16x9"/>
  <p:notesSz cx="6858000" cy="9144000"/>
  <p:embeddedFontLst>
    <p:embeddedFont>
      <p:font typeface="Libre Baskerville" charset="0"/>
      <p:regular r:id="rId47"/>
      <p:bold r:id="rId48"/>
      <p:italic r:id="rId49"/>
    </p:embeddedFont>
    <p:embeddedFont>
      <p:font typeface="Montserrat" charset="0"/>
      <p:regular r:id="rId50"/>
      <p:bold r:id="rId51"/>
      <p:italic r:id="rId52"/>
      <p:boldItalic r:id="rId53"/>
    </p:embeddedFont>
    <p:embeddedFont>
      <p:font typeface="Calibri" pitchFamily="34"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FBC2E9-8907-4E87-8254-D9A236EE0693}" v="13" dt="2021-02-22T21:15:38.447"/>
  </p1510:revLst>
</p1510:revInfo>
</file>

<file path=ppt/tableStyles.xml><?xml version="1.0" encoding="utf-8"?>
<a:tblStyleLst xmlns:a="http://schemas.openxmlformats.org/drawingml/2006/main" def="{16DBA0E1-F927-4B43-8F2D-2DF7D0DBA771}">
  <a:tblStyle styleId="{16DBA0E1-F927-4B43-8F2D-2DF7D0DBA77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2" d="100"/>
          <a:sy n="102" d="100"/>
        </p:scale>
        <p:origin x="-821" y="-15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63"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font" Target="fonts/font8.fntdata"/><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7.fntdata"/><Relationship Id="rId58"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3.fntdata"/><Relationship Id="rId57" Type="http://schemas.openxmlformats.org/officeDocument/2006/relationships/font" Target="fonts/font11.fntdata"/><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6.fntdata"/><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2.fntdata"/><Relationship Id="rId56" Type="http://schemas.openxmlformats.org/officeDocument/2006/relationships/font" Target="fonts/font10.fntdata"/><Relationship Id="rId8" Type="http://schemas.openxmlformats.org/officeDocument/2006/relationships/slide" Target="slides/slide4.xml"/><Relationship Id="rId51" Type="http://schemas.openxmlformats.org/officeDocument/2006/relationships/font" Target="fonts/font5.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5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F4FBC2E9-8907-4E87-8254-D9A236EE0693}"/>
    <pc:docChg chg="modSld">
      <pc:chgData name="" userId="" providerId="" clId="Web-{F4FBC2E9-8907-4E87-8254-D9A236EE0693}" dt="2021-02-22T21:15:21.588" v="0" actId="20577"/>
      <pc:docMkLst>
        <pc:docMk/>
      </pc:docMkLst>
      <pc:sldChg chg="modSp">
        <pc:chgData name="" userId="" providerId="" clId="Web-{F4FBC2E9-8907-4E87-8254-D9A236EE0693}" dt="2021-02-22T21:15:21.588" v="0" actId="20577"/>
        <pc:sldMkLst>
          <pc:docMk/>
          <pc:sldMk cId="0" sldId="256"/>
        </pc:sldMkLst>
        <pc:spChg chg="mod">
          <ac:chgData name="" userId="" providerId="" clId="Web-{F4FBC2E9-8907-4E87-8254-D9A236EE0693}" dt="2021-02-22T21:15:21.588" v="0" actId="20577"/>
          <ac:spMkLst>
            <pc:docMk/>
            <pc:sldMk cId="0" sldId="256"/>
            <ac:spMk id="8" creationId="{00000000-0000-0000-0000-000000000000}"/>
          </ac:spMkLst>
        </pc:spChg>
      </pc:sldChg>
    </pc:docChg>
  </pc:docChgLst>
  <pc:docChgLst>
    <pc:chgData name="Ghadeer H. Almuhaisen" userId="S::ghadeerhm@mutah.edu.jo::72194269-2573-4dbe-baa7-93389cacd335" providerId="AD" clId="Web-{F4FBC2E9-8907-4E87-8254-D9A236EE0693}"/>
    <pc:docChg chg="modSld">
      <pc:chgData name="Ghadeer H. Almuhaisen" userId="S::ghadeerhm@mutah.edu.jo::72194269-2573-4dbe-baa7-93389cacd335" providerId="AD" clId="Web-{F4FBC2E9-8907-4E87-8254-D9A236EE0693}" dt="2021-02-22T21:15:37.666" v="4" actId="20577"/>
      <pc:docMkLst>
        <pc:docMk/>
      </pc:docMkLst>
      <pc:sldChg chg="modSp">
        <pc:chgData name="Ghadeer H. Almuhaisen" userId="S::ghadeerhm@mutah.edu.jo::72194269-2573-4dbe-baa7-93389cacd335" providerId="AD" clId="Web-{F4FBC2E9-8907-4E87-8254-D9A236EE0693}" dt="2021-02-22T21:15:37.666" v="4" actId="20577"/>
        <pc:sldMkLst>
          <pc:docMk/>
          <pc:sldMk cId="0" sldId="256"/>
        </pc:sldMkLst>
        <pc:spChg chg="mod">
          <ac:chgData name="Ghadeer H. Almuhaisen" userId="S::ghadeerhm@mutah.edu.jo::72194269-2573-4dbe-baa7-93389cacd335" providerId="AD" clId="Web-{F4FBC2E9-8907-4E87-8254-D9A236EE0693}" dt="2021-02-22T21:15:37.666" v="4" actId="20577"/>
          <ac:spMkLst>
            <pc:docMk/>
            <pc:sldMk cId="0" sldId="256"/>
            <ac:spMk id="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82062015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a:t>SOURCE: https://www.jci.org/articles/view/24761</a:t>
            </a:r>
          </a:p>
          <a:p>
            <a:r>
              <a:rPr lang="en-US" sz="1100" b="0" i="0" u="none" strike="noStrike" cap="none" dirty="0">
                <a:solidFill>
                  <a:srgbClr val="000000"/>
                </a:solidFill>
                <a:effectLst/>
                <a:latin typeface="Arial"/>
                <a:ea typeface="Arial"/>
                <a:cs typeface="Arial"/>
                <a:sym typeface="Arial"/>
              </a:rPr>
              <a:t>The genetic epidemiology of neurodegenerative disease</a:t>
            </a:r>
          </a:p>
          <a:p>
            <a:r>
              <a:rPr lang="en-US" sz="1100" b="0" i="0" u="none" strike="noStrike" cap="none" dirty="0">
                <a:solidFill>
                  <a:srgbClr val="000000"/>
                </a:solidFill>
                <a:effectLst/>
                <a:latin typeface="Arial"/>
                <a:ea typeface="Arial"/>
                <a:cs typeface="Arial"/>
                <a:sym typeface="Arial"/>
              </a:rPr>
              <a:t>Lars Bertram and Rudolph E. </a:t>
            </a:r>
            <a:r>
              <a:rPr lang="en-US" sz="1100" b="0" i="0" u="none" strike="noStrike" cap="none" dirty="0" err="1">
                <a:solidFill>
                  <a:srgbClr val="000000"/>
                </a:solidFill>
                <a:effectLst/>
                <a:latin typeface="Arial"/>
                <a:ea typeface="Arial"/>
                <a:cs typeface="Arial"/>
                <a:sym typeface="Arial"/>
              </a:rPr>
              <a:t>Tanzi</a:t>
            </a:r>
            <a:endParaRPr lang="en-US" sz="1100" b="0" i="0" u="none" strike="noStrike" cap="none" dirty="0">
              <a:solidFill>
                <a:srgbClr val="000000"/>
              </a:solidFill>
              <a:effectLst/>
              <a:latin typeface="Arial"/>
              <a:ea typeface="Arial"/>
              <a:cs typeface="Arial"/>
              <a:sym typeface="Arial"/>
            </a:endParaRPr>
          </a:p>
          <a:p>
            <a:pPr marL="139700" indent="0">
              <a:buNone/>
            </a:pPr>
            <a:endParaRPr lang="en-US" dirty="0"/>
          </a:p>
        </p:txBody>
      </p:sp>
    </p:spTree>
    <p:extLst>
      <p:ext uri="{BB962C8B-B14F-4D97-AF65-F5344CB8AC3E}">
        <p14:creationId xmlns:p14="http://schemas.microsoft.com/office/powerpoint/2010/main" val="3188087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err="1" smtClean="0">
                <a:solidFill>
                  <a:srgbClr val="000000"/>
                </a:solidFill>
                <a:effectLst/>
                <a:latin typeface="Arial"/>
                <a:ea typeface="Arial"/>
                <a:cs typeface="Arial"/>
                <a:sym typeface="Arial"/>
              </a:rPr>
              <a:t>Alois</a:t>
            </a:r>
            <a:r>
              <a:rPr lang="en-US" sz="1100" b="0" i="0" u="none" strike="noStrike" cap="none" dirty="0" smtClean="0">
                <a:solidFill>
                  <a:srgbClr val="000000"/>
                </a:solidFill>
                <a:effectLst/>
                <a:latin typeface="Arial"/>
                <a:ea typeface="Arial"/>
                <a:cs typeface="Arial"/>
                <a:sym typeface="Arial"/>
              </a:rPr>
              <a:t> Alzheimer</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err="1" smtClean="0">
                <a:solidFill>
                  <a:srgbClr val="000000"/>
                </a:solidFill>
                <a:effectLst/>
                <a:latin typeface="Arial"/>
                <a:ea typeface="Arial"/>
                <a:cs typeface="Arial"/>
                <a:sym typeface="Arial"/>
              </a:rPr>
              <a:t>Auguste</a:t>
            </a:r>
            <a:r>
              <a:rPr lang="en-US" sz="1100" b="0" i="0" u="none" strike="noStrike" cap="none" dirty="0" smtClean="0">
                <a:solidFill>
                  <a:srgbClr val="000000"/>
                </a:solidFill>
                <a:effectLst/>
                <a:latin typeface="Arial"/>
                <a:ea typeface="Arial"/>
                <a:cs typeface="Arial"/>
                <a:sym typeface="Arial"/>
              </a:rPr>
              <a:t> Deter</a:t>
            </a:r>
          </a:p>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dirty="0" smtClean="0">
                <a:solidFill>
                  <a:srgbClr val="000000"/>
                </a:solidFill>
                <a:effectLst/>
                <a:latin typeface="Arial"/>
                <a:ea typeface="Arial"/>
                <a:cs typeface="Arial"/>
                <a:sym typeface="Arial"/>
              </a:rPr>
              <a:t>Wikipedia.org &amp; open.osmosis.org</a:t>
            </a: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95586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5ed75ccf_015:notes"/>
          <p:cNvSpPr txBox="1">
            <a:spLocks noGrp="1"/>
          </p:cNvSpPr>
          <p:nvPr>
            <p:ph type="body" idx="1"/>
          </p:nvPr>
        </p:nvSpPr>
        <p:spPr>
          <a:xfrm>
            <a:off x="685800" y="4343400"/>
            <a:ext cx="5486400" cy="4114800"/>
          </a:xfrm>
          <a:prstGeom prst="rect">
            <a:avLst/>
          </a:prstGeom>
        </p:spPr>
        <p:txBody>
          <a:bodyPr spcFirstLastPara="1" wrap="square" lIns="91417" tIns="91417" rIns="91417" bIns="91417" anchor="t" anchorCtr="0">
            <a:noAutofit/>
          </a:bodyPr>
          <a:lstStyle/>
          <a:p>
            <a:pPr marL="0" indent="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5f391192_029:notes"/>
          <p:cNvSpPr txBox="1">
            <a:spLocks noGrp="1"/>
          </p:cNvSpPr>
          <p:nvPr>
            <p:ph type="body" idx="1"/>
          </p:nvPr>
        </p:nvSpPr>
        <p:spPr>
          <a:xfrm>
            <a:off x="685800" y="4343400"/>
            <a:ext cx="5486400" cy="4114800"/>
          </a:xfrm>
          <a:prstGeom prst="rect">
            <a:avLst/>
          </a:prstGeom>
        </p:spPr>
        <p:txBody>
          <a:bodyPr spcFirstLastPara="1" wrap="square" lIns="91417" tIns="91417" rIns="91417" bIns="91417" anchor="t" anchorCtr="0">
            <a:noAutofit/>
          </a:bodyPr>
          <a:lstStyle/>
          <a:p>
            <a:pPr marL="0" indent="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5ed75ccf_015:notes"/>
          <p:cNvSpPr txBox="1">
            <a:spLocks noGrp="1"/>
          </p:cNvSpPr>
          <p:nvPr>
            <p:ph type="body" idx="1"/>
          </p:nvPr>
        </p:nvSpPr>
        <p:spPr>
          <a:xfrm>
            <a:off x="685800" y="4343400"/>
            <a:ext cx="5486400" cy="4114800"/>
          </a:xfrm>
          <a:prstGeom prst="rect">
            <a:avLst/>
          </a:prstGeom>
        </p:spPr>
        <p:txBody>
          <a:bodyPr spcFirstLastPara="1" wrap="square" lIns="91417" tIns="91417" rIns="91417" bIns="91417" anchor="t" anchorCtr="0">
            <a:noAutofit/>
          </a:bodyPr>
          <a:lstStyle/>
          <a:p>
            <a:pPr marL="0" indent="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5ed75ccf_015:notes"/>
          <p:cNvSpPr txBox="1">
            <a:spLocks noGrp="1"/>
          </p:cNvSpPr>
          <p:nvPr>
            <p:ph type="body" idx="1"/>
          </p:nvPr>
        </p:nvSpPr>
        <p:spPr>
          <a:xfrm>
            <a:off x="685800" y="4343400"/>
            <a:ext cx="5486400" cy="4114800"/>
          </a:xfrm>
          <a:prstGeom prst="rect">
            <a:avLst/>
          </a:prstGeom>
        </p:spPr>
        <p:txBody>
          <a:bodyPr spcFirstLastPara="1" wrap="square" lIns="91417" tIns="91417" rIns="91417" bIns="91417" anchor="t" anchorCtr="0">
            <a:noAutofit/>
          </a:bodyPr>
          <a:lstStyle/>
          <a:p>
            <a:pPr marL="0" indent="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Irregular poorly defined areas of </a:t>
            </a:r>
            <a:r>
              <a:rPr lang="en-US" sz="1100" b="1" dirty="0"/>
              <a:t>Demyelination</a:t>
            </a:r>
            <a:r>
              <a:rPr lang="en-US" sz="1100" b="1" baseline="0" dirty="0"/>
              <a:t> due to PML (JC)</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dirty="0">
                <a:solidFill>
                  <a:srgbClr val="70041E"/>
                </a:solidFill>
              </a:rPr>
              <a:t>Pathologic change mainly in the white matter </a:t>
            </a:r>
            <a:r>
              <a:rPr lang="en-US" sz="1100" dirty="0">
                <a:solidFill>
                  <a:srgbClr val="70041E"/>
                </a:solidFill>
                <a:sym typeface="Wingdings" pitchFamily="2" charset="2"/>
              </a:rPr>
              <a:t> </a:t>
            </a:r>
            <a:r>
              <a:rPr lang="en-US" sz="1100" u="sng" dirty="0">
                <a:solidFill>
                  <a:srgbClr val="70041E"/>
                </a:solidFill>
              </a:rPr>
              <a:t>diffusely</a:t>
            </a:r>
            <a:r>
              <a:rPr lang="en-US" sz="1100" dirty="0">
                <a:solidFill>
                  <a:srgbClr val="70041E"/>
                </a:solidFill>
              </a:rPr>
              <a:t> abnormal in color (gray and translucent) and volume (decreased)</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1013325" y="0"/>
            <a:ext cx="7117200" cy="712200"/>
          </a:xfrm>
          <a:prstGeom prst="rect">
            <a:avLst/>
          </a:prstGeom>
        </p:spPr>
        <p:txBody>
          <a:bodyPr spcFirstLastPara="1" wrap="square" lIns="91425" tIns="91425" rIns="91425" bIns="91425" anchor="ctr" anchorCtr="0"/>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6"/>
          <p:cNvSpPr txBox="1">
            <a:spLocks noGrp="1"/>
          </p:cNvSpPr>
          <p:nvPr>
            <p:ph type="body" idx="1"/>
          </p:nvPr>
        </p:nvSpPr>
        <p:spPr>
          <a:xfrm>
            <a:off x="457200" y="1538675"/>
            <a:ext cx="3994500" cy="31584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30" name="Google Shape;30;p6"/>
          <p:cNvSpPr txBox="1">
            <a:spLocks noGrp="1"/>
          </p:cNvSpPr>
          <p:nvPr>
            <p:ph type="body" idx="2"/>
          </p:nvPr>
        </p:nvSpPr>
        <p:spPr>
          <a:xfrm>
            <a:off x="4692275" y="1538675"/>
            <a:ext cx="3994500" cy="31584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31" name="Google Shape;31;p6"/>
          <p:cNvSpPr txBox="1">
            <a:spLocks noGrp="1"/>
          </p:cNvSpPr>
          <p:nvPr>
            <p:ph type="sldNum" idx="12"/>
          </p:nvPr>
        </p:nvSpPr>
        <p:spPr>
          <a:xfrm>
            <a:off x="38389" y="4749900"/>
            <a:ext cx="91056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
        <p:nvSpPr>
          <p:cNvPr id="32" name="Google Shape;32;p6"/>
          <p:cNvSpPr/>
          <p:nvPr/>
        </p:nvSpPr>
        <p:spPr>
          <a:xfrm>
            <a:off x="0" y="712350"/>
            <a:ext cx="9144000" cy="657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4"/>
        <p:cNvGrpSpPr/>
        <p:nvPr/>
      </p:nvGrpSpPr>
      <p:grpSpPr>
        <a:xfrm>
          <a:off x="0" y="0"/>
          <a:ext cx="0" cy="0"/>
          <a:chOff x="0" y="0"/>
          <a:chExt cx="0" cy="0"/>
        </a:xfrm>
      </p:grpSpPr>
      <p:sp>
        <p:nvSpPr>
          <p:cNvPr id="45" name="Google Shape;45;p9"/>
          <p:cNvSpPr txBox="1">
            <a:spLocks noGrp="1"/>
          </p:cNvSpPr>
          <p:nvPr>
            <p:ph type="body" idx="1"/>
          </p:nvPr>
        </p:nvSpPr>
        <p:spPr>
          <a:xfrm>
            <a:off x="457200" y="4406309"/>
            <a:ext cx="8229600" cy="519600"/>
          </a:xfrm>
          <a:prstGeom prst="rect">
            <a:avLst/>
          </a:prstGeom>
        </p:spPr>
        <p:txBody>
          <a:bodyPr spcFirstLastPara="1" wrap="square" lIns="91425" tIns="91425" rIns="91425" bIns="91425" anchor="t" anchorCtr="0"/>
          <a:lstStyle>
            <a:lvl1pPr marL="457200" lvl="0" indent="-228600" algn="ctr">
              <a:spcBef>
                <a:spcPts val="360"/>
              </a:spcBef>
              <a:spcAft>
                <a:spcPts val="0"/>
              </a:spcAft>
              <a:buSzPts val="1400"/>
              <a:buNone/>
              <a:defRPr sz="1400" i="1"/>
            </a:lvl1pPr>
          </a:lstStyle>
          <a:p>
            <a:endParaRPr/>
          </a:p>
        </p:txBody>
      </p:sp>
      <p:sp>
        <p:nvSpPr>
          <p:cNvPr id="46" name="Google Shape;46;p9"/>
          <p:cNvSpPr txBox="1">
            <a:spLocks noGrp="1"/>
          </p:cNvSpPr>
          <p:nvPr>
            <p:ph type="sldNum" idx="12"/>
          </p:nvPr>
        </p:nvSpPr>
        <p:spPr>
          <a:xfrm>
            <a:off x="38389" y="4749900"/>
            <a:ext cx="91056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
        <p:nvSpPr>
          <p:cNvPr id="47" name="Google Shape;47;p9"/>
          <p:cNvSpPr/>
          <p:nvPr/>
        </p:nvSpPr>
        <p:spPr>
          <a:xfrm>
            <a:off x="0" y="3968825"/>
            <a:ext cx="9144000" cy="3501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1"/>
          <p:cNvSpPr txBox="1">
            <a:spLocks noGrp="1"/>
          </p:cNvSpPr>
          <p:nvPr>
            <p:ph type="sldNum" idx="12"/>
          </p:nvPr>
        </p:nvSpPr>
        <p:spPr>
          <a:xfrm>
            <a:off x="38389" y="4749900"/>
            <a:ext cx="91056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Reversed">
  <p:cSld name="BLANK_1">
    <p:bg>
      <p:bgPr>
        <a:solidFill>
          <a:srgbClr val="FFFFFF"/>
        </a:solidFill>
        <a:effectLst/>
      </p:bgPr>
    </p:bg>
    <p:spTree>
      <p:nvGrpSpPr>
        <p:cNvPr id="1" name="Shape 55"/>
        <p:cNvGrpSpPr/>
        <p:nvPr/>
      </p:nvGrpSpPr>
      <p:grpSpPr>
        <a:xfrm>
          <a:off x="0" y="0"/>
          <a:ext cx="0" cy="0"/>
          <a:chOff x="0" y="0"/>
          <a:chExt cx="0" cy="0"/>
        </a:xfrm>
      </p:grpSpPr>
      <p:sp>
        <p:nvSpPr>
          <p:cNvPr id="56" name="Google Shape;56;p12"/>
          <p:cNvSpPr txBox="1">
            <a:spLocks noGrp="1"/>
          </p:cNvSpPr>
          <p:nvPr>
            <p:ph type="sldNum" idx="12"/>
          </p:nvPr>
        </p:nvSpPr>
        <p:spPr>
          <a:xfrm>
            <a:off x="38389" y="4749900"/>
            <a:ext cx="9105600" cy="393600"/>
          </a:xfrm>
          <a:prstGeom prst="rect">
            <a:avLst/>
          </a:prstGeom>
        </p:spPr>
        <p:txBody>
          <a:bodyPr spcFirstLastPara="1" wrap="square" lIns="91425" tIns="91425" rIns="91425" bIns="91425" anchor="ctr" anchorCtr="0">
            <a:noAutofit/>
          </a:bodyPr>
          <a:lstStyle>
            <a:lvl1pPr lvl="0" rtl="0">
              <a:buNone/>
              <a:defRPr>
                <a:solidFill>
                  <a:srgbClr val="8A0A36"/>
                </a:solidFill>
              </a:defRPr>
            </a:lvl1pPr>
            <a:lvl2pPr lvl="1" rtl="0">
              <a:buNone/>
              <a:defRPr>
                <a:solidFill>
                  <a:srgbClr val="8A0A36"/>
                </a:solidFill>
              </a:defRPr>
            </a:lvl2pPr>
            <a:lvl3pPr lvl="2" rtl="0">
              <a:buNone/>
              <a:defRPr>
                <a:solidFill>
                  <a:srgbClr val="8A0A36"/>
                </a:solidFill>
              </a:defRPr>
            </a:lvl3pPr>
            <a:lvl4pPr lvl="3" rtl="0">
              <a:buNone/>
              <a:defRPr>
                <a:solidFill>
                  <a:srgbClr val="8A0A36"/>
                </a:solidFill>
              </a:defRPr>
            </a:lvl4pPr>
            <a:lvl5pPr lvl="4" rtl="0">
              <a:buNone/>
              <a:defRPr>
                <a:solidFill>
                  <a:srgbClr val="8A0A36"/>
                </a:solidFill>
              </a:defRPr>
            </a:lvl5pPr>
            <a:lvl6pPr lvl="5" rtl="0">
              <a:buNone/>
              <a:defRPr>
                <a:solidFill>
                  <a:srgbClr val="8A0A36"/>
                </a:solidFill>
              </a:defRPr>
            </a:lvl6pPr>
            <a:lvl7pPr lvl="6" rtl="0">
              <a:buNone/>
              <a:defRPr>
                <a:solidFill>
                  <a:srgbClr val="8A0A36"/>
                </a:solidFill>
              </a:defRPr>
            </a:lvl7pPr>
            <a:lvl8pPr lvl="7" rtl="0">
              <a:buNone/>
              <a:defRPr>
                <a:solidFill>
                  <a:srgbClr val="8A0A36"/>
                </a:solidFill>
              </a:defRPr>
            </a:lvl8pPr>
            <a:lvl9pPr lvl="8" rtl="0">
              <a:buNone/>
              <a:defRPr>
                <a:solidFill>
                  <a:srgbClr val="8A0A36"/>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2"/>
        <p:cNvGrpSpPr/>
        <p:nvPr/>
      </p:nvGrpSpPr>
      <p:grpSpPr>
        <a:xfrm>
          <a:off x="0" y="0"/>
          <a:ext cx="0" cy="0"/>
          <a:chOff x="0" y="0"/>
          <a:chExt cx="0" cy="0"/>
        </a:xfrm>
      </p:grpSpPr>
      <p:sp>
        <p:nvSpPr>
          <p:cNvPr id="13" name="Google Shape;13;p3"/>
          <p:cNvSpPr/>
          <p:nvPr/>
        </p:nvSpPr>
        <p:spPr>
          <a:xfrm>
            <a:off x="0" y="6"/>
            <a:ext cx="9144000" cy="171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
          <p:cNvSpPr txBox="1">
            <a:spLocks noGrp="1"/>
          </p:cNvSpPr>
          <p:nvPr>
            <p:ph type="ctrTitle"/>
          </p:nvPr>
        </p:nvSpPr>
        <p:spPr>
          <a:xfrm>
            <a:off x="1640600" y="2040550"/>
            <a:ext cx="5862900" cy="1159800"/>
          </a:xfrm>
          <a:prstGeom prst="rect">
            <a:avLst/>
          </a:prstGeom>
        </p:spPr>
        <p:txBody>
          <a:bodyPr spcFirstLastPara="1" wrap="square" lIns="91425" tIns="91425" rIns="91425" bIns="91425" anchor="ctr" anchorCtr="0"/>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15" name="Google Shape;15;p3"/>
          <p:cNvSpPr txBox="1">
            <a:spLocks noGrp="1"/>
          </p:cNvSpPr>
          <p:nvPr>
            <p:ph type="subTitle" idx="1"/>
          </p:nvPr>
        </p:nvSpPr>
        <p:spPr>
          <a:xfrm>
            <a:off x="1640600" y="3373454"/>
            <a:ext cx="5862900" cy="784800"/>
          </a:xfrm>
          <a:prstGeom prst="rect">
            <a:avLst/>
          </a:prstGeom>
        </p:spPr>
        <p:txBody>
          <a:bodyPr spcFirstLastPara="1" wrap="square" lIns="91425" tIns="91425" rIns="91425" bIns="91425" anchor="t" anchorCtr="0"/>
          <a:lstStyle>
            <a:lvl1pPr lvl="0" algn="ctr" rtl="0">
              <a:spcBef>
                <a:spcPts val="0"/>
              </a:spcBef>
              <a:spcAft>
                <a:spcPts val="0"/>
              </a:spcAft>
              <a:buSzPts val="1800"/>
              <a:buNone/>
              <a:defRPr sz="1800" i="1"/>
            </a:lvl1pPr>
            <a:lvl2pPr lvl="1" algn="ctr" rtl="0">
              <a:spcBef>
                <a:spcPts val="0"/>
              </a:spcBef>
              <a:spcAft>
                <a:spcPts val="0"/>
              </a:spcAft>
              <a:buSzPts val="1800"/>
              <a:buNone/>
              <a:defRPr sz="1800" i="1"/>
            </a:lvl2pPr>
            <a:lvl3pPr lvl="2" algn="ctr" rtl="0">
              <a:spcBef>
                <a:spcPts val="0"/>
              </a:spcBef>
              <a:spcAft>
                <a:spcPts val="0"/>
              </a:spcAft>
              <a:buSzPts val="1800"/>
              <a:buNone/>
              <a:defRPr sz="1800" i="1"/>
            </a:lvl3pPr>
            <a:lvl4pPr lvl="3" algn="ctr" rtl="0">
              <a:spcBef>
                <a:spcPts val="0"/>
              </a:spcBef>
              <a:spcAft>
                <a:spcPts val="0"/>
              </a:spcAft>
              <a:buSzPts val="2400"/>
              <a:buNone/>
              <a:defRPr i="1"/>
            </a:lvl4pPr>
            <a:lvl5pPr lvl="4" algn="ctr" rtl="0">
              <a:spcBef>
                <a:spcPts val="0"/>
              </a:spcBef>
              <a:spcAft>
                <a:spcPts val="0"/>
              </a:spcAft>
              <a:buSzPts val="2400"/>
              <a:buNone/>
              <a:defRPr i="1"/>
            </a:lvl5pPr>
            <a:lvl6pPr lvl="5" algn="ctr" rtl="0">
              <a:spcBef>
                <a:spcPts val="0"/>
              </a:spcBef>
              <a:spcAft>
                <a:spcPts val="0"/>
              </a:spcAft>
              <a:buSzPts val="2400"/>
              <a:buNone/>
              <a:defRPr i="1"/>
            </a:lvl6pPr>
            <a:lvl7pPr lvl="6" algn="ctr" rtl="0">
              <a:spcBef>
                <a:spcPts val="0"/>
              </a:spcBef>
              <a:spcAft>
                <a:spcPts val="0"/>
              </a:spcAft>
              <a:buSzPts val="2400"/>
              <a:buNone/>
              <a:defRPr i="1"/>
            </a:lvl7pPr>
            <a:lvl8pPr lvl="7" algn="ctr" rtl="0">
              <a:spcBef>
                <a:spcPts val="0"/>
              </a:spcBef>
              <a:spcAft>
                <a:spcPts val="0"/>
              </a:spcAft>
              <a:buSzPts val="2400"/>
              <a:buNone/>
              <a:defRPr i="1"/>
            </a:lvl8pPr>
            <a:lvl9pPr lvl="8" algn="ctr" rtl="0">
              <a:spcBef>
                <a:spcPts val="0"/>
              </a:spcBef>
              <a:spcAft>
                <a:spcPts val="0"/>
              </a:spcAft>
              <a:buSzPts val="2400"/>
              <a:buNone/>
              <a:defRPr i="1"/>
            </a:lvl9pPr>
          </a:lstStyle>
          <a:p>
            <a:endParaRPr/>
          </a:p>
        </p:txBody>
      </p:sp>
      <p:sp>
        <p:nvSpPr>
          <p:cNvPr id="16" name="Google Shape;16;p3"/>
          <p:cNvSpPr txBox="1">
            <a:spLocks noGrp="1"/>
          </p:cNvSpPr>
          <p:nvPr>
            <p:ph type="sldNum" idx="12"/>
          </p:nvPr>
        </p:nvSpPr>
        <p:spPr>
          <a:xfrm>
            <a:off x="38389" y="4749900"/>
            <a:ext cx="91056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22989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0" y="3428981"/>
            <a:ext cx="9144000" cy="171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1115850" y="0"/>
            <a:ext cx="6912300" cy="3429000"/>
          </a:xfrm>
          <a:prstGeom prst="rect">
            <a:avLst/>
          </a:prstGeom>
        </p:spPr>
        <p:txBody>
          <a:bodyPr spcFirstLastPara="1" wrap="square" lIns="91425" tIns="91425" rIns="91425" bIns="91425" anchor="b" anchorCtr="0"/>
          <a:lstStyle>
            <a:lvl1pPr lvl="0" algn="ctr">
              <a:spcBef>
                <a:spcPts val="0"/>
              </a:spcBef>
              <a:spcAft>
                <a:spcPts val="0"/>
              </a:spcAft>
              <a:buSzPts val="6000"/>
              <a:buFont typeface="Libre Baskerville"/>
              <a:buNone/>
              <a:defRPr sz="6000">
                <a:latin typeface="Libre Baskerville"/>
                <a:ea typeface="Libre Baskerville"/>
                <a:cs typeface="Libre Baskerville"/>
                <a:sym typeface="Libre Baskerville"/>
              </a:defRPr>
            </a:lvl1pPr>
            <a:lvl2pPr lvl="1" algn="ctr">
              <a:spcBef>
                <a:spcPts val="0"/>
              </a:spcBef>
              <a:spcAft>
                <a:spcPts val="0"/>
              </a:spcAft>
              <a:buSzPts val="6000"/>
              <a:buFont typeface="Libre Baskerville"/>
              <a:buNone/>
              <a:defRPr sz="6000">
                <a:latin typeface="Libre Baskerville"/>
                <a:ea typeface="Libre Baskerville"/>
                <a:cs typeface="Libre Baskerville"/>
                <a:sym typeface="Libre Baskerville"/>
              </a:defRPr>
            </a:lvl2pPr>
            <a:lvl3pPr lvl="2" algn="ctr">
              <a:spcBef>
                <a:spcPts val="0"/>
              </a:spcBef>
              <a:spcAft>
                <a:spcPts val="0"/>
              </a:spcAft>
              <a:buSzPts val="6000"/>
              <a:buFont typeface="Libre Baskerville"/>
              <a:buNone/>
              <a:defRPr sz="6000">
                <a:latin typeface="Libre Baskerville"/>
                <a:ea typeface="Libre Baskerville"/>
                <a:cs typeface="Libre Baskerville"/>
                <a:sym typeface="Libre Baskerville"/>
              </a:defRPr>
            </a:lvl3pPr>
            <a:lvl4pPr lvl="3" algn="ctr">
              <a:spcBef>
                <a:spcPts val="0"/>
              </a:spcBef>
              <a:spcAft>
                <a:spcPts val="0"/>
              </a:spcAft>
              <a:buSzPts val="6000"/>
              <a:buFont typeface="Libre Baskerville"/>
              <a:buNone/>
              <a:defRPr sz="6000">
                <a:latin typeface="Libre Baskerville"/>
                <a:ea typeface="Libre Baskerville"/>
                <a:cs typeface="Libre Baskerville"/>
                <a:sym typeface="Libre Baskerville"/>
              </a:defRPr>
            </a:lvl4pPr>
            <a:lvl5pPr lvl="4" algn="ctr">
              <a:spcBef>
                <a:spcPts val="0"/>
              </a:spcBef>
              <a:spcAft>
                <a:spcPts val="0"/>
              </a:spcAft>
              <a:buSzPts val="6000"/>
              <a:buFont typeface="Libre Baskerville"/>
              <a:buNone/>
              <a:defRPr sz="6000">
                <a:latin typeface="Libre Baskerville"/>
                <a:ea typeface="Libre Baskerville"/>
                <a:cs typeface="Libre Baskerville"/>
                <a:sym typeface="Libre Baskerville"/>
              </a:defRPr>
            </a:lvl5pPr>
            <a:lvl6pPr lvl="5" algn="ctr">
              <a:spcBef>
                <a:spcPts val="0"/>
              </a:spcBef>
              <a:spcAft>
                <a:spcPts val="0"/>
              </a:spcAft>
              <a:buSzPts val="6000"/>
              <a:buFont typeface="Libre Baskerville"/>
              <a:buNone/>
              <a:defRPr sz="6000">
                <a:latin typeface="Libre Baskerville"/>
                <a:ea typeface="Libre Baskerville"/>
                <a:cs typeface="Libre Baskerville"/>
                <a:sym typeface="Libre Baskerville"/>
              </a:defRPr>
            </a:lvl6pPr>
            <a:lvl7pPr lvl="6" algn="ctr">
              <a:spcBef>
                <a:spcPts val="0"/>
              </a:spcBef>
              <a:spcAft>
                <a:spcPts val="0"/>
              </a:spcAft>
              <a:buSzPts val="6000"/>
              <a:buFont typeface="Libre Baskerville"/>
              <a:buNone/>
              <a:defRPr sz="6000">
                <a:latin typeface="Libre Baskerville"/>
                <a:ea typeface="Libre Baskerville"/>
                <a:cs typeface="Libre Baskerville"/>
                <a:sym typeface="Libre Baskerville"/>
              </a:defRPr>
            </a:lvl7pPr>
            <a:lvl8pPr lvl="7" algn="ctr">
              <a:spcBef>
                <a:spcPts val="0"/>
              </a:spcBef>
              <a:spcAft>
                <a:spcPts val="0"/>
              </a:spcAft>
              <a:buSzPts val="6000"/>
              <a:buFont typeface="Libre Baskerville"/>
              <a:buNone/>
              <a:defRPr sz="6000">
                <a:latin typeface="Libre Baskerville"/>
                <a:ea typeface="Libre Baskerville"/>
                <a:cs typeface="Libre Baskerville"/>
                <a:sym typeface="Libre Baskerville"/>
              </a:defRPr>
            </a:lvl8pPr>
            <a:lvl9pPr lvl="8" algn="ctr">
              <a:spcBef>
                <a:spcPts val="0"/>
              </a:spcBef>
              <a:spcAft>
                <a:spcPts val="0"/>
              </a:spcAft>
              <a:buSzPts val="6000"/>
              <a:buFont typeface="Libre Baskerville"/>
              <a:buNone/>
              <a:defRPr sz="6000">
                <a:latin typeface="Libre Baskerville"/>
                <a:ea typeface="Libre Baskerville"/>
                <a:cs typeface="Libre Baskerville"/>
                <a:sym typeface="Libre Baskerville"/>
              </a:defRPr>
            </a:lvl9pPr>
          </a:lstStyle>
          <a:p>
            <a:endParaRPr/>
          </a:p>
        </p:txBody>
      </p:sp>
    </p:spTree>
    <p:extLst>
      <p:ext uri="{BB962C8B-B14F-4D97-AF65-F5344CB8AC3E}">
        <p14:creationId xmlns:p14="http://schemas.microsoft.com/office/powerpoint/2010/main" val="30359031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8A0A3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13325" y="0"/>
            <a:ext cx="7117200" cy="712200"/>
          </a:xfrm>
          <a:prstGeom prst="rect">
            <a:avLst/>
          </a:prstGeom>
          <a:noFill/>
          <a:ln>
            <a:noFill/>
          </a:ln>
        </p:spPr>
        <p:txBody>
          <a:bodyPr spcFirstLastPara="1" wrap="square" lIns="91425" tIns="91425" rIns="91425" bIns="91425" anchor="ctr" anchorCtr="0"/>
          <a:lstStyle>
            <a:lvl1pPr lvl="0" algn="ctr">
              <a:spcBef>
                <a:spcPts val="0"/>
              </a:spcBef>
              <a:spcAft>
                <a:spcPts val="0"/>
              </a:spcAft>
              <a:buClr>
                <a:srgbClr val="FFFFFF"/>
              </a:buClr>
              <a:buSzPts val="1400"/>
              <a:buFont typeface="Montserrat"/>
              <a:buNone/>
              <a:defRPr>
                <a:solidFill>
                  <a:srgbClr val="FFFFFF"/>
                </a:solidFill>
                <a:latin typeface="Montserrat"/>
                <a:ea typeface="Montserrat"/>
                <a:cs typeface="Montserrat"/>
                <a:sym typeface="Montserrat"/>
              </a:defRPr>
            </a:lvl1pPr>
            <a:lvl2pPr lvl="1" algn="ctr">
              <a:spcBef>
                <a:spcPts val="0"/>
              </a:spcBef>
              <a:spcAft>
                <a:spcPts val="0"/>
              </a:spcAft>
              <a:buClr>
                <a:srgbClr val="FFFFFF"/>
              </a:buClr>
              <a:buSzPts val="1400"/>
              <a:buFont typeface="Montserrat"/>
              <a:buNone/>
              <a:defRPr>
                <a:solidFill>
                  <a:srgbClr val="FFFFFF"/>
                </a:solidFill>
                <a:latin typeface="Montserrat"/>
                <a:ea typeface="Montserrat"/>
                <a:cs typeface="Montserrat"/>
                <a:sym typeface="Montserrat"/>
              </a:defRPr>
            </a:lvl2pPr>
            <a:lvl3pPr lvl="2" algn="ctr">
              <a:spcBef>
                <a:spcPts val="0"/>
              </a:spcBef>
              <a:spcAft>
                <a:spcPts val="0"/>
              </a:spcAft>
              <a:buClr>
                <a:srgbClr val="FFFFFF"/>
              </a:buClr>
              <a:buSzPts val="1400"/>
              <a:buFont typeface="Montserrat"/>
              <a:buNone/>
              <a:defRPr>
                <a:solidFill>
                  <a:srgbClr val="FFFFFF"/>
                </a:solidFill>
                <a:latin typeface="Montserrat"/>
                <a:ea typeface="Montserrat"/>
                <a:cs typeface="Montserrat"/>
                <a:sym typeface="Montserrat"/>
              </a:defRPr>
            </a:lvl3pPr>
            <a:lvl4pPr lvl="3" algn="ctr">
              <a:spcBef>
                <a:spcPts val="0"/>
              </a:spcBef>
              <a:spcAft>
                <a:spcPts val="0"/>
              </a:spcAft>
              <a:buClr>
                <a:srgbClr val="FFFFFF"/>
              </a:buClr>
              <a:buSzPts val="1400"/>
              <a:buFont typeface="Montserrat"/>
              <a:buNone/>
              <a:defRPr>
                <a:solidFill>
                  <a:srgbClr val="FFFFFF"/>
                </a:solidFill>
                <a:latin typeface="Montserrat"/>
                <a:ea typeface="Montserrat"/>
                <a:cs typeface="Montserrat"/>
                <a:sym typeface="Montserrat"/>
              </a:defRPr>
            </a:lvl4pPr>
            <a:lvl5pPr lvl="4" algn="ctr">
              <a:spcBef>
                <a:spcPts val="0"/>
              </a:spcBef>
              <a:spcAft>
                <a:spcPts val="0"/>
              </a:spcAft>
              <a:buClr>
                <a:srgbClr val="FFFFFF"/>
              </a:buClr>
              <a:buSzPts val="1400"/>
              <a:buFont typeface="Montserrat"/>
              <a:buNone/>
              <a:defRPr>
                <a:solidFill>
                  <a:srgbClr val="FFFFFF"/>
                </a:solidFill>
                <a:latin typeface="Montserrat"/>
                <a:ea typeface="Montserrat"/>
                <a:cs typeface="Montserrat"/>
                <a:sym typeface="Montserrat"/>
              </a:defRPr>
            </a:lvl5pPr>
            <a:lvl6pPr lvl="5" algn="ctr">
              <a:spcBef>
                <a:spcPts val="0"/>
              </a:spcBef>
              <a:spcAft>
                <a:spcPts val="0"/>
              </a:spcAft>
              <a:buClr>
                <a:srgbClr val="FFFFFF"/>
              </a:buClr>
              <a:buSzPts val="1400"/>
              <a:buFont typeface="Montserrat"/>
              <a:buNone/>
              <a:defRPr>
                <a:solidFill>
                  <a:srgbClr val="FFFFFF"/>
                </a:solidFill>
                <a:latin typeface="Montserrat"/>
                <a:ea typeface="Montserrat"/>
                <a:cs typeface="Montserrat"/>
                <a:sym typeface="Montserrat"/>
              </a:defRPr>
            </a:lvl6pPr>
            <a:lvl7pPr lvl="6" algn="ctr">
              <a:spcBef>
                <a:spcPts val="0"/>
              </a:spcBef>
              <a:spcAft>
                <a:spcPts val="0"/>
              </a:spcAft>
              <a:buClr>
                <a:srgbClr val="FFFFFF"/>
              </a:buClr>
              <a:buSzPts val="1400"/>
              <a:buFont typeface="Montserrat"/>
              <a:buNone/>
              <a:defRPr>
                <a:solidFill>
                  <a:srgbClr val="FFFFFF"/>
                </a:solidFill>
                <a:latin typeface="Montserrat"/>
                <a:ea typeface="Montserrat"/>
                <a:cs typeface="Montserrat"/>
                <a:sym typeface="Montserrat"/>
              </a:defRPr>
            </a:lvl7pPr>
            <a:lvl8pPr lvl="7" algn="ctr">
              <a:spcBef>
                <a:spcPts val="0"/>
              </a:spcBef>
              <a:spcAft>
                <a:spcPts val="0"/>
              </a:spcAft>
              <a:buClr>
                <a:srgbClr val="FFFFFF"/>
              </a:buClr>
              <a:buSzPts val="1400"/>
              <a:buFont typeface="Montserrat"/>
              <a:buNone/>
              <a:defRPr>
                <a:solidFill>
                  <a:srgbClr val="FFFFFF"/>
                </a:solidFill>
                <a:latin typeface="Montserrat"/>
                <a:ea typeface="Montserrat"/>
                <a:cs typeface="Montserrat"/>
                <a:sym typeface="Montserrat"/>
              </a:defRPr>
            </a:lvl8pPr>
            <a:lvl9pPr lvl="8" algn="ctr">
              <a:spcBef>
                <a:spcPts val="0"/>
              </a:spcBef>
              <a:spcAft>
                <a:spcPts val="0"/>
              </a:spcAft>
              <a:buClr>
                <a:srgbClr val="FFFFFF"/>
              </a:buClr>
              <a:buSzPts val="1400"/>
              <a:buFont typeface="Montserrat"/>
              <a:buNone/>
              <a:defRPr>
                <a:solidFill>
                  <a:srgbClr val="FFFFFF"/>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1013325" y="1737125"/>
            <a:ext cx="7117200" cy="3188700"/>
          </a:xfrm>
          <a:prstGeom prst="rect">
            <a:avLst/>
          </a:prstGeom>
          <a:noFill/>
          <a:ln>
            <a:noFill/>
          </a:ln>
        </p:spPr>
        <p:txBody>
          <a:bodyPr spcFirstLastPara="1" wrap="square" lIns="91425" tIns="91425" rIns="91425" bIns="91425" anchor="t" anchorCtr="0"/>
          <a:lstStyle>
            <a:lvl1pPr marL="457200" lvl="0" indent="-381000">
              <a:spcBef>
                <a:spcPts val="600"/>
              </a:spcBef>
              <a:spcAft>
                <a:spcPts val="0"/>
              </a:spcAft>
              <a:buClr>
                <a:srgbClr val="FFFFFF"/>
              </a:buClr>
              <a:buSzPts val="2400"/>
              <a:buFont typeface="Libre Baskerville"/>
              <a:buChar char="▪"/>
              <a:defRPr sz="2400">
                <a:solidFill>
                  <a:srgbClr val="FFFFFF"/>
                </a:solidFill>
                <a:latin typeface="Libre Baskerville"/>
                <a:ea typeface="Libre Baskerville"/>
                <a:cs typeface="Libre Baskerville"/>
                <a:sym typeface="Libre Baskerville"/>
              </a:defRPr>
            </a:lvl1pPr>
            <a:lvl2pPr marL="914400" lvl="1" indent="-381000">
              <a:spcBef>
                <a:spcPts val="0"/>
              </a:spcBef>
              <a:spcAft>
                <a:spcPts val="0"/>
              </a:spcAft>
              <a:buClr>
                <a:srgbClr val="FFFFFF"/>
              </a:buClr>
              <a:buSzPts val="2400"/>
              <a:buFont typeface="Libre Baskerville"/>
              <a:buChar char="▫"/>
              <a:defRPr sz="2400">
                <a:solidFill>
                  <a:srgbClr val="FFFFFF"/>
                </a:solidFill>
                <a:latin typeface="Libre Baskerville"/>
                <a:ea typeface="Libre Baskerville"/>
                <a:cs typeface="Libre Baskerville"/>
                <a:sym typeface="Libre Baskerville"/>
              </a:defRPr>
            </a:lvl2pPr>
            <a:lvl3pPr marL="1371600" lvl="2" indent="-381000">
              <a:spcBef>
                <a:spcPts val="0"/>
              </a:spcBef>
              <a:spcAft>
                <a:spcPts val="0"/>
              </a:spcAft>
              <a:buClr>
                <a:srgbClr val="FFFFFF"/>
              </a:buClr>
              <a:buSzPts val="2400"/>
              <a:buFont typeface="Libre Baskerville"/>
              <a:buChar char="▫"/>
              <a:defRPr sz="2400">
                <a:solidFill>
                  <a:srgbClr val="FFFFFF"/>
                </a:solidFill>
                <a:latin typeface="Libre Baskerville"/>
                <a:ea typeface="Libre Baskerville"/>
                <a:cs typeface="Libre Baskerville"/>
                <a:sym typeface="Libre Baskerville"/>
              </a:defRPr>
            </a:lvl3pPr>
            <a:lvl4pPr marL="1828800" lvl="3" indent="-381000">
              <a:spcBef>
                <a:spcPts val="0"/>
              </a:spcBef>
              <a:spcAft>
                <a:spcPts val="0"/>
              </a:spcAft>
              <a:buClr>
                <a:srgbClr val="FFFFFF"/>
              </a:buClr>
              <a:buSzPts val="2400"/>
              <a:buFont typeface="Libre Baskerville"/>
              <a:buChar char="▫"/>
              <a:defRPr sz="2400">
                <a:solidFill>
                  <a:srgbClr val="FFFFFF"/>
                </a:solidFill>
                <a:latin typeface="Libre Baskerville"/>
                <a:ea typeface="Libre Baskerville"/>
                <a:cs typeface="Libre Baskerville"/>
                <a:sym typeface="Libre Baskerville"/>
              </a:defRPr>
            </a:lvl4pPr>
            <a:lvl5pPr marL="2286000" lvl="4" indent="-381000">
              <a:spcBef>
                <a:spcPts val="0"/>
              </a:spcBef>
              <a:spcAft>
                <a:spcPts val="0"/>
              </a:spcAft>
              <a:buClr>
                <a:srgbClr val="FFFFFF"/>
              </a:buClr>
              <a:buSzPts val="2400"/>
              <a:buFont typeface="Libre Baskerville"/>
              <a:buChar char="▫"/>
              <a:defRPr sz="2400">
                <a:solidFill>
                  <a:srgbClr val="FFFFFF"/>
                </a:solidFill>
                <a:latin typeface="Libre Baskerville"/>
                <a:ea typeface="Libre Baskerville"/>
                <a:cs typeface="Libre Baskerville"/>
                <a:sym typeface="Libre Baskerville"/>
              </a:defRPr>
            </a:lvl5pPr>
            <a:lvl6pPr marL="2743200" lvl="5" indent="-381000">
              <a:spcBef>
                <a:spcPts val="0"/>
              </a:spcBef>
              <a:spcAft>
                <a:spcPts val="0"/>
              </a:spcAft>
              <a:buClr>
                <a:srgbClr val="FFFFFF"/>
              </a:buClr>
              <a:buSzPts val="2400"/>
              <a:buFont typeface="Libre Baskerville"/>
              <a:buChar char="▫"/>
              <a:defRPr sz="2400">
                <a:solidFill>
                  <a:srgbClr val="FFFFFF"/>
                </a:solidFill>
                <a:latin typeface="Libre Baskerville"/>
                <a:ea typeface="Libre Baskerville"/>
                <a:cs typeface="Libre Baskerville"/>
                <a:sym typeface="Libre Baskerville"/>
              </a:defRPr>
            </a:lvl6pPr>
            <a:lvl7pPr marL="3200400" lvl="6" indent="-381000">
              <a:spcBef>
                <a:spcPts val="0"/>
              </a:spcBef>
              <a:spcAft>
                <a:spcPts val="0"/>
              </a:spcAft>
              <a:buClr>
                <a:srgbClr val="FFFFFF"/>
              </a:buClr>
              <a:buSzPts val="2400"/>
              <a:buFont typeface="Libre Baskerville"/>
              <a:buChar char="▫"/>
              <a:defRPr sz="2400">
                <a:solidFill>
                  <a:srgbClr val="FFFFFF"/>
                </a:solidFill>
                <a:latin typeface="Libre Baskerville"/>
                <a:ea typeface="Libre Baskerville"/>
                <a:cs typeface="Libre Baskerville"/>
                <a:sym typeface="Libre Baskerville"/>
              </a:defRPr>
            </a:lvl7pPr>
            <a:lvl8pPr marL="3657600" lvl="7" indent="-381000">
              <a:spcBef>
                <a:spcPts val="0"/>
              </a:spcBef>
              <a:spcAft>
                <a:spcPts val="0"/>
              </a:spcAft>
              <a:buClr>
                <a:srgbClr val="FFFFFF"/>
              </a:buClr>
              <a:buSzPts val="2400"/>
              <a:buFont typeface="Libre Baskerville"/>
              <a:buChar char="▫"/>
              <a:defRPr sz="2400">
                <a:solidFill>
                  <a:srgbClr val="FFFFFF"/>
                </a:solidFill>
                <a:latin typeface="Libre Baskerville"/>
                <a:ea typeface="Libre Baskerville"/>
                <a:cs typeface="Libre Baskerville"/>
                <a:sym typeface="Libre Baskerville"/>
              </a:defRPr>
            </a:lvl8pPr>
            <a:lvl9pPr marL="4114800" lvl="8" indent="-381000">
              <a:spcBef>
                <a:spcPts val="0"/>
              </a:spcBef>
              <a:spcAft>
                <a:spcPts val="0"/>
              </a:spcAft>
              <a:buClr>
                <a:srgbClr val="FFFFFF"/>
              </a:buClr>
              <a:buSzPts val="2400"/>
              <a:buFont typeface="Libre Baskerville"/>
              <a:buChar char="▫"/>
              <a:defRPr sz="2400">
                <a:solidFill>
                  <a:srgbClr val="FFFFFF"/>
                </a:solidFill>
                <a:latin typeface="Libre Baskerville"/>
                <a:ea typeface="Libre Baskerville"/>
                <a:cs typeface="Libre Baskerville"/>
                <a:sym typeface="Libre Baskerville"/>
              </a:defRPr>
            </a:lvl9pPr>
          </a:lstStyle>
          <a:p>
            <a:endParaRPr/>
          </a:p>
        </p:txBody>
      </p:sp>
      <p:sp>
        <p:nvSpPr>
          <p:cNvPr id="8" name="Google Shape;8;p1"/>
          <p:cNvSpPr txBox="1">
            <a:spLocks noGrp="1"/>
          </p:cNvSpPr>
          <p:nvPr>
            <p:ph type="sldNum" idx="12"/>
          </p:nvPr>
        </p:nvSpPr>
        <p:spPr>
          <a:xfrm>
            <a:off x="38389" y="4749900"/>
            <a:ext cx="9105600" cy="393600"/>
          </a:xfrm>
          <a:prstGeom prst="rect">
            <a:avLst/>
          </a:prstGeom>
          <a:noFill/>
          <a:ln>
            <a:noFill/>
          </a:ln>
        </p:spPr>
        <p:txBody>
          <a:bodyPr spcFirstLastPara="1" wrap="square" lIns="91425" tIns="91425" rIns="91425" bIns="91425" anchor="ctr" anchorCtr="0">
            <a:noAutofit/>
          </a:bodyPr>
          <a:lstStyle>
            <a:lvl1pPr lvl="0" algn="ctr">
              <a:buNone/>
              <a:defRPr sz="1200">
                <a:solidFill>
                  <a:srgbClr val="FFFFFF"/>
                </a:solidFill>
                <a:latin typeface="Montserrat"/>
                <a:ea typeface="Montserrat"/>
                <a:cs typeface="Montserrat"/>
                <a:sym typeface="Montserrat"/>
              </a:defRPr>
            </a:lvl1pPr>
            <a:lvl2pPr lvl="1" algn="ctr">
              <a:buNone/>
              <a:defRPr sz="1200">
                <a:solidFill>
                  <a:srgbClr val="FFFFFF"/>
                </a:solidFill>
                <a:latin typeface="Montserrat"/>
                <a:ea typeface="Montserrat"/>
                <a:cs typeface="Montserrat"/>
                <a:sym typeface="Montserrat"/>
              </a:defRPr>
            </a:lvl2pPr>
            <a:lvl3pPr lvl="2" algn="ctr">
              <a:buNone/>
              <a:defRPr sz="1200">
                <a:solidFill>
                  <a:srgbClr val="FFFFFF"/>
                </a:solidFill>
                <a:latin typeface="Montserrat"/>
                <a:ea typeface="Montserrat"/>
                <a:cs typeface="Montserrat"/>
                <a:sym typeface="Montserrat"/>
              </a:defRPr>
            </a:lvl3pPr>
            <a:lvl4pPr lvl="3" algn="ctr">
              <a:buNone/>
              <a:defRPr sz="1200">
                <a:solidFill>
                  <a:srgbClr val="FFFFFF"/>
                </a:solidFill>
                <a:latin typeface="Montserrat"/>
                <a:ea typeface="Montserrat"/>
                <a:cs typeface="Montserrat"/>
                <a:sym typeface="Montserrat"/>
              </a:defRPr>
            </a:lvl4pPr>
            <a:lvl5pPr lvl="4" algn="ctr">
              <a:buNone/>
              <a:defRPr sz="1200">
                <a:solidFill>
                  <a:srgbClr val="FFFFFF"/>
                </a:solidFill>
                <a:latin typeface="Montserrat"/>
                <a:ea typeface="Montserrat"/>
                <a:cs typeface="Montserrat"/>
                <a:sym typeface="Montserrat"/>
              </a:defRPr>
            </a:lvl5pPr>
            <a:lvl6pPr lvl="5" algn="ctr">
              <a:buNone/>
              <a:defRPr sz="1200">
                <a:solidFill>
                  <a:srgbClr val="FFFFFF"/>
                </a:solidFill>
                <a:latin typeface="Montserrat"/>
                <a:ea typeface="Montserrat"/>
                <a:cs typeface="Montserrat"/>
                <a:sym typeface="Montserrat"/>
              </a:defRPr>
            </a:lvl6pPr>
            <a:lvl7pPr lvl="6" algn="ctr">
              <a:buNone/>
              <a:defRPr sz="1200">
                <a:solidFill>
                  <a:srgbClr val="FFFFFF"/>
                </a:solidFill>
                <a:latin typeface="Montserrat"/>
                <a:ea typeface="Montserrat"/>
                <a:cs typeface="Montserrat"/>
                <a:sym typeface="Montserrat"/>
              </a:defRPr>
            </a:lvl7pPr>
            <a:lvl8pPr lvl="7" algn="ctr">
              <a:buNone/>
              <a:defRPr sz="1200">
                <a:solidFill>
                  <a:srgbClr val="FFFFFF"/>
                </a:solidFill>
                <a:latin typeface="Montserrat"/>
                <a:ea typeface="Montserrat"/>
                <a:cs typeface="Montserrat"/>
                <a:sym typeface="Montserrat"/>
              </a:defRPr>
            </a:lvl8pPr>
            <a:lvl9pPr lvl="8" algn="ctr">
              <a:buNone/>
              <a:defRPr sz="1200">
                <a:solidFill>
                  <a:srgbClr val="FFFFFF"/>
                </a:solidFill>
                <a:latin typeface="Montserrat"/>
                <a:ea typeface="Montserrat"/>
                <a:cs typeface="Montserrat"/>
                <a:sym typeface="Montserrat"/>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2" r:id="rId1"/>
    <p:sldLayoutId id="2147483655" r:id="rId2"/>
    <p:sldLayoutId id="2147483657" r:id="rId3"/>
    <p:sldLayoutId id="2147483658" r:id="rId4"/>
    <p:sldLayoutId id="2147483660" r:id="rId5"/>
    <p:sldLayoutId id="2147483661"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ctrTitle"/>
          </p:nvPr>
        </p:nvSpPr>
        <p:spPr>
          <a:xfrm>
            <a:off x="1115850" y="0"/>
            <a:ext cx="6912300" cy="3429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Neuroscience II</a:t>
            </a:r>
            <a:br>
              <a:rPr lang="en" dirty="0"/>
            </a:br>
            <a:r>
              <a:rPr lang="en" dirty="0" smtClean="0"/>
              <a:t>Pathology</a:t>
            </a:r>
            <a:r>
              <a:rPr lang="ar-JO" dirty="0" smtClean="0"/>
              <a:t/>
            </a:r>
            <a:br>
              <a:rPr lang="ar-JO" dirty="0" smtClean="0"/>
            </a:br>
            <a:r>
              <a:rPr lang="ar-JO" dirty="0" smtClean="0"/>
              <a:t>سلايدات اللاب ^^</a:t>
            </a:r>
            <a:endParaRPr dirty="0"/>
          </a:p>
        </p:txBody>
      </p:sp>
      <p:grpSp>
        <p:nvGrpSpPr>
          <p:cNvPr id="62" name="Google Shape;62;p13"/>
          <p:cNvGrpSpPr/>
          <p:nvPr/>
        </p:nvGrpSpPr>
        <p:grpSpPr>
          <a:xfrm>
            <a:off x="3851067" y="3565742"/>
            <a:ext cx="1427583" cy="978829"/>
            <a:chOff x="1814513" y="571500"/>
            <a:chExt cx="1200062" cy="722263"/>
          </a:xfrm>
        </p:grpSpPr>
        <p:sp>
          <p:nvSpPr>
            <p:cNvPr id="63" name="Google Shape;63;p13"/>
            <p:cNvSpPr/>
            <p:nvPr/>
          </p:nvSpPr>
          <p:spPr>
            <a:xfrm>
              <a:off x="1814513" y="573088"/>
              <a:ext cx="1019100" cy="442800"/>
            </a:xfrm>
            <a:custGeom>
              <a:avLst/>
              <a:gdLst/>
              <a:ahLst/>
              <a:cxnLst/>
              <a:rect l="l" t="t" r="r" b="b"/>
              <a:pathLst>
                <a:path w="120000" h="120000" extrusionOk="0">
                  <a:moveTo>
                    <a:pt x="54114" y="19424"/>
                  </a:moveTo>
                  <a:cubicBezTo>
                    <a:pt x="40841" y="19098"/>
                    <a:pt x="33523" y="43541"/>
                    <a:pt x="32389" y="65181"/>
                  </a:cubicBezTo>
                  <a:cubicBezTo>
                    <a:pt x="32049" y="71374"/>
                    <a:pt x="31992" y="77436"/>
                    <a:pt x="32900" y="83432"/>
                  </a:cubicBezTo>
                  <a:cubicBezTo>
                    <a:pt x="33467" y="87083"/>
                    <a:pt x="34289" y="90407"/>
                    <a:pt x="35736" y="92493"/>
                  </a:cubicBezTo>
                  <a:cubicBezTo>
                    <a:pt x="36104" y="93014"/>
                    <a:pt x="36700" y="92558"/>
                    <a:pt x="37182" y="92623"/>
                  </a:cubicBezTo>
                  <a:cubicBezTo>
                    <a:pt x="37154" y="91515"/>
                    <a:pt x="37267" y="90277"/>
                    <a:pt x="37097" y="89364"/>
                  </a:cubicBezTo>
                  <a:cubicBezTo>
                    <a:pt x="36842" y="88126"/>
                    <a:pt x="36275" y="87148"/>
                    <a:pt x="35991" y="85909"/>
                  </a:cubicBezTo>
                  <a:cubicBezTo>
                    <a:pt x="35452" y="83498"/>
                    <a:pt x="35707" y="81347"/>
                    <a:pt x="36530" y="79521"/>
                  </a:cubicBezTo>
                  <a:cubicBezTo>
                    <a:pt x="37267" y="77827"/>
                    <a:pt x="38061" y="78087"/>
                    <a:pt x="38912" y="79000"/>
                  </a:cubicBezTo>
                  <a:cubicBezTo>
                    <a:pt x="41181" y="81477"/>
                    <a:pt x="42202" y="87213"/>
                    <a:pt x="41153" y="92753"/>
                  </a:cubicBezTo>
                  <a:cubicBezTo>
                    <a:pt x="40784" y="94709"/>
                    <a:pt x="40189" y="96469"/>
                    <a:pt x="39565" y="98098"/>
                  </a:cubicBezTo>
                  <a:cubicBezTo>
                    <a:pt x="38430" y="101162"/>
                    <a:pt x="38373" y="101097"/>
                    <a:pt x="39905" y="103443"/>
                  </a:cubicBezTo>
                  <a:cubicBezTo>
                    <a:pt x="44131" y="110092"/>
                    <a:pt x="49066" y="110809"/>
                    <a:pt x="52725" y="104812"/>
                  </a:cubicBezTo>
                  <a:cubicBezTo>
                    <a:pt x="53916" y="102922"/>
                    <a:pt x="54852" y="100054"/>
                    <a:pt x="55674" y="97251"/>
                  </a:cubicBezTo>
                  <a:cubicBezTo>
                    <a:pt x="56043" y="96013"/>
                    <a:pt x="56015" y="93731"/>
                    <a:pt x="55816" y="92167"/>
                  </a:cubicBezTo>
                  <a:cubicBezTo>
                    <a:pt x="55646" y="90863"/>
                    <a:pt x="54965" y="89103"/>
                    <a:pt x="54455" y="89038"/>
                  </a:cubicBezTo>
                  <a:cubicBezTo>
                    <a:pt x="53973" y="88908"/>
                    <a:pt x="53178" y="90407"/>
                    <a:pt x="52923" y="91645"/>
                  </a:cubicBezTo>
                  <a:cubicBezTo>
                    <a:pt x="52299" y="94513"/>
                    <a:pt x="51845" y="97381"/>
                    <a:pt x="50172" y="97447"/>
                  </a:cubicBezTo>
                  <a:cubicBezTo>
                    <a:pt x="48243" y="97577"/>
                    <a:pt x="46598" y="95947"/>
                    <a:pt x="45436" y="92493"/>
                  </a:cubicBezTo>
                  <a:cubicBezTo>
                    <a:pt x="42883" y="85062"/>
                    <a:pt x="41522" y="76393"/>
                    <a:pt x="41011" y="67072"/>
                  </a:cubicBezTo>
                  <a:cubicBezTo>
                    <a:pt x="40557" y="58728"/>
                    <a:pt x="40784" y="50516"/>
                    <a:pt x="42174" y="42563"/>
                  </a:cubicBezTo>
                  <a:cubicBezTo>
                    <a:pt x="43138" y="37218"/>
                    <a:pt x="44556" y="32590"/>
                    <a:pt x="46598" y="29462"/>
                  </a:cubicBezTo>
                  <a:cubicBezTo>
                    <a:pt x="47875" y="27571"/>
                    <a:pt x="49463" y="26463"/>
                    <a:pt x="50966" y="25942"/>
                  </a:cubicBezTo>
                  <a:cubicBezTo>
                    <a:pt x="51704" y="25681"/>
                    <a:pt x="52668" y="27246"/>
                    <a:pt x="53405" y="28484"/>
                  </a:cubicBezTo>
                  <a:cubicBezTo>
                    <a:pt x="54228" y="29853"/>
                    <a:pt x="54058" y="32265"/>
                    <a:pt x="53575" y="33894"/>
                  </a:cubicBezTo>
                  <a:cubicBezTo>
                    <a:pt x="53264" y="34937"/>
                    <a:pt x="52413" y="35393"/>
                    <a:pt x="51760" y="35524"/>
                  </a:cubicBezTo>
                  <a:cubicBezTo>
                    <a:pt x="51250" y="35719"/>
                    <a:pt x="50711" y="34741"/>
                    <a:pt x="50172" y="34741"/>
                  </a:cubicBezTo>
                  <a:cubicBezTo>
                    <a:pt x="49690" y="34807"/>
                    <a:pt x="48981" y="35067"/>
                    <a:pt x="48754" y="35850"/>
                  </a:cubicBezTo>
                  <a:cubicBezTo>
                    <a:pt x="48527" y="36632"/>
                    <a:pt x="48640" y="38326"/>
                    <a:pt x="48867" y="39304"/>
                  </a:cubicBezTo>
                  <a:cubicBezTo>
                    <a:pt x="49548" y="42563"/>
                    <a:pt x="50824" y="44454"/>
                    <a:pt x="52271" y="45627"/>
                  </a:cubicBezTo>
                  <a:cubicBezTo>
                    <a:pt x="53831" y="46800"/>
                    <a:pt x="55447" y="47713"/>
                    <a:pt x="57007" y="48951"/>
                  </a:cubicBezTo>
                  <a:cubicBezTo>
                    <a:pt x="59446" y="50776"/>
                    <a:pt x="61687" y="53253"/>
                    <a:pt x="63134" y="58468"/>
                  </a:cubicBezTo>
                  <a:cubicBezTo>
                    <a:pt x="64126" y="62053"/>
                    <a:pt x="64807" y="65898"/>
                    <a:pt x="64495" y="70266"/>
                  </a:cubicBezTo>
                  <a:cubicBezTo>
                    <a:pt x="64126" y="75024"/>
                    <a:pt x="63162" y="78804"/>
                    <a:pt x="60978" y="80108"/>
                  </a:cubicBezTo>
                  <a:cubicBezTo>
                    <a:pt x="60127" y="80630"/>
                    <a:pt x="59730" y="81542"/>
                    <a:pt x="60184" y="83628"/>
                  </a:cubicBezTo>
                  <a:cubicBezTo>
                    <a:pt x="60354" y="84410"/>
                    <a:pt x="60382" y="85388"/>
                    <a:pt x="60467" y="86235"/>
                  </a:cubicBezTo>
                  <a:cubicBezTo>
                    <a:pt x="61489" y="96730"/>
                    <a:pt x="60127" y="105529"/>
                    <a:pt x="56185" y="111200"/>
                  </a:cubicBezTo>
                  <a:cubicBezTo>
                    <a:pt x="50626" y="119217"/>
                    <a:pt x="44698" y="120000"/>
                    <a:pt x="38941" y="112504"/>
                  </a:cubicBezTo>
                  <a:cubicBezTo>
                    <a:pt x="30716" y="101814"/>
                    <a:pt x="28021" y="87343"/>
                    <a:pt x="28787" y="66224"/>
                  </a:cubicBezTo>
                  <a:cubicBezTo>
                    <a:pt x="28872" y="64139"/>
                    <a:pt x="28900" y="61988"/>
                    <a:pt x="28929" y="59902"/>
                  </a:cubicBezTo>
                  <a:cubicBezTo>
                    <a:pt x="28106" y="60228"/>
                    <a:pt x="27312" y="60619"/>
                    <a:pt x="26490" y="61010"/>
                  </a:cubicBezTo>
                  <a:cubicBezTo>
                    <a:pt x="24561" y="61988"/>
                    <a:pt x="22746" y="60879"/>
                    <a:pt x="20959" y="59380"/>
                  </a:cubicBezTo>
                  <a:cubicBezTo>
                    <a:pt x="19569" y="58272"/>
                    <a:pt x="19541" y="58337"/>
                    <a:pt x="19654" y="61792"/>
                  </a:cubicBezTo>
                  <a:cubicBezTo>
                    <a:pt x="19995" y="71113"/>
                    <a:pt x="17102" y="75936"/>
                    <a:pt x="13131" y="72156"/>
                  </a:cubicBezTo>
                  <a:cubicBezTo>
                    <a:pt x="9274" y="68506"/>
                    <a:pt x="5984" y="62705"/>
                    <a:pt x="3970" y="54166"/>
                  </a:cubicBezTo>
                  <a:cubicBezTo>
                    <a:pt x="992" y="41520"/>
                    <a:pt x="0" y="28158"/>
                    <a:pt x="2524" y="14470"/>
                  </a:cubicBezTo>
                  <a:cubicBezTo>
                    <a:pt x="3148" y="11080"/>
                    <a:pt x="4282" y="7887"/>
                    <a:pt x="5473" y="5279"/>
                  </a:cubicBezTo>
                  <a:cubicBezTo>
                    <a:pt x="6494" y="2933"/>
                    <a:pt x="7998" y="2281"/>
                    <a:pt x="9472" y="3193"/>
                  </a:cubicBezTo>
                  <a:cubicBezTo>
                    <a:pt x="10465" y="3845"/>
                    <a:pt x="11515" y="4627"/>
                    <a:pt x="11543" y="7626"/>
                  </a:cubicBezTo>
                  <a:cubicBezTo>
                    <a:pt x="11543" y="10233"/>
                    <a:pt x="11259" y="12645"/>
                    <a:pt x="10011" y="13688"/>
                  </a:cubicBezTo>
                  <a:cubicBezTo>
                    <a:pt x="9784" y="13883"/>
                    <a:pt x="9529" y="13948"/>
                    <a:pt x="9331" y="14209"/>
                  </a:cubicBezTo>
                  <a:cubicBezTo>
                    <a:pt x="8310" y="15382"/>
                    <a:pt x="8139" y="16686"/>
                    <a:pt x="9104" y="18055"/>
                  </a:cubicBezTo>
                  <a:cubicBezTo>
                    <a:pt x="10352" y="19750"/>
                    <a:pt x="11770" y="21379"/>
                    <a:pt x="13188" y="21770"/>
                  </a:cubicBezTo>
                  <a:cubicBezTo>
                    <a:pt x="15031" y="22227"/>
                    <a:pt x="16932" y="21379"/>
                    <a:pt x="18832" y="21184"/>
                  </a:cubicBezTo>
                  <a:cubicBezTo>
                    <a:pt x="20392" y="20988"/>
                    <a:pt x="21980" y="20532"/>
                    <a:pt x="23540" y="20727"/>
                  </a:cubicBezTo>
                  <a:cubicBezTo>
                    <a:pt x="26263" y="21118"/>
                    <a:pt x="28277" y="25551"/>
                    <a:pt x="28900" y="31939"/>
                  </a:cubicBezTo>
                  <a:cubicBezTo>
                    <a:pt x="29411" y="37023"/>
                    <a:pt x="28362" y="42954"/>
                    <a:pt x="26263" y="45953"/>
                  </a:cubicBezTo>
                  <a:cubicBezTo>
                    <a:pt x="25412" y="47256"/>
                    <a:pt x="24448" y="48039"/>
                    <a:pt x="23540" y="49147"/>
                  </a:cubicBezTo>
                  <a:cubicBezTo>
                    <a:pt x="22916" y="49929"/>
                    <a:pt x="23058" y="50907"/>
                    <a:pt x="23568" y="51558"/>
                  </a:cubicBezTo>
                  <a:cubicBezTo>
                    <a:pt x="24533" y="52601"/>
                    <a:pt x="25639" y="52992"/>
                    <a:pt x="26490" y="51428"/>
                  </a:cubicBezTo>
                  <a:cubicBezTo>
                    <a:pt x="28021" y="48625"/>
                    <a:pt x="29553" y="45757"/>
                    <a:pt x="30829" y="42368"/>
                  </a:cubicBezTo>
                  <a:cubicBezTo>
                    <a:pt x="32843" y="36892"/>
                    <a:pt x="34630" y="30896"/>
                    <a:pt x="36530" y="25225"/>
                  </a:cubicBezTo>
                  <a:cubicBezTo>
                    <a:pt x="36984" y="23921"/>
                    <a:pt x="36813" y="23335"/>
                    <a:pt x="36275" y="22813"/>
                  </a:cubicBezTo>
                  <a:cubicBezTo>
                    <a:pt x="35934" y="22422"/>
                    <a:pt x="35566" y="22096"/>
                    <a:pt x="35197" y="21705"/>
                  </a:cubicBezTo>
                  <a:cubicBezTo>
                    <a:pt x="32871" y="18837"/>
                    <a:pt x="31964" y="13948"/>
                    <a:pt x="32701" y="8017"/>
                  </a:cubicBezTo>
                  <a:cubicBezTo>
                    <a:pt x="33297" y="2933"/>
                    <a:pt x="35367" y="456"/>
                    <a:pt x="37494" y="2216"/>
                  </a:cubicBezTo>
                  <a:cubicBezTo>
                    <a:pt x="38856" y="3324"/>
                    <a:pt x="39394" y="7821"/>
                    <a:pt x="38600" y="11341"/>
                  </a:cubicBezTo>
                  <a:cubicBezTo>
                    <a:pt x="37920" y="14405"/>
                    <a:pt x="37948" y="14731"/>
                    <a:pt x="39451" y="14274"/>
                  </a:cubicBezTo>
                  <a:cubicBezTo>
                    <a:pt x="42032" y="13492"/>
                    <a:pt x="44585" y="12449"/>
                    <a:pt x="47137" y="11276"/>
                  </a:cubicBezTo>
                  <a:cubicBezTo>
                    <a:pt x="51023" y="9516"/>
                    <a:pt x="54937" y="8669"/>
                    <a:pt x="58879" y="10038"/>
                  </a:cubicBezTo>
                  <a:cubicBezTo>
                    <a:pt x="64864" y="12189"/>
                    <a:pt x="69458" y="19815"/>
                    <a:pt x="73429" y="29788"/>
                  </a:cubicBezTo>
                  <a:cubicBezTo>
                    <a:pt x="75329" y="34611"/>
                    <a:pt x="77059" y="39826"/>
                    <a:pt x="78846" y="44845"/>
                  </a:cubicBezTo>
                  <a:cubicBezTo>
                    <a:pt x="80293" y="49016"/>
                    <a:pt x="80434" y="49082"/>
                    <a:pt x="81285" y="44193"/>
                  </a:cubicBezTo>
                  <a:cubicBezTo>
                    <a:pt x="83072" y="33829"/>
                    <a:pt x="85908" y="25225"/>
                    <a:pt x="89482" y="17925"/>
                  </a:cubicBezTo>
                  <a:cubicBezTo>
                    <a:pt x="95126" y="6518"/>
                    <a:pt x="101621" y="0"/>
                    <a:pt x="109279" y="847"/>
                  </a:cubicBezTo>
                  <a:cubicBezTo>
                    <a:pt x="113476" y="1303"/>
                    <a:pt x="116766" y="5866"/>
                    <a:pt x="119602" y="12580"/>
                  </a:cubicBezTo>
                  <a:cubicBezTo>
                    <a:pt x="119801" y="13036"/>
                    <a:pt x="119858" y="13818"/>
                    <a:pt x="120000" y="14405"/>
                  </a:cubicBezTo>
                  <a:cubicBezTo>
                    <a:pt x="119659" y="14665"/>
                    <a:pt x="119319" y="15252"/>
                    <a:pt x="118978" y="15187"/>
                  </a:cubicBezTo>
                  <a:cubicBezTo>
                    <a:pt x="117589" y="14796"/>
                    <a:pt x="116114" y="14861"/>
                    <a:pt x="114809" y="13688"/>
                  </a:cubicBezTo>
                  <a:cubicBezTo>
                    <a:pt x="110952" y="10233"/>
                    <a:pt x="107151" y="8734"/>
                    <a:pt x="103096" y="11797"/>
                  </a:cubicBezTo>
                  <a:cubicBezTo>
                    <a:pt x="98529" y="15252"/>
                    <a:pt x="94814" y="21379"/>
                    <a:pt x="91779" y="29722"/>
                  </a:cubicBezTo>
                  <a:cubicBezTo>
                    <a:pt x="87638" y="41129"/>
                    <a:pt x="85710" y="54492"/>
                    <a:pt x="85341" y="69158"/>
                  </a:cubicBezTo>
                  <a:cubicBezTo>
                    <a:pt x="85228" y="73720"/>
                    <a:pt x="85256" y="74633"/>
                    <a:pt x="87440" y="74633"/>
                  </a:cubicBezTo>
                  <a:cubicBezTo>
                    <a:pt x="90333" y="74633"/>
                    <a:pt x="92517" y="78870"/>
                    <a:pt x="93311" y="85192"/>
                  </a:cubicBezTo>
                  <a:cubicBezTo>
                    <a:pt x="93821" y="89364"/>
                    <a:pt x="93367" y="92884"/>
                    <a:pt x="91836" y="94383"/>
                  </a:cubicBezTo>
                  <a:cubicBezTo>
                    <a:pt x="91155" y="95100"/>
                    <a:pt x="90077" y="95230"/>
                    <a:pt x="89454" y="94448"/>
                  </a:cubicBezTo>
                  <a:cubicBezTo>
                    <a:pt x="88943" y="93796"/>
                    <a:pt x="88773" y="91515"/>
                    <a:pt x="88546" y="89820"/>
                  </a:cubicBezTo>
                  <a:cubicBezTo>
                    <a:pt x="88461" y="89234"/>
                    <a:pt x="88574" y="88386"/>
                    <a:pt x="88716" y="87734"/>
                  </a:cubicBezTo>
                  <a:cubicBezTo>
                    <a:pt x="89283" y="85388"/>
                    <a:pt x="89085" y="83563"/>
                    <a:pt x="87979" y="82520"/>
                  </a:cubicBezTo>
                  <a:cubicBezTo>
                    <a:pt x="86986" y="81673"/>
                    <a:pt x="85965" y="82650"/>
                    <a:pt x="85398" y="85062"/>
                  </a:cubicBezTo>
                  <a:cubicBezTo>
                    <a:pt x="85228" y="85844"/>
                    <a:pt x="85114" y="86757"/>
                    <a:pt x="85001" y="87604"/>
                  </a:cubicBezTo>
                  <a:cubicBezTo>
                    <a:pt x="84490" y="91841"/>
                    <a:pt x="84490" y="91841"/>
                    <a:pt x="82533" y="91319"/>
                  </a:cubicBezTo>
                  <a:cubicBezTo>
                    <a:pt x="82221" y="91189"/>
                    <a:pt x="81909" y="91059"/>
                    <a:pt x="81597" y="90994"/>
                  </a:cubicBezTo>
                  <a:cubicBezTo>
                    <a:pt x="79839" y="90863"/>
                    <a:pt x="78676" y="89690"/>
                    <a:pt x="78080" y="85062"/>
                  </a:cubicBezTo>
                  <a:cubicBezTo>
                    <a:pt x="77315" y="79261"/>
                    <a:pt x="75329" y="75936"/>
                    <a:pt x="72606" y="75415"/>
                  </a:cubicBezTo>
                  <a:cubicBezTo>
                    <a:pt x="71302" y="75154"/>
                    <a:pt x="71075" y="76197"/>
                    <a:pt x="71302" y="79196"/>
                  </a:cubicBezTo>
                  <a:cubicBezTo>
                    <a:pt x="71472" y="81347"/>
                    <a:pt x="71614" y="84019"/>
                    <a:pt x="71217" y="85844"/>
                  </a:cubicBezTo>
                  <a:cubicBezTo>
                    <a:pt x="70224" y="90472"/>
                    <a:pt x="67501" y="90016"/>
                    <a:pt x="66225" y="85323"/>
                  </a:cubicBezTo>
                  <a:cubicBezTo>
                    <a:pt x="64977" y="80760"/>
                    <a:pt x="65629" y="72286"/>
                    <a:pt x="67700" y="69809"/>
                  </a:cubicBezTo>
                  <a:cubicBezTo>
                    <a:pt x="69487" y="67658"/>
                    <a:pt x="71500" y="66355"/>
                    <a:pt x="73486" y="65442"/>
                  </a:cubicBezTo>
                  <a:cubicBezTo>
                    <a:pt x="75102" y="64725"/>
                    <a:pt x="76549" y="66550"/>
                    <a:pt x="77655" y="69483"/>
                  </a:cubicBezTo>
                  <a:cubicBezTo>
                    <a:pt x="77797" y="69809"/>
                    <a:pt x="78052" y="69809"/>
                    <a:pt x="78251" y="69940"/>
                  </a:cubicBezTo>
                  <a:cubicBezTo>
                    <a:pt x="78307" y="69483"/>
                    <a:pt x="78449" y="68897"/>
                    <a:pt x="78364" y="68441"/>
                  </a:cubicBezTo>
                  <a:cubicBezTo>
                    <a:pt x="77882" y="65638"/>
                    <a:pt x="77456" y="62705"/>
                    <a:pt x="76861" y="59967"/>
                  </a:cubicBezTo>
                  <a:cubicBezTo>
                    <a:pt x="74847" y="50907"/>
                    <a:pt x="72039" y="43411"/>
                    <a:pt x="68125" y="38457"/>
                  </a:cubicBezTo>
                  <a:cubicBezTo>
                    <a:pt x="67331" y="37414"/>
                    <a:pt x="66395" y="36632"/>
                    <a:pt x="65488" y="36371"/>
                  </a:cubicBezTo>
                  <a:cubicBezTo>
                    <a:pt x="64807" y="36175"/>
                    <a:pt x="63928" y="36827"/>
                    <a:pt x="64552" y="39239"/>
                  </a:cubicBezTo>
                  <a:cubicBezTo>
                    <a:pt x="65232" y="41912"/>
                    <a:pt x="65005" y="44128"/>
                    <a:pt x="64069" y="46083"/>
                  </a:cubicBezTo>
                  <a:cubicBezTo>
                    <a:pt x="63134" y="47973"/>
                    <a:pt x="61999" y="48886"/>
                    <a:pt x="60808" y="47778"/>
                  </a:cubicBezTo>
                  <a:cubicBezTo>
                    <a:pt x="59560" y="46539"/>
                    <a:pt x="58851" y="44258"/>
                    <a:pt x="58794" y="40999"/>
                  </a:cubicBezTo>
                  <a:cubicBezTo>
                    <a:pt x="58709" y="35393"/>
                    <a:pt x="59985" y="30961"/>
                    <a:pt x="62283" y="28614"/>
                  </a:cubicBezTo>
                  <a:cubicBezTo>
                    <a:pt x="63048" y="27897"/>
                    <a:pt x="63757" y="26920"/>
                    <a:pt x="64495" y="26072"/>
                  </a:cubicBezTo>
                  <a:cubicBezTo>
                    <a:pt x="63729" y="24964"/>
                    <a:pt x="63020" y="23595"/>
                    <a:pt x="62198" y="22813"/>
                  </a:cubicBezTo>
                  <a:cubicBezTo>
                    <a:pt x="59617" y="20206"/>
                    <a:pt x="56894" y="19293"/>
                    <a:pt x="54114" y="19424"/>
                  </a:cubicBezTo>
                  <a:close/>
                  <a:moveTo>
                    <a:pt x="55306" y="76262"/>
                  </a:moveTo>
                  <a:cubicBezTo>
                    <a:pt x="54909" y="74698"/>
                    <a:pt x="54738" y="73460"/>
                    <a:pt x="54398" y="72547"/>
                  </a:cubicBezTo>
                  <a:cubicBezTo>
                    <a:pt x="53292" y="69679"/>
                    <a:pt x="52129" y="67072"/>
                    <a:pt x="51023" y="64269"/>
                  </a:cubicBezTo>
                  <a:cubicBezTo>
                    <a:pt x="49463" y="60293"/>
                    <a:pt x="47931" y="56186"/>
                    <a:pt x="46400" y="52145"/>
                  </a:cubicBezTo>
                  <a:cubicBezTo>
                    <a:pt x="46201" y="51624"/>
                    <a:pt x="45974" y="51167"/>
                    <a:pt x="45776" y="50711"/>
                  </a:cubicBezTo>
                  <a:cubicBezTo>
                    <a:pt x="45748" y="51428"/>
                    <a:pt x="45634" y="52145"/>
                    <a:pt x="45691" y="52797"/>
                  </a:cubicBezTo>
                  <a:cubicBezTo>
                    <a:pt x="46627" y="62639"/>
                    <a:pt x="48726" y="70917"/>
                    <a:pt x="52356" y="76784"/>
                  </a:cubicBezTo>
                  <a:cubicBezTo>
                    <a:pt x="52838" y="77566"/>
                    <a:pt x="53490" y="78153"/>
                    <a:pt x="54058" y="78153"/>
                  </a:cubicBezTo>
                  <a:cubicBezTo>
                    <a:pt x="54455" y="78153"/>
                    <a:pt x="54852" y="76979"/>
                    <a:pt x="55306" y="76262"/>
                  </a:cubicBezTo>
                  <a:close/>
                  <a:moveTo>
                    <a:pt x="15202" y="49603"/>
                  </a:moveTo>
                  <a:cubicBezTo>
                    <a:pt x="15400" y="49342"/>
                    <a:pt x="15911" y="48690"/>
                    <a:pt x="16450" y="48039"/>
                  </a:cubicBezTo>
                  <a:cubicBezTo>
                    <a:pt x="16109" y="46931"/>
                    <a:pt x="15911" y="45497"/>
                    <a:pt x="15457" y="44780"/>
                  </a:cubicBezTo>
                  <a:cubicBezTo>
                    <a:pt x="13925" y="42368"/>
                    <a:pt x="12280" y="40152"/>
                    <a:pt x="10692" y="37870"/>
                  </a:cubicBezTo>
                  <a:cubicBezTo>
                    <a:pt x="8622" y="34807"/>
                    <a:pt x="6721" y="31417"/>
                    <a:pt x="5615" y="26072"/>
                  </a:cubicBezTo>
                  <a:cubicBezTo>
                    <a:pt x="5502" y="25551"/>
                    <a:pt x="5275" y="25095"/>
                    <a:pt x="5076" y="24638"/>
                  </a:cubicBezTo>
                  <a:cubicBezTo>
                    <a:pt x="5048" y="25420"/>
                    <a:pt x="4906" y="26333"/>
                    <a:pt x="5020" y="27050"/>
                  </a:cubicBezTo>
                  <a:cubicBezTo>
                    <a:pt x="6097" y="33699"/>
                    <a:pt x="7629" y="39760"/>
                    <a:pt x="9926" y="44649"/>
                  </a:cubicBezTo>
                  <a:cubicBezTo>
                    <a:pt x="11288" y="47582"/>
                    <a:pt x="12876" y="49342"/>
                    <a:pt x="15202" y="49603"/>
                  </a:cubicBezTo>
                </a:path>
              </a:pathLst>
            </a:custGeom>
            <a:solidFill>
              <a:srgbClr val="43434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latin typeface="Calibri"/>
                <a:ea typeface="Calibri"/>
                <a:cs typeface="Calibri"/>
                <a:sym typeface="Calibri"/>
              </a:endParaRPr>
            </a:p>
          </p:txBody>
        </p:sp>
        <p:sp>
          <p:nvSpPr>
            <p:cNvPr id="64" name="Google Shape;64;p13"/>
            <p:cNvSpPr/>
            <p:nvPr/>
          </p:nvSpPr>
          <p:spPr>
            <a:xfrm>
              <a:off x="2593975" y="571500"/>
              <a:ext cx="420600" cy="482700"/>
            </a:xfrm>
            <a:custGeom>
              <a:avLst/>
              <a:gdLst/>
              <a:ahLst/>
              <a:cxnLst/>
              <a:rect l="l" t="t" r="r" b="b"/>
              <a:pathLst>
                <a:path w="120000" h="120000" extrusionOk="0">
                  <a:moveTo>
                    <a:pt x="55495" y="15764"/>
                  </a:moveTo>
                  <a:cubicBezTo>
                    <a:pt x="64985" y="16543"/>
                    <a:pt x="74888" y="17442"/>
                    <a:pt x="84790" y="18161"/>
                  </a:cubicBezTo>
                  <a:cubicBezTo>
                    <a:pt x="88160" y="18341"/>
                    <a:pt x="91667" y="18281"/>
                    <a:pt x="95037" y="17802"/>
                  </a:cubicBezTo>
                  <a:cubicBezTo>
                    <a:pt x="97375" y="17502"/>
                    <a:pt x="99851" y="16603"/>
                    <a:pt x="101707" y="15344"/>
                  </a:cubicBezTo>
                  <a:cubicBezTo>
                    <a:pt x="104595" y="13426"/>
                    <a:pt x="104389" y="11628"/>
                    <a:pt x="101020" y="10129"/>
                  </a:cubicBezTo>
                  <a:cubicBezTo>
                    <a:pt x="98063" y="8871"/>
                    <a:pt x="97444" y="6893"/>
                    <a:pt x="97512" y="4435"/>
                  </a:cubicBezTo>
                  <a:cubicBezTo>
                    <a:pt x="97581" y="1318"/>
                    <a:pt x="98613" y="359"/>
                    <a:pt x="102257" y="239"/>
                  </a:cubicBezTo>
                  <a:cubicBezTo>
                    <a:pt x="109891" y="0"/>
                    <a:pt x="115117" y="3296"/>
                    <a:pt x="117318" y="10069"/>
                  </a:cubicBezTo>
                  <a:cubicBezTo>
                    <a:pt x="120000" y="18461"/>
                    <a:pt x="117799" y="26433"/>
                    <a:pt x="113123" y="33626"/>
                  </a:cubicBezTo>
                  <a:cubicBezTo>
                    <a:pt x="109959" y="38481"/>
                    <a:pt x="105627" y="42917"/>
                    <a:pt x="101020" y="46813"/>
                  </a:cubicBezTo>
                  <a:cubicBezTo>
                    <a:pt x="89879" y="56103"/>
                    <a:pt x="76813" y="62937"/>
                    <a:pt x="62166" y="67432"/>
                  </a:cubicBezTo>
                  <a:cubicBezTo>
                    <a:pt x="54257" y="69830"/>
                    <a:pt x="46212" y="70609"/>
                    <a:pt x="38097" y="67912"/>
                  </a:cubicBezTo>
                  <a:cubicBezTo>
                    <a:pt x="31908" y="65814"/>
                    <a:pt x="29088" y="61558"/>
                    <a:pt x="28951" y="55864"/>
                  </a:cubicBezTo>
                  <a:cubicBezTo>
                    <a:pt x="28951" y="52387"/>
                    <a:pt x="31908" y="51068"/>
                    <a:pt x="33971" y="48971"/>
                  </a:cubicBezTo>
                  <a:cubicBezTo>
                    <a:pt x="34590" y="48311"/>
                    <a:pt x="34865" y="47352"/>
                    <a:pt x="35346" y="46573"/>
                  </a:cubicBezTo>
                  <a:cubicBezTo>
                    <a:pt x="34452" y="46393"/>
                    <a:pt x="33421" y="46033"/>
                    <a:pt x="32595" y="46153"/>
                  </a:cubicBezTo>
                  <a:cubicBezTo>
                    <a:pt x="27369" y="46933"/>
                    <a:pt x="22624" y="48491"/>
                    <a:pt x="19530" y="52567"/>
                  </a:cubicBezTo>
                  <a:cubicBezTo>
                    <a:pt x="14303" y="59400"/>
                    <a:pt x="15197" y="68631"/>
                    <a:pt x="21799" y="74625"/>
                  </a:cubicBezTo>
                  <a:cubicBezTo>
                    <a:pt x="30876" y="82897"/>
                    <a:pt x="43392" y="84395"/>
                    <a:pt x="54670" y="78461"/>
                  </a:cubicBezTo>
                  <a:cubicBezTo>
                    <a:pt x="56252" y="77622"/>
                    <a:pt x="57765" y="76423"/>
                    <a:pt x="58727" y="75044"/>
                  </a:cubicBezTo>
                  <a:cubicBezTo>
                    <a:pt x="61684" y="70609"/>
                    <a:pt x="66292" y="68151"/>
                    <a:pt x="71587" y="66473"/>
                  </a:cubicBezTo>
                  <a:cubicBezTo>
                    <a:pt x="74544" y="65514"/>
                    <a:pt x="75025" y="65874"/>
                    <a:pt x="74475" y="68511"/>
                  </a:cubicBezTo>
                  <a:cubicBezTo>
                    <a:pt x="72550" y="77802"/>
                    <a:pt x="62578" y="88591"/>
                    <a:pt x="48481" y="89190"/>
                  </a:cubicBezTo>
                  <a:cubicBezTo>
                    <a:pt x="43117" y="89430"/>
                    <a:pt x="37753" y="89730"/>
                    <a:pt x="32458" y="90269"/>
                  </a:cubicBezTo>
                  <a:cubicBezTo>
                    <a:pt x="25925" y="90929"/>
                    <a:pt x="20286" y="92967"/>
                    <a:pt x="17467" y="98781"/>
                  </a:cubicBezTo>
                  <a:cubicBezTo>
                    <a:pt x="15885" y="102017"/>
                    <a:pt x="16916" y="106093"/>
                    <a:pt x="19873" y="108311"/>
                  </a:cubicBezTo>
                  <a:cubicBezTo>
                    <a:pt x="21799" y="109810"/>
                    <a:pt x="23381" y="109450"/>
                    <a:pt x="24068" y="107352"/>
                  </a:cubicBezTo>
                  <a:cubicBezTo>
                    <a:pt x="24206" y="107052"/>
                    <a:pt x="24137" y="106693"/>
                    <a:pt x="24206" y="106393"/>
                  </a:cubicBezTo>
                  <a:cubicBezTo>
                    <a:pt x="25169" y="102377"/>
                    <a:pt x="27644" y="100399"/>
                    <a:pt x="31289" y="100699"/>
                  </a:cubicBezTo>
                  <a:cubicBezTo>
                    <a:pt x="34796" y="100999"/>
                    <a:pt x="38166" y="104175"/>
                    <a:pt x="38303" y="107532"/>
                  </a:cubicBezTo>
                  <a:cubicBezTo>
                    <a:pt x="38510" y="111488"/>
                    <a:pt x="36859" y="114785"/>
                    <a:pt x="33008" y="116943"/>
                  </a:cubicBezTo>
                  <a:cubicBezTo>
                    <a:pt x="28538" y="119400"/>
                    <a:pt x="23587" y="120000"/>
                    <a:pt x="18842" y="117662"/>
                  </a:cubicBezTo>
                  <a:cubicBezTo>
                    <a:pt x="5295" y="110829"/>
                    <a:pt x="5157" y="97282"/>
                    <a:pt x="13684" y="89610"/>
                  </a:cubicBezTo>
                  <a:cubicBezTo>
                    <a:pt x="15266" y="88231"/>
                    <a:pt x="18085" y="86913"/>
                    <a:pt x="18154" y="85474"/>
                  </a:cubicBezTo>
                  <a:cubicBezTo>
                    <a:pt x="18223" y="84035"/>
                    <a:pt x="15472" y="82537"/>
                    <a:pt x="14028" y="80979"/>
                  </a:cubicBezTo>
                  <a:cubicBezTo>
                    <a:pt x="9214" y="75944"/>
                    <a:pt x="6945" y="69950"/>
                    <a:pt x="6120" y="63596"/>
                  </a:cubicBezTo>
                  <a:cubicBezTo>
                    <a:pt x="5432" y="58141"/>
                    <a:pt x="5157" y="52627"/>
                    <a:pt x="5088" y="47172"/>
                  </a:cubicBezTo>
                  <a:cubicBezTo>
                    <a:pt x="5020" y="42617"/>
                    <a:pt x="5020" y="38241"/>
                    <a:pt x="1856" y="34285"/>
                  </a:cubicBezTo>
                  <a:cubicBezTo>
                    <a:pt x="618" y="32667"/>
                    <a:pt x="0" y="30629"/>
                    <a:pt x="1650" y="28651"/>
                  </a:cubicBezTo>
                  <a:cubicBezTo>
                    <a:pt x="3232" y="26673"/>
                    <a:pt x="5088" y="26433"/>
                    <a:pt x="6395" y="28651"/>
                  </a:cubicBezTo>
                  <a:cubicBezTo>
                    <a:pt x="8458" y="32367"/>
                    <a:pt x="10040" y="36263"/>
                    <a:pt x="11690" y="40159"/>
                  </a:cubicBezTo>
                  <a:cubicBezTo>
                    <a:pt x="12446" y="41838"/>
                    <a:pt x="12859" y="43636"/>
                    <a:pt x="13409" y="45374"/>
                  </a:cubicBezTo>
                  <a:cubicBezTo>
                    <a:pt x="15128" y="44355"/>
                    <a:pt x="16710" y="43156"/>
                    <a:pt x="18498" y="42317"/>
                  </a:cubicBezTo>
                  <a:cubicBezTo>
                    <a:pt x="22487" y="40399"/>
                    <a:pt x="26613" y="38721"/>
                    <a:pt x="30670" y="36863"/>
                  </a:cubicBezTo>
                  <a:cubicBezTo>
                    <a:pt x="31770" y="36323"/>
                    <a:pt x="32733" y="35664"/>
                    <a:pt x="33765" y="35064"/>
                  </a:cubicBezTo>
                  <a:cubicBezTo>
                    <a:pt x="32871" y="34525"/>
                    <a:pt x="32045" y="33866"/>
                    <a:pt x="31151" y="33386"/>
                  </a:cubicBezTo>
                  <a:cubicBezTo>
                    <a:pt x="25787" y="30629"/>
                    <a:pt x="25581" y="27152"/>
                    <a:pt x="27851" y="23196"/>
                  </a:cubicBezTo>
                  <a:cubicBezTo>
                    <a:pt x="28676" y="21698"/>
                    <a:pt x="30601" y="20499"/>
                    <a:pt x="32389" y="19600"/>
                  </a:cubicBezTo>
                  <a:cubicBezTo>
                    <a:pt x="39404" y="16123"/>
                    <a:pt x="47174" y="15524"/>
                    <a:pt x="55495" y="15764"/>
                  </a:cubicBezTo>
                  <a:close/>
                  <a:moveTo>
                    <a:pt x="57765" y="41898"/>
                  </a:moveTo>
                  <a:cubicBezTo>
                    <a:pt x="69111" y="41718"/>
                    <a:pt x="78808" y="39680"/>
                    <a:pt x="88091" y="35904"/>
                  </a:cubicBezTo>
                  <a:cubicBezTo>
                    <a:pt x="91667" y="34465"/>
                    <a:pt x="94624" y="31708"/>
                    <a:pt x="98957" y="31828"/>
                  </a:cubicBezTo>
                  <a:cubicBezTo>
                    <a:pt x="99507" y="31828"/>
                    <a:pt x="100194" y="31108"/>
                    <a:pt x="100607" y="30629"/>
                  </a:cubicBezTo>
                  <a:cubicBezTo>
                    <a:pt x="101020" y="30089"/>
                    <a:pt x="101157" y="29430"/>
                    <a:pt x="101432" y="28831"/>
                  </a:cubicBezTo>
                  <a:cubicBezTo>
                    <a:pt x="100813" y="28891"/>
                    <a:pt x="100057" y="28831"/>
                    <a:pt x="99438" y="29070"/>
                  </a:cubicBezTo>
                  <a:cubicBezTo>
                    <a:pt x="91186" y="32667"/>
                    <a:pt x="82315" y="34525"/>
                    <a:pt x="73169" y="35604"/>
                  </a:cubicBezTo>
                  <a:cubicBezTo>
                    <a:pt x="66223" y="36443"/>
                    <a:pt x="59209" y="37102"/>
                    <a:pt x="52194" y="37942"/>
                  </a:cubicBezTo>
                  <a:cubicBezTo>
                    <a:pt x="51300" y="38001"/>
                    <a:pt x="50544" y="38901"/>
                    <a:pt x="49787" y="39440"/>
                  </a:cubicBezTo>
                  <a:cubicBezTo>
                    <a:pt x="50544" y="40099"/>
                    <a:pt x="51163" y="41178"/>
                    <a:pt x="52057" y="41358"/>
                  </a:cubicBezTo>
                  <a:cubicBezTo>
                    <a:pt x="54257" y="41778"/>
                    <a:pt x="56595" y="41838"/>
                    <a:pt x="57765" y="41898"/>
                  </a:cubicBezTo>
                </a:path>
              </a:pathLst>
            </a:custGeom>
            <a:solidFill>
              <a:srgbClr val="43434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latin typeface="Calibri"/>
                <a:ea typeface="Calibri"/>
                <a:cs typeface="Calibri"/>
                <a:sym typeface="Calibri"/>
              </a:endParaRPr>
            </a:p>
          </p:txBody>
        </p:sp>
        <p:sp>
          <p:nvSpPr>
            <p:cNvPr id="65" name="Google Shape;65;p13"/>
            <p:cNvSpPr/>
            <p:nvPr/>
          </p:nvSpPr>
          <p:spPr>
            <a:xfrm>
              <a:off x="2222500" y="906463"/>
              <a:ext cx="411300" cy="387300"/>
            </a:xfrm>
            <a:custGeom>
              <a:avLst/>
              <a:gdLst/>
              <a:ahLst/>
              <a:cxnLst/>
              <a:rect l="l" t="t" r="r" b="b"/>
              <a:pathLst>
                <a:path w="120000" h="120000" extrusionOk="0">
                  <a:moveTo>
                    <a:pt x="112697" y="50789"/>
                  </a:moveTo>
                  <a:cubicBezTo>
                    <a:pt x="112908" y="57203"/>
                    <a:pt x="111503" y="64437"/>
                    <a:pt x="108624" y="71373"/>
                  </a:cubicBezTo>
                  <a:cubicBezTo>
                    <a:pt x="107641" y="73760"/>
                    <a:pt x="106869" y="75251"/>
                    <a:pt x="110520" y="75922"/>
                  </a:cubicBezTo>
                  <a:cubicBezTo>
                    <a:pt x="117542" y="77190"/>
                    <a:pt x="120000" y="81740"/>
                    <a:pt x="117612" y="88974"/>
                  </a:cubicBezTo>
                  <a:cubicBezTo>
                    <a:pt x="116559" y="92181"/>
                    <a:pt x="114803" y="95612"/>
                    <a:pt x="112486" y="97775"/>
                  </a:cubicBezTo>
                  <a:cubicBezTo>
                    <a:pt x="95705" y="113287"/>
                    <a:pt x="76606" y="120000"/>
                    <a:pt x="54558" y="113884"/>
                  </a:cubicBezTo>
                  <a:cubicBezTo>
                    <a:pt x="44025" y="111050"/>
                    <a:pt x="37495" y="99490"/>
                    <a:pt x="40374" y="89720"/>
                  </a:cubicBezTo>
                  <a:cubicBezTo>
                    <a:pt x="41568" y="85692"/>
                    <a:pt x="43534" y="83903"/>
                    <a:pt x="46974" y="83679"/>
                  </a:cubicBezTo>
                  <a:cubicBezTo>
                    <a:pt x="49643" y="83530"/>
                    <a:pt x="51889" y="84425"/>
                    <a:pt x="53294" y="87184"/>
                  </a:cubicBezTo>
                  <a:cubicBezTo>
                    <a:pt x="54628" y="89869"/>
                    <a:pt x="53715" y="91883"/>
                    <a:pt x="52030" y="93896"/>
                  </a:cubicBezTo>
                  <a:cubicBezTo>
                    <a:pt x="51187" y="94866"/>
                    <a:pt x="50696" y="96134"/>
                    <a:pt x="50064" y="97252"/>
                  </a:cubicBezTo>
                  <a:cubicBezTo>
                    <a:pt x="51468" y="97849"/>
                    <a:pt x="52873" y="98968"/>
                    <a:pt x="54277" y="98968"/>
                  </a:cubicBezTo>
                  <a:cubicBezTo>
                    <a:pt x="55962" y="98968"/>
                    <a:pt x="57717" y="98222"/>
                    <a:pt x="59192" y="97327"/>
                  </a:cubicBezTo>
                  <a:cubicBezTo>
                    <a:pt x="64248" y="94195"/>
                    <a:pt x="66846" y="89123"/>
                    <a:pt x="68180" y="83380"/>
                  </a:cubicBezTo>
                  <a:cubicBezTo>
                    <a:pt x="69444" y="77936"/>
                    <a:pt x="70356" y="72417"/>
                    <a:pt x="71620" y="66973"/>
                  </a:cubicBezTo>
                  <a:cubicBezTo>
                    <a:pt x="72674" y="62349"/>
                    <a:pt x="74499" y="58023"/>
                    <a:pt x="77799" y="54518"/>
                  </a:cubicBezTo>
                  <a:cubicBezTo>
                    <a:pt x="82925" y="48999"/>
                    <a:pt x="92685" y="47955"/>
                    <a:pt x="97109" y="57949"/>
                  </a:cubicBezTo>
                  <a:cubicBezTo>
                    <a:pt x="97952" y="59888"/>
                    <a:pt x="98935" y="61827"/>
                    <a:pt x="99918" y="63766"/>
                  </a:cubicBezTo>
                  <a:cubicBezTo>
                    <a:pt x="100971" y="61379"/>
                    <a:pt x="102305" y="59067"/>
                    <a:pt x="102937" y="56606"/>
                  </a:cubicBezTo>
                  <a:cubicBezTo>
                    <a:pt x="104903" y="49446"/>
                    <a:pt x="104692" y="42287"/>
                    <a:pt x="102516" y="35201"/>
                  </a:cubicBezTo>
                  <a:cubicBezTo>
                    <a:pt x="97952" y="19987"/>
                    <a:pt x="86296" y="13946"/>
                    <a:pt x="74078" y="13797"/>
                  </a:cubicBezTo>
                  <a:cubicBezTo>
                    <a:pt x="62984" y="13648"/>
                    <a:pt x="53364" y="28340"/>
                    <a:pt x="56734" y="39602"/>
                  </a:cubicBezTo>
                  <a:cubicBezTo>
                    <a:pt x="57858" y="43331"/>
                    <a:pt x="59332" y="44077"/>
                    <a:pt x="62071" y="41243"/>
                  </a:cubicBezTo>
                  <a:cubicBezTo>
                    <a:pt x="65231" y="38036"/>
                    <a:pt x="68039" y="34232"/>
                    <a:pt x="70567" y="30354"/>
                  </a:cubicBezTo>
                  <a:cubicBezTo>
                    <a:pt x="72533" y="27296"/>
                    <a:pt x="73797" y="23791"/>
                    <a:pt x="75412" y="20435"/>
                  </a:cubicBezTo>
                  <a:cubicBezTo>
                    <a:pt x="76325" y="18421"/>
                    <a:pt x="77659" y="17526"/>
                    <a:pt x="79976" y="17750"/>
                  </a:cubicBezTo>
                  <a:cubicBezTo>
                    <a:pt x="87911" y="18272"/>
                    <a:pt x="88753" y="19465"/>
                    <a:pt x="85804" y="27371"/>
                  </a:cubicBezTo>
                  <a:cubicBezTo>
                    <a:pt x="80748" y="40870"/>
                    <a:pt x="71831" y="51236"/>
                    <a:pt x="61158" y="59813"/>
                  </a:cubicBezTo>
                  <a:cubicBezTo>
                    <a:pt x="54488" y="65183"/>
                    <a:pt x="47396" y="70031"/>
                    <a:pt x="40093" y="74356"/>
                  </a:cubicBezTo>
                  <a:cubicBezTo>
                    <a:pt x="33914" y="78085"/>
                    <a:pt x="31176" y="83082"/>
                    <a:pt x="31316" y="90466"/>
                  </a:cubicBezTo>
                  <a:cubicBezTo>
                    <a:pt x="31456" y="95388"/>
                    <a:pt x="30965" y="100385"/>
                    <a:pt x="31035" y="105307"/>
                  </a:cubicBezTo>
                  <a:cubicBezTo>
                    <a:pt x="31035" y="106575"/>
                    <a:pt x="31808" y="107917"/>
                    <a:pt x="32510" y="109036"/>
                  </a:cubicBezTo>
                  <a:cubicBezTo>
                    <a:pt x="33282" y="110379"/>
                    <a:pt x="34125" y="111572"/>
                    <a:pt x="32650" y="112840"/>
                  </a:cubicBezTo>
                  <a:cubicBezTo>
                    <a:pt x="31035" y="114182"/>
                    <a:pt x="28858" y="115301"/>
                    <a:pt x="27454" y="113362"/>
                  </a:cubicBezTo>
                  <a:cubicBezTo>
                    <a:pt x="24645" y="109633"/>
                    <a:pt x="20081" y="107246"/>
                    <a:pt x="20152" y="101205"/>
                  </a:cubicBezTo>
                  <a:cubicBezTo>
                    <a:pt x="20222" y="98893"/>
                    <a:pt x="18186" y="96357"/>
                    <a:pt x="16711" y="94195"/>
                  </a:cubicBezTo>
                  <a:cubicBezTo>
                    <a:pt x="12358" y="87781"/>
                    <a:pt x="11445" y="80845"/>
                    <a:pt x="14183" y="73610"/>
                  </a:cubicBezTo>
                  <a:cubicBezTo>
                    <a:pt x="16781" y="66749"/>
                    <a:pt x="19730" y="59962"/>
                    <a:pt x="22609" y="53175"/>
                  </a:cubicBezTo>
                  <a:cubicBezTo>
                    <a:pt x="22750" y="52728"/>
                    <a:pt x="23452" y="52280"/>
                    <a:pt x="23943" y="52280"/>
                  </a:cubicBezTo>
                  <a:cubicBezTo>
                    <a:pt x="24224" y="52280"/>
                    <a:pt x="24786" y="53026"/>
                    <a:pt x="24856" y="53474"/>
                  </a:cubicBezTo>
                  <a:cubicBezTo>
                    <a:pt x="25207" y="56904"/>
                    <a:pt x="26541" y="60186"/>
                    <a:pt x="29842" y="60186"/>
                  </a:cubicBezTo>
                  <a:cubicBezTo>
                    <a:pt x="33984" y="60111"/>
                    <a:pt x="38338" y="59216"/>
                    <a:pt x="42129" y="57501"/>
                  </a:cubicBezTo>
                  <a:cubicBezTo>
                    <a:pt x="44868" y="56308"/>
                    <a:pt x="45359" y="51684"/>
                    <a:pt x="43815" y="48701"/>
                  </a:cubicBezTo>
                  <a:cubicBezTo>
                    <a:pt x="42832" y="46911"/>
                    <a:pt x="41568" y="45195"/>
                    <a:pt x="40093" y="43927"/>
                  </a:cubicBezTo>
                  <a:cubicBezTo>
                    <a:pt x="33633" y="38259"/>
                    <a:pt x="20643" y="37663"/>
                    <a:pt x="13551" y="42585"/>
                  </a:cubicBezTo>
                  <a:cubicBezTo>
                    <a:pt x="11023" y="44375"/>
                    <a:pt x="10953" y="44822"/>
                    <a:pt x="13341" y="47060"/>
                  </a:cubicBezTo>
                  <a:cubicBezTo>
                    <a:pt x="17343" y="50938"/>
                    <a:pt x="17483" y="57277"/>
                    <a:pt x="13622" y="61081"/>
                  </a:cubicBezTo>
                  <a:cubicBezTo>
                    <a:pt x="10953" y="63617"/>
                    <a:pt x="4915" y="62498"/>
                    <a:pt x="2878" y="58993"/>
                  </a:cubicBezTo>
                  <a:cubicBezTo>
                    <a:pt x="0" y="54070"/>
                    <a:pt x="772" y="46314"/>
                    <a:pt x="4915" y="41019"/>
                  </a:cubicBezTo>
                  <a:cubicBezTo>
                    <a:pt x="10181" y="34381"/>
                    <a:pt x="16711" y="30354"/>
                    <a:pt x="25137" y="30428"/>
                  </a:cubicBezTo>
                  <a:cubicBezTo>
                    <a:pt x="30895" y="30428"/>
                    <a:pt x="36512" y="31025"/>
                    <a:pt x="41708" y="33486"/>
                  </a:cubicBezTo>
                  <a:cubicBezTo>
                    <a:pt x="44306" y="34679"/>
                    <a:pt x="45570" y="34679"/>
                    <a:pt x="46062" y="31323"/>
                  </a:cubicBezTo>
                  <a:cubicBezTo>
                    <a:pt x="46342" y="28862"/>
                    <a:pt x="47255" y="26476"/>
                    <a:pt x="48028" y="24164"/>
                  </a:cubicBezTo>
                  <a:cubicBezTo>
                    <a:pt x="53645" y="8353"/>
                    <a:pt x="63545" y="0"/>
                    <a:pt x="83838" y="4101"/>
                  </a:cubicBezTo>
                  <a:cubicBezTo>
                    <a:pt x="93458" y="6041"/>
                    <a:pt x="100760" y="12156"/>
                    <a:pt x="105886" y="21106"/>
                  </a:cubicBezTo>
                  <a:cubicBezTo>
                    <a:pt x="110871" y="29906"/>
                    <a:pt x="112837" y="39453"/>
                    <a:pt x="112697" y="50789"/>
                  </a:cubicBezTo>
                  <a:close/>
                  <a:moveTo>
                    <a:pt x="63686" y="106799"/>
                  </a:moveTo>
                  <a:cubicBezTo>
                    <a:pt x="75201" y="106799"/>
                    <a:pt x="88332" y="97402"/>
                    <a:pt x="92896" y="85543"/>
                  </a:cubicBezTo>
                  <a:cubicBezTo>
                    <a:pt x="93879" y="83008"/>
                    <a:pt x="96196" y="79204"/>
                    <a:pt x="93598" y="77712"/>
                  </a:cubicBezTo>
                  <a:cubicBezTo>
                    <a:pt x="91070" y="76295"/>
                    <a:pt x="88402" y="79651"/>
                    <a:pt x="86787" y="82187"/>
                  </a:cubicBezTo>
                  <a:cubicBezTo>
                    <a:pt x="84681" y="85692"/>
                    <a:pt x="82925" y="89422"/>
                    <a:pt x="80959" y="92927"/>
                  </a:cubicBezTo>
                  <a:cubicBezTo>
                    <a:pt x="76676" y="100385"/>
                    <a:pt x="70708" y="104636"/>
                    <a:pt x="62282" y="104636"/>
                  </a:cubicBezTo>
                  <a:cubicBezTo>
                    <a:pt x="60526" y="104636"/>
                    <a:pt x="58771" y="105233"/>
                    <a:pt x="57086" y="105531"/>
                  </a:cubicBezTo>
                  <a:cubicBezTo>
                    <a:pt x="58911" y="105978"/>
                    <a:pt x="60667" y="106426"/>
                    <a:pt x="62492" y="106799"/>
                  </a:cubicBezTo>
                  <a:cubicBezTo>
                    <a:pt x="62913" y="106873"/>
                    <a:pt x="63265" y="106799"/>
                    <a:pt x="63686" y="106799"/>
                  </a:cubicBezTo>
                </a:path>
              </a:pathLst>
            </a:custGeom>
            <a:solidFill>
              <a:srgbClr val="43434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latin typeface="Calibri"/>
                <a:ea typeface="Calibri"/>
                <a:cs typeface="Calibri"/>
                <a:sym typeface="Calibri"/>
              </a:endParaRPr>
            </a:p>
          </p:txBody>
        </p:sp>
        <p:sp>
          <p:nvSpPr>
            <p:cNvPr id="66" name="Google Shape;66;p13"/>
            <p:cNvSpPr/>
            <p:nvPr/>
          </p:nvSpPr>
          <p:spPr>
            <a:xfrm>
              <a:off x="2417763" y="588963"/>
              <a:ext cx="147600" cy="63600"/>
            </a:xfrm>
            <a:custGeom>
              <a:avLst/>
              <a:gdLst/>
              <a:ahLst/>
              <a:cxnLst/>
              <a:rect l="l" t="t" r="r" b="b"/>
              <a:pathLst>
                <a:path w="120000" h="120000" extrusionOk="0">
                  <a:moveTo>
                    <a:pt x="46288" y="0"/>
                  </a:moveTo>
                  <a:cubicBezTo>
                    <a:pt x="70210" y="6818"/>
                    <a:pt x="93549" y="29545"/>
                    <a:pt x="113776" y="70000"/>
                  </a:cubicBezTo>
                  <a:cubicBezTo>
                    <a:pt x="117860" y="78181"/>
                    <a:pt x="120000" y="87727"/>
                    <a:pt x="115137" y="98636"/>
                  </a:cubicBezTo>
                  <a:cubicBezTo>
                    <a:pt x="110858" y="107272"/>
                    <a:pt x="107358" y="120000"/>
                    <a:pt x="100551" y="105909"/>
                  </a:cubicBezTo>
                  <a:cubicBezTo>
                    <a:pt x="93938" y="92727"/>
                    <a:pt x="86936" y="80454"/>
                    <a:pt x="79351" y="71363"/>
                  </a:cubicBezTo>
                  <a:cubicBezTo>
                    <a:pt x="71961" y="62727"/>
                    <a:pt x="63598" y="56363"/>
                    <a:pt x="55235" y="52272"/>
                  </a:cubicBezTo>
                  <a:cubicBezTo>
                    <a:pt x="47455" y="48636"/>
                    <a:pt x="41426" y="50454"/>
                    <a:pt x="40648" y="77272"/>
                  </a:cubicBezTo>
                  <a:cubicBezTo>
                    <a:pt x="40064" y="104545"/>
                    <a:pt x="34619" y="112727"/>
                    <a:pt x="24311" y="115909"/>
                  </a:cubicBezTo>
                  <a:cubicBezTo>
                    <a:pt x="16337" y="118181"/>
                    <a:pt x="9335" y="115454"/>
                    <a:pt x="4862" y="97272"/>
                  </a:cubicBezTo>
                  <a:cubicBezTo>
                    <a:pt x="0" y="77727"/>
                    <a:pt x="972" y="50454"/>
                    <a:pt x="7390" y="34090"/>
                  </a:cubicBezTo>
                  <a:cubicBezTo>
                    <a:pt x="17115" y="9545"/>
                    <a:pt x="29951" y="1818"/>
                    <a:pt x="46288" y="0"/>
                  </a:cubicBezTo>
                  <a:close/>
                </a:path>
              </a:pathLst>
            </a:custGeom>
            <a:solidFill>
              <a:srgbClr val="43434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latin typeface="Calibri"/>
                <a:ea typeface="Calibri"/>
                <a:cs typeface="Calibri"/>
                <a:sym typeface="Calibri"/>
              </a:endParaRPr>
            </a:p>
          </p:txBody>
        </p:sp>
      </p:grpSp>
      <p:sp>
        <p:nvSpPr>
          <p:cNvPr id="8" name="مربع نص 7"/>
          <p:cNvSpPr txBox="1"/>
          <p:nvPr/>
        </p:nvSpPr>
        <p:spPr>
          <a:xfrm>
            <a:off x="0" y="4613498"/>
            <a:ext cx="2088573" cy="523220"/>
          </a:xfrm>
          <a:prstGeom prst="rect">
            <a:avLst/>
          </a:prstGeom>
          <a:noFill/>
        </p:spPr>
        <p:txBody>
          <a:bodyPr wrap="square" lIns="91440" tIns="45720" rIns="91440" bIns="45720" rtlCol="0" anchor="t">
            <a:spAutoFit/>
          </a:bodyPr>
          <a:lstStyle/>
          <a:p>
            <a:r>
              <a:rPr lang="en-US" b="1" dirty="0">
                <a:latin typeface="Montserrat"/>
              </a:rPr>
              <a:t>Ghadeer Hayel, MD</a:t>
            </a:r>
          </a:p>
          <a:p>
            <a:r>
              <a:rPr lang="en-US" b="1" dirty="0">
                <a:latin typeface="Montserrat"/>
              </a:rPr>
              <a:t>Feb 23 2021</a:t>
            </a:r>
          </a:p>
        </p:txBody>
      </p:sp>
    </p:spTree>
    <p:extLst>
      <p:ext uri="{BB962C8B-B14F-4D97-AF65-F5344CB8AC3E}">
        <p14:creationId xmlns:p14="http://schemas.microsoft.com/office/powerpoint/2010/main" val="3707682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0"/>
          <p:cNvSpPr txBox="1">
            <a:spLocks noGrp="1"/>
          </p:cNvSpPr>
          <p:nvPr>
            <p:ph type="body" idx="1"/>
          </p:nvPr>
        </p:nvSpPr>
        <p:spPr>
          <a:xfrm>
            <a:off x="301337" y="1255955"/>
            <a:ext cx="3790132" cy="3158400"/>
          </a:xfrm>
          <a:prstGeom prst="rect">
            <a:avLst/>
          </a:prstGeom>
        </p:spPr>
        <p:txBody>
          <a:bodyPr spcFirstLastPara="1" wrap="square" lIns="91425" tIns="91425" rIns="91425" bIns="91425" anchor="t" anchorCtr="0">
            <a:noAutofit/>
          </a:bodyPr>
          <a:lstStyle/>
          <a:p>
            <a:pPr marL="114300" indent="0">
              <a:buNone/>
            </a:pPr>
            <a:r>
              <a:rPr lang="en-US" sz="2000" b="1" dirty="0"/>
              <a:t>II. </a:t>
            </a:r>
            <a:r>
              <a:rPr lang="en-US" sz="2000" b="1" dirty="0" err="1"/>
              <a:t>Leukodystrophy</a:t>
            </a:r>
            <a:r>
              <a:rPr lang="en-US" sz="2000" b="1" dirty="0"/>
              <a:t> or </a:t>
            </a:r>
            <a:r>
              <a:rPr lang="en-US" sz="2000" b="1" dirty="0" err="1"/>
              <a:t>dysmyelinating</a:t>
            </a:r>
            <a:r>
              <a:rPr lang="en-US" sz="2000" b="1" dirty="0"/>
              <a:t> diseases:</a:t>
            </a:r>
          </a:p>
          <a:p>
            <a:pPr marL="114300" indent="0">
              <a:buNone/>
            </a:pPr>
            <a:r>
              <a:rPr lang="en-US" sz="2000" b="1" dirty="0"/>
              <a:t>+</a:t>
            </a:r>
            <a:r>
              <a:rPr lang="en-US" sz="2000" dirty="0"/>
              <a:t>Myelin is not formed properly or has abnormal kinetics</a:t>
            </a:r>
          </a:p>
          <a:p>
            <a:pPr marL="114300" indent="0">
              <a:buNone/>
            </a:pPr>
            <a:r>
              <a:rPr lang="en-US" sz="2000" dirty="0"/>
              <a:t>+Caused by mutations that disrupt the function of proteins required for the formation of normal myelin sheaths.</a:t>
            </a:r>
            <a:endParaRPr sz="2000" dirty="0"/>
          </a:p>
        </p:txBody>
      </p:sp>
      <p:sp>
        <p:nvSpPr>
          <p:cNvPr id="136" name="Google Shape;136;p20"/>
          <p:cNvSpPr txBox="1">
            <a:spLocks noGrp="1"/>
          </p:cNvSpPr>
          <p:nvPr>
            <p:ph type="title"/>
          </p:nvPr>
        </p:nvSpPr>
        <p:spPr>
          <a:xfrm>
            <a:off x="374072" y="83126"/>
            <a:ext cx="8198427" cy="629073"/>
          </a:xfrm>
          <a:prstGeom prst="rect">
            <a:avLst/>
          </a:prstGeom>
        </p:spPr>
        <p:txBody>
          <a:bodyPr spcFirstLastPara="1" wrap="square" lIns="91425" tIns="91425" rIns="91425" bIns="91425" anchor="ctr" anchorCtr="0">
            <a:noAutofit/>
          </a:bodyPr>
          <a:lstStyle/>
          <a:p>
            <a:r>
              <a:rPr lang="en-US" sz="2400" b="1" dirty="0"/>
              <a:t>diseases of myelin are separated to two groups:</a:t>
            </a:r>
            <a:endParaRPr sz="2400" b="1" dirty="0"/>
          </a:p>
        </p:txBody>
      </p:sp>
      <p:sp>
        <p:nvSpPr>
          <p:cNvPr id="138" name="Google Shape;138;p20"/>
          <p:cNvSpPr txBox="1">
            <a:spLocks noGrp="1"/>
          </p:cNvSpPr>
          <p:nvPr>
            <p:ph type="sldNum" idx="12"/>
          </p:nvPr>
        </p:nvSpPr>
        <p:spPr>
          <a:xfrm>
            <a:off x="38389" y="4749900"/>
            <a:ext cx="9105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10</a:t>
            </a:fld>
            <a:endParaRPr dirty="0"/>
          </a:p>
        </p:txBody>
      </p:sp>
      <p:sp>
        <p:nvSpPr>
          <p:cNvPr id="139" name="Google Shape;139;p20"/>
          <p:cNvSpPr/>
          <p:nvPr/>
        </p:nvSpPr>
        <p:spPr>
          <a:xfrm>
            <a:off x="4369200" y="862355"/>
            <a:ext cx="405600" cy="393600"/>
          </a:xfrm>
          <a:custGeom>
            <a:avLst/>
            <a:gdLst/>
            <a:ahLst/>
            <a:cxnLst/>
            <a:rect l="l" t="t" r="r" b="b"/>
            <a:pathLst>
              <a:path w="120000" h="120000" extrusionOk="0">
                <a:moveTo>
                  <a:pt x="76645" y="57866"/>
                </a:moveTo>
                <a:cubicBezTo>
                  <a:pt x="73203" y="57842"/>
                  <a:pt x="68076" y="57296"/>
                  <a:pt x="62996" y="56353"/>
                </a:cubicBezTo>
                <a:cubicBezTo>
                  <a:pt x="61841" y="56155"/>
                  <a:pt x="61095" y="56353"/>
                  <a:pt x="60469" y="57346"/>
                </a:cubicBezTo>
                <a:cubicBezTo>
                  <a:pt x="59097" y="59454"/>
                  <a:pt x="57604" y="61488"/>
                  <a:pt x="56353" y="63670"/>
                </a:cubicBezTo>
                <a:cubicBezTo>
                  <a:pt x="54932" y="66176"/>
                  <a:pt x="54788" y="69028"/>
                  <a:pt x="54788" y="71880"/>
                </a:cubicBezTo>
                <a:cubicBezTo>
                  <a:pt x="54788" y="72054"/>
                  <a:pt x="54884" y="72327"/>
                  <a:pt x="55005" y="72377"/>
                </a:cubicBezTo>
                <a:cubicBezTo>
                  <a:pt x="55149" y="72426"/>
                  <a:pt x="55414" y="72302"/>
                  <a:pt x="55534" y="72178"/>
                </a:cubicBezTo>
                <a:cubicBezTo>
                  <a:pt x="56280" y="71310"/>
                  <a:pt x="57027" y="70417"/>
                  <a:pt x="57749" y="69524"/>
                </a:cubicBezTo>
                <a:cubicBezTo>
                  <a:pt x="62347" y="63819"/>
                  <a:pt x="70002" y="64787"/>
                  <a:pt x="74022" y="67292"/>
                </a:cubicBezTo>
                <a:cubicBezTo>
                  <a:pt x="74431" y="67540"/>
                  <a:pt x="74816" y="67862"/>
                  <a:pt x="75081" y="68234"/>
                </a:cubicBezTo>
                <a:cubicBezTo>
                  <a:pt x="77151" y="71161"/>
                  <a:pt x="78427" y="74386"/>
                  <a:pt x="78042" y="78057"/>
                </a:cubicBezTo>
                <a:cubicBezTo>
                  <a:pt x="77897" y="79446"/>
                  <a:pt x="77488" y="80934"/>
                  <a:pt x="76814" y="82149"/>
                </a:cubicBezTo>
                <a:cubicBezTo>
                  <a:pt x="75105" y="85101"/>
                  <a:pt x="73155" y="87879"/>
                  <a:pt x="71374" y="90806"/>
                </a:cubicBezTo>
                <a:cubicBezTo>
                  <a:pt x="69905" y="93187"/>
                  <a:pt x="68437" y="95568"/>
                  <a:pt x="67233" y="98073"/>
                </a:cubicBezTo>
                <a:cubicBezTo>
                  <a:pt x="65789" y="101099"/>
                  <a:pt x="65957" y="104274"/>
                  <a:pt x="67474" y="107250"/>
                </a:cubicBezTo>
                <a:cubicBezTo>
                  <a:pt x="68341" y="108912"/>
                  <a:pt x="69424" y="110549"/>
                  <a:pt x="70651" y="111963"/>
                </a:cubicBezTo>
                <a:cubicBezTo>
                  <a:pt x="72240" y="113774"/>
                  <a:pt x="74551" y="114270"/>
                  <a:pt x="76766" y="114791"/>
                </a:cubicBezTo>
                <a:cubicBezTo>
                  <a:pt x="85311" y="116775"/>
                  <a:pt x="91907" y="111789"/>
                  <a:pt x="95181" y="105589"/>
                </a:cubicBezTo>
                <a:cubicBezTo>
                  <a:pt x="96529" y="103009"/>
                  <a:pt x="97396" y="100281"/>
                  <a:pt x="97227" y="97304"/>
                </a:cubicBezTo>
                <a:cubicBezTo>
                  <a:pt x="97059" y="93856"/>
                  <a:pt x="95013" y="91674"/>
                  <a:pt x="91691" y="91326"/>
                </a:cubicBezTo>
                <a:cubicBezTo>
                  <a:pt x="90680" y="91227"/>
                  <a:pt x="89693" y="91277"/>
                  <a:pt x="88970" y="92219"/>
                </a:cubicBezTo>
                <a:cubicBezTo>
                  <a:pt x="88802" y="92418"/>
                  <a:pt x="88609" y="92616"/>
                  <a:pt x="88369" y="92740"/>
                </a:cubicBezTo>
                <a:cubicBezTo>
                  <a:pt x="88224" y="92840"/>
                  <a:pt x="87983" y="92864"/>
                  <a:pt x="87839" y="92790"/>
                </a:cubicBezTo>
                <a:cubicBezTo>
                  <a:pt x="87743" y="92740"/>
                  <a:pt x="87695" y="92393"/>
                  <a:pt x="87767" y="92294"/>
                </a:cubicBezTo>
                <a:cubicBezTo>
                  <a:pt x="89187" y="90235"/>
                  <a:pt x="90824" y="88449"/>
                  <a:pt x="93327" y="87829"/>
                </a:cubicBezTo>
                <a:cubicBezTo>
                  <a:pt x="93833" y="87705"/>
                  <a:pt x="94387" y="87656"/>
                  <a:pt x="94916" y="87680"/>
                </a:cubicBezTo>
                <a:cubicBezTo>
                  <a:pt x="98286" y="87953"/>
                  <a:pt x="101801" y="92120"/>
                  <a:pt x="101512" y="95618"/>
                </a:cubicBezTo>
                <a:cubicBezTo>
                  <a:pt x="101271" y="98569"/>
                  <a:pt x="100670" y="101471"/>
                  <a:pt x="99586" y="104224"/>
                </a:cubicBezTo>
                <a:cubicBezTo>
                  <a:pt x="96577" y="111914"/>
                  <a:pt x="90920" y="116453"/>
                  <a:pt x="83289" y="118511"/>
                </a:cubicBezTo>
                <a:cubicBezTo>
                  <a:pt x="79727" y="119454"/>
                  <a:pt x="76068" y="120000"/>
                  <a:pt x="72385" y="119826"/>
                </a:cubicBezTo>
                <a:cubicBezTo>
                  <a:pt x="64561" y="119429"/>
                  <a:pt x="56810" y="118462"/>
                  <a:pt x="49588" y="114989"/>
                </a:cubicBezTo>
                <a:cubicBezTo>
                  <a:pt x="40296" y="110525"/>
                  <a:pt x="33797" y="103505"/>
                  <a:pt x="31390" y="93038"/>
                </a:cubicBezTo>
                <a:cubicBezTo>
                  <a:pt x="29753" y="85969"/>
                  <a:pt x="30355" y="79049"/>
                  <a:pt x="33917" y="72649"/>
                </a:cubicBezTo>
                <a:cubicBezTo>
                  <a:pt x="35891" y="69152"/>
                  <a:pt x="38611" y="66473"/>
                  <a:pt x="42583" y="65481"/>
                </a:cubicBezTo>
                <a:cubicBezTo>
                  <a:pt x="43233" y="65332"/>
                  <a:pt x="43907" y="65233"/>
                  <a:pt x="44557" y="65183"/>
                </a:cubicBezTo>
                <a:cubicBezTo>
                  <a:pt x="48312" y="64960"/>
                  <a:pt x="49540" y="65779"/>
                  <a:pt x="50984" y="69350"/>
                </a:cubicBezTo>
                <a:cubicBezTo>
                  <a:pt x="51057" y="69524"/>
                  <a:pt x="51201" y="69673"/>
                  <a:pt x="51321" y="69822"/>
                </a:cubicBezTo>
                <a:cubicBezTo>
                  <a:pt x="51418" y="69673"/>
                  <a:pt x="51562" y="69549"/>
                  <a:pt x="51586" y="69400"/>
                </a:cubicBezTo>
                <a:cubicBezTo>
                  <a:pt x="52477" y="64762"/>
                  <a:pt x="54716" y="60793"/>
                  <a:pt x="57243" y="56949"/>
                </a:cubicBezTo>
                <a:cubicBezTo>
                  <a:pt x="57388" y="56725"/>
                  <a:pt x="57556" y="56502"/>
                  <a:pt x="57725" y="56304"/>
                </a:cubicBezTo>
                <a:cubicBezTo>
                  <a:pt x="58134" y="55733"/>
                  <a:pt x="57917" y="55485"/>
                  <a:pt x="57364" y="55262"/>
                </a:cubicBezTo>
                <a:cubicBezTo>
                  <a:pt x="54980" y="54344"/>
                  <a:pt x="52573" y="53501"/>
                  <a:pt x="50262" y="52410"/>
                </a:cubicBezTo>
                <a:cubicBezTo>
                  <a:pt x="43522" y="49185"/>
                  <a:pt x="38876" y="43877"/>
                  <a:pt x="36324" y="36684"/>
                </a:cubicBezTo>
                <a:cubicBezTo>
                  <a:pt x="35025" y="32988"/>
                  <a:pt x="34326" y="29144"/>
                  <a:pt x="34182" y="25175"/>
                </a:cubicBezTo>
                <a:cubicBezTo>
                  <a:pt x="34110" y="22273"/>
                  <a:pt x="34062" y="19421"/>
                  <a:pt x="34471" y="16544"/>
                </a:cubicBezTo>
                <a:cubicBezTo>
                  <a:pt x="34808" y="14113"/>
                  <a:pt x="33773" y="12079"/>
                  <a:pt x="32184" y="10392"/>
                </a:cubicBezTo>
                <a:cubicBezTo>
                  <a:pt x="28573" y="6548"/>
                  <a:pt x="24072" y="5159"/>
                  <a:pt x="19017" y="5878"/>
                </a:cubicBezTo>
                <a:cubicBezTo>
                  <a:pt x="11458" y="6969"/>
                  <a:pt x="7606" y="13691"/>
                  <a:pt x="6812" y="18503"/>
                </a:cubicBezTo>
                <a:cubicBezTo>
                  <a:pt x="6234" y="21827"/>
                  <a:pt x="7462" y="24754"/>
                  <a:pt x="9821" y="27085"/>
                </a:cubicBezTo>
                <a:cubicBezTo>
                  <a:pt x="11289" y="28524"/>
                  <a:pt x="12974" y="29020"/>
                  <a:pt x="14972" y="28052"/>
                </a:cubicBezTo>
                <a:cubicBezTo>
                  <a:pt x="16224" y="27432"/>
                  <a:pt x="16657" y="27829"/>
                  <a:pt x="16585" y="29268"/>
                </a:cubicBezTo>
                <a:cubicBezTo>
                  <a:pt x="16513" y="31326"/>
                  <a:pt x="15430" y="32691"/>
                  <a:pt x="13552" y="33410"/>
                </a:cubicBezTo>
                <a:cubicBezTo>
                  <a:pt x="10688" y="34526"/>
                  <a:pt x="8328" y="33534"/>
                  <a:pt x="6162" y="31649"/>
                </a:cubicBezTo>
                <a:cubicBezTo>
                  <a:pt x="4597" y="30260"/>
                  <a:pt x="3634" y="28474"/>
                  <a:pt x="2984" y="26465"/>
                </a:cubicBezTo>
                <a:cubicBezTo>
                  <a:pt x="0" y="17015"/>
                  <a:pt x="5199" y="4415"/>
                  <a:pt x="17307" y="2033"/>
                </a:cubicBezTo>
                <a:cubicBezTo>
                  <a:pt x="19883" y="1537"/>
                  <a:pt x="22483" y="1264"/>
                  <a:pt x="25083" y="1711"/>
                </a:cubicBezTo>
                <a:cubicBezTo>
                  <a:pt x="31558" y="2827"/>
                  <a:pt x="35675" y="6845"/>
                  <a:pt x="37865" y="13121"/>
                </a:cubicBezTo>
                <a:cubicBezTo>
                  <a:pt x="37961" y="13393"/>
                  <a:pt x="38010" y="13666"/>
                  <a:pt x="38106" y="13914"/>
                </a:cubicBezTo>
                <a:cubicBezTo>
                  <a:pt x="38226" y="14262"/>
                  <a:pt x="38395" y="14609"/>
                  <a:pt x="38539" y="14956"/>
                </a:cubicBezTo>
                <a:cubicBezTo>
                  <a:pt x="38780" y="14733"/>
                  <a:pt x="39021" y="14510"/>
                  <a:pt x="39237" y="14237"/>
                </a:cubicBezTo>
                <a:cubicBezTo>
                  <a:pt x="43787" y="8334"/>
                  <a:pt x="49757" y="5481"/>
                  <a:pt x="57051" y="5630"/>
                </a:cubicBezTo>
                <a:cubicBezTo>
                  <a:pt x="59434" y="5704"/>
                  <a:pt x="61889" y="5729"/>
                  <a:pt x="64224" y="6225"/>
                </a:cubicBezTo>
                <a:cubicBezTo>
                  <a:pt x="72072" y="7862"/>
                  <a:pt x="77753" y="12302"/>
                  <a:pt x="80256" y="20363"/>
                </a:cubicBezTo>
                <a:cubicBezTo>
                  <a:pt x="81941" y="25795"/>
                  <a:pt x="81147" y="31128"/>
                  <a:pt x="78836" y="36238"/>
                </a:cubicBezTo>
                <a:cubicBezTo>
                  <a:pt x="76140" y="42190"/>
                  <a:pt x="72240" y="47201"/>
                  <a:pt x="67233" y="51293"/>
                </a:cubicBezTo>
                <a:cubicBezTo>
                  <a:pt x="66896" y="51541"/>
                  <a:pt x="66559" y="51765"/>
                  <a:pt x="66270" y="52038"/>
                </a:cubicBezTo>
                <a:cubicBezTo>
                  <a:pt x="66126" y="52162"/>
                  <a:pt x="66006" y="52335"/>
                  <a:pt x="65885" y="52484"/>
                </a:cubicBezTo>
                <a:cubicBezTo>
                  <a:pt x="66078" y="52608"/>
                  <a:pt x="66270" y="52831"/>
                  <a:pt x="66463" y="52856"/>
                </a:cubicBezTo>
                <a:cubicBezTo>
                  <a:pt x="69713" y="53253"/>
                  <a:pt x="72962" y="53799"/>
                  <a:pt x="76212" y="53972"/>
                </a:cubicBezTo>
                <a:cubicBezTo>
                  <a:pt x="82471" y="54319"/>
                  <a:pt x="88609" y="53551"/>
                  <a:pt x="94651" y="51839"/>
                </a:cubicBezTo>
                <a:cubicBezTo>
                  <a:pt x="101464" y="49880"/>
                  <a:pt x="106206" y="45440"/>
                  <a:pt x="109456" y="39115"/>
                </a:cubicBezTo>
                <a:cubicBezTo>
                  <a:pt x="110635" y="36808"/>
                  <a:pt x="111695" y="34427"/>
                  <a:pt x="111863" y="31748"/>
                </a:cubicBezTo>
                <a:cubicBezTo>
                  <a:pt x="111863" y="31674"/>
                  <a:pt x="111887" y="31599"/>
                  <a:pt x="111887" y="31525"/>
                </a:cubicBezTo>
                <a:cubicBezTo>
                  <a:pt x="112056" y="26936"/>
                  <a:pt x="111285" y="26738"/>
                  <a:pt x="107915" y="26539"/>
                </a:cubicBezTo>
                <a:cubicBezTo>
                  <a:pt x="104882" y="26366"/>
                  <a:pt x="102980" y="24803"/>
                  <a:pt x="101945" y="21901"/>
                </a:cubicBezTo>
                <a:cubicBezTo>
                  <a:pt x="101247" y="19966"/>
                  <a:pt x="100405" y="18131"/>
                  <a:pt x="100405" y="15973"/>
                </a:cubicBezTo>
                <a:cubicBezTo>
                  <a:pt x="100429" y="13716"/>
                  <a:pt x="100910" y="11632"/>
                  <a:pt x="101921" y="9623"/>
                </a:cubicBezTo>
                <a:cubicBezTo>
                  <a:pt x="102355" y="8755"/>
                  <a:pt x="102643" y="7689"/>
                  <a:pt x="102619" y="6696"/>
                </a:cubicBezTo>
                <a:cubicBezTo>
                  <a:pt x="102571" y="4489"/>
                  <a:pt x="101295" y="3373"/>
                  <a:pt x="99129" y="3348"/>
                </a:cubicBezTo>
                <a:cubicBezTo>
                  <a:pt x="98455" y="3323"/>
                  <a:pt x="97781" y="3447"/>
                  <a:pt x="97131" y="3323"/>
                </a:cubicBezTo>
                <a:cubicBezTo>
                  <a:pt x="96770" y="3249"/>
                  <a:pt x="96337" y="2852"/>
                  <a:pt x="96168" y="2505"/>
                </a:cubicBezTo>
                <a:cubicBezTo>
                  <a:pt x="96096" y="2356"/>
                  <a:pt x="96481" y="1761"/>
                  <a:pt x="96794" y="1612"/>
                </a:cubicBezTo>
                <a:cubicBezTo>
                  <a:pt x="98936" y="545"/>
                  <a:pt x="101103" y="0"/>
                  <a:pt x="103558" y="595"/>
                </a:cubicBezTo>
                <a:cubicBezTo>
                  <a:pt x="109167" y="1959"/>
                  <a:pt x="112633" y="5952"/>
                  <a:pt x="115305" y="10789"/>
                </a:cubicBezTo>
                <a:cubicBezTo>
                  <a:pt x="119013" y="17461"/>
                  <a:pt x="119999" y="24704"/>
                  <a:pt x="118074" y="32145"/>
                </a:cubicBezTo>
                <a:cubicBezTo>
                  <a:pt x="116678" y="37577"/>
                  <a:pt x="113741" y="42315"/>
                  <a:pt x="110130" y="46581"/>
                </a:cubicBezTo>
                <a:cubicBezTo>
                  <a:pt x="107049" y="50227"/>
                  <a:pt x="103293" y="52856"/>
                  <a:pt x="98816" y="54468"/>
                </a:cubicBezTo>
                <a:cubicBezTo>
                  <a:pt x="92196" y="56849"/>
                  <a:pt x="85360" y="57891"/>
                  <a:pt x="76645" y="57866"/>
                </a:cubicBezTo>
                <a:close/>
                <a:moveTo>
                  <a:pt x="76236" y="26316"/>
                </a:moveTo>
                <a:cubicBezTo>
                  <a:pt x="76164" y="25126"/>
                  <a:pt x="76164" y="24233"/>
                  <a:pt x="76068" y="23340"/>
                </a:cubicBezTo>
                <a:cubicBezTo>
                  <a:pt x="75490" y="18453"/>
                  <a:pt x="73059" y="14882"/>
                  <a:pt x="68774" y="12724"/>
                </a:cubicBezTo>
                <a:cubicBezTo>
                  <a:pt x="67715" y="12178"/>
                  <a:pt x="66583" y="11707"/>
                  <a:pt x="65452" y="11310"/>
                </a:cubicBezTo>
                <a:cubicBezTo>
                  <a:pt x="56569" y="8259"/>
                  <a:pt x="48794" y="9946"/>
                  <a:pt x="42126" y="16891"/>
                </a:cubicBezTo>
                <a:cubicBezTo>
                  <a:pt x="39117" y="20041"/>
                  <a:pt x="38106" y="23761"/>
                  <a:pt x="38539" y="28028"/>
                </a:cubicBezTo>
                <a:cubicBezTo>
                  <a:pt x="38900" y="31773"/>
                  <a:pt x="39983" y="35295"/>
                  <a:pt x="41572" y="38644"/>
                </a:cubicBezTo>
                <a:cubicBezTo>
                  <a:pt x="42752" y="41124"/>
                  <a:pt x="44148" y="43505"/>
                  <a:pt x="46363" y="45167"/>
                </a:cubicBezTo>
                <a:cubicBezTo>
                  <a:pt x="50094" y="47945"/>
                  <a:pt x="54234" y="49731"/>
                  <a:pt x="58736" y="50797"/>
                </a:cubicBezTo>
                <a:cubicBezTo>
                  <a:pt x="60565" y="51219"/>
                  <a:pt x="62010" y="50797"/>
                  <a:pt x="63358" y="49632"/>
                </a:cubicBezTo>
                <a:cubicBezTo>
                  <a:pt x="66054" y="47275"/>
                  <a:pt x="68557" y="44720"/>
                  <a:pt x="70772" y="41868"/>
                </a:cubicBezTo>
                <a:cubicBezTo>
                  <a:pt x="74431" y="37205"/>
                  <a:pt x="75875" y="31847"/>
                  <a:pt x="76236" y="26316"/>
                </a:cubicBezTo>
              </a:path>
            </a:pathLst>
          </a:custGeom>
          <a:solidFill>
            <a:srgbClr val="43434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B2CB0"/>
              </a:solidFill>
              <a:latin typeface="Calibri"/>
              <a:ea typeface="Calibri"/>
              <a:cs typeface="Calibri"/>
              <a:sym typeface="Calibri"/>
            </a:endParaRPr>
          </a:p>
        </p:txBody>
      </p:sp>
      <p:sp>
        <p:nvSpPr>
          <p:cNvPr id="2" name="AutoShape 2" descr="Adrenoleukodystrophy (AL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Adrenoleukodystrophy (ALD)"/>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1469" y="1398203"/>
            <a:ext cx="4762500" cy="3467100"/>
          </a:xfrm>
          <a:prstGeom prst="rect">
            <a:avLst/>
          </a:prstGeom>
        </p:spPr>
      </p:pic>
    </p:spTree>
    <p:extLst>
      <p:ext uri="{BB962C8B-B14F-4D97-AF65-F5344CB8AC3E}">
        <p14:creationId xmlns:p14="http://schemas.microsoft.com/office/powerpoint/2010/main" val="3291520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3" name="Google Shape;83;p15"/>
          <p:cNvSpPr txBox="1">
            <a:spLocks noGrp="1"/>
          </p:cNvSpPr>
          <p:nvPr>
            <p:ph type="sldNum" idx="12"/>
          </p:nvPr>
        </p:nvSpPr>
        <p:spPr>
          <a:xfrm>
            <a:off x="38389" y="4749900"/>
            <a:ext cx="9105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11</a:t>
            </a:fld>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7626" y="181782"/>
            <a:ext cx="3886200" cy="4527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309988" y="198891"/>
            <a:ext cx="3215811" cy="2246769"/>
          </a:xfrm>
          <a:prstGeom prst="rect">
            <a:avLst/>
          </a:prstGeom>
          <a:noFill/>
        </p:spPr>
        <p:txBody>
          <a:bodyPr wrap="square" rtlCol="0">
            <a:spAutoFit/>
          </a:bodyPr>
          <a:lstStyle/>
          <a:p>
            <a:r>
              <a:rPr lang="en-US" sz="2000" dirty="0">
                <a:solidFill>
                  <a:schemeClr val="bg1"/>
                </a:solidFill>
                <a:latin typeface="Libre Baskerville" charset="0"/>
              </a:rPr>
              <a:t>A white matter disease. </a:t>
            </a:r>
          </a:p>
          <a:p>
            <a:r>
              <a:rPr lang="en-US" sz="2000" dirty="0">
                <a:solidFill>
                  <a:schemeClr val="bg1"/>
                </a:solidFill>
                <a:latin typeface="Libre Baskerville" charset="0"/>
              </a:rPr>
              <a:t>Lesions </a:t>
            </a:r>
            <a:r>
              <a:rPr lang="en-US" sz="2000" dirty="0">
                <a:solidFill>
                  <a:schemeClr val="bg1"/>
                </a:solidFill>
                <a:latin typeface="Libre Baskerville" charset="0"/>
                <a:sym typeface="Wingdings" pitchFamily="2" charset="2"/>
              </a:rPr>
              <a:t> </a:t>
            </a:r>
            <a:r>
              <a:rPr lang="en-US" sz="2000" b="1" dirty="0">
                <a:solidFill>
                  <a:schemeClr val="bg1"/>
                </a:solidFill>
                <a:latin typeface="Libre Baskerville" charset="0"/>
              </a:rPr>
              <a:t>plaques</a:t>
            </a:r>
            <a:r>
              <a:rPr lang="en-US" sz="2000" dirty="0">
                <a:solidFill>
                  <a:schemeClr val="bg1"/>
                </a:solidFill>
                <a:latin typeface="Libre Baskerville" charset="0"/>
              </a:rPr>
              <a:t>: </a:t>
            </a:r>
            <a:r>
              <a:rPr lang="en-US" sz="2000" b="1" u="sng" dirty="0">
                <a:solidFill>
                  <a:schemeClr val="bg1"/>
                </a:solidFill>
                <a:latin typeface="Libre Baskerville" charset="0"/>
              </a:rPr>
              <a:t>discrete</a:t>
            </a:r>
            <a:r>
              <a:rPr lang="en-US" sz="2000" dirty="0">
                <a:solidFill>
                  <a:schemeClr val="bg1"/>
                </a:solidFill>
                <a:latin typeface="Libre Baskerville" charset="0"/>
              </a:rPr>
              <a:t>, slightly depressed, glassy-appearing, and gray in color, and commonly near the ventricles.</a:t>
            </a:r>
          </a:p>
        </p:txBody>
      </p:sp>
      <p:pic>
        <p:nvPicPr>
          <p:cNvPr id="1028" name="Picture 4" descr="https://library.med.utah.edu/WebPath/jpeg5/CNS08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8027" y="2507314"/>
            <a:ext cx="3673636" cy="2405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9302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3" name="Google Shape;83;p15"/>
          <p:cNvSpPr txBox="1">
            <a:spLocks noGrp="1"/>
          </p:cNvSpPr>
          <p:nvPr>
            <p:ph type="sldNum" idx="12"/>
          </p:nvPr>
        </p:nvSpPr>
        <p:spPr>
          <a:xfrm>
            <a:off x="38389" y="4749900"/>
            <a:ext cx="9105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12</a:t>
            </a:fld>
            <a:endParaRPr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796" y="369664"/>
            <a:ext cx="3886200" cy="4324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649189" y="369664"/>
            <a:ext cx="4027470" cy="4324261"/>
          </a:xfrm>
          <a:prstGeom prst="rect">
            <a:avLst/>
          </a:prstGeom>
          <a:noFill/>
        </p:spPr>
        <p:txBody>
          <a:bodyPr wrap="square" rtlCol="0">
            <a:spAutoFit/>
          </a:bodyPr>
          <a:lstStyle/>
          <a:p>
            <a:pPr>
              <a:spcAft>
                <a:spcPts val="600"/>
              </a:spcAft>
            </a:pPr>
            <a:r>
              <a:rPr lang="en-US" sz="2000" dirty="0">
                <a:solidFill>
                  <a:schemeClr val="bg1"/>
                </a:solidFill>
                <a:latin typeface="Libre Baskerville" charset="0"/>
              </a:rPr>
              <a:t>lesions are sharply defined microscopically:</a:t>
            </a:r>
          </a:p>
          <a:p>
            <a:pPr>
              <a:spcAft>
                <a:spcPts val="600"/>
              </a:spcAft>
            </a:pPr>
            <a:r>
              <a:rPr lang="en-US" sz="2000" dirty="0">
                <a:solidFill>
                  <a:schemeClr val="bg1"/>
                </a:solidFill>
                <a:latin typeface="Libre Baskerville" charset="0"/>
              </a:rPr>
              <a:t> </a:t>
            </a:r>
          </a:p>
          <a:p>
            <a:pPr>
              <a:spcAft>
                <a:spcPts val="600"/>
              </a:spcAft>
            </a:pPr>
            <a:r>
              <a:rPr lang="fr-FR" sz="2000" b="1" dirty="0">
                <a:solidFill>
                  <a:schemeClr val="bg1"/>
                </a:solidFill>
                <a:latin typeface="Libre Baskerville" charset="0"/>
              </a:rPr>
              <a:t>+ Active plaques (</a:t>
            </a:r>
            <a:r>
              <a:rPr lang="en-US" sz="2000" dirty="0">
                <a:solidFill>
                  <a:schemeClr val="bg1"/>
                </a:solidFill>
                <a:latin typeface="Libre Baskerville" charset="0"/>
              </a:rPr>
              <a:t>ongoing myelin breakdown):</a:t>
            </a:r>
            <a:r>
              <a:rPr lang="fr-FR" sz="2000" b="1" dirty="0">
                <a:solidFill>
                  <a:schemeClr val="bg1"/>
                </a:solidFill>
                <a:latin typeface="Libre Baskerville" charset="0"/>
              </a:rPr>
              <a:t> </a:t>
            </a:r>
            <a:r>
              <a:rPr lang="fr-FR" sz="2000" dirty="0" err="1">
                <a:solidFill>
                  <a:schemeClr val="bg1"/>
                </a:solidFill>
                <a:latin typeface="Libre Baskerville" charset="0"/>
              </a:rPr>
              <a:t>contain</a:t>
            </a:r>
            <a:r>
              <a:rPr lang="fr-FR" sz="2000" dirty="0">
                <a:solidFill>
                  <a:schemeClr val="bg1"/>
                </a:solidFill>
                <a:latin typeface="Libre Baskerville" charset="0"/>
              </a:rPr>
              <a:t> </a:t>
            </a:r>
            <a:r>
              <a:rPr lang="fr-FR" sz="2000" dirty="0" err="1">
                <a:solidFill>
                  <a:schemeClr val="bg1"/>
                </a:solidFill>
                <a:latin typeface="Libre Baskerville" charset="0"/>
              </a:rPr>
              <a:t>abundant</a:t>
            </a:r>
            <a:r>
              <a:rPr lang="fr-FR" sz="2000" dirty="0">
                <a:solidFill>
                  <a:schemeClr val="bg1"/>
                </a:solidFill>
                <a:latin typeface="Libre Baskerville" charset="0"/>
              </a:rPr>
              <a:t> macrophages </a:t>
            </a:r>
            <a:r>
              <a:rPr lang="fr-FR" sz="2000" dirty="0" err="1">
                <a:solidFill>
                  <a:schemeClr val="bg1"/>
                </a:solidFill>
                <a:latin typeface="Libre Baskerville" charset="0"/>
              </a:rPr>
              <a:t>stuffed</a:t>
            </a:r>
            <a:r>
              <a:rPr lang="fr-FR" sz="2000" dirty="0">
                <a:solidFill>
                  <a:schemeClr val="bg1"/>
                </a:solidFill>
                <a:latin typeface="Libre Baskerville" charset="0"/>
              </a:rPr>
              <a:t> </a:t>
            </a:r>
            <a:r>
              <a:rPr lang="en-US" sz="2000" dirty="0">
                <a:solidFill>
                  <a:schemeClr val="bg1"/>
                </a:solidFill>
                <a:latin typeface="Libre Baskerville" charset="0"/>
              </a:rPr>
              <a:t>with myelin debris (lipid), also perivascular cuffs of Lymphocytes.</a:t>
            </a:r>
          </a:p>
          <a:p>
            <a:pPr>
              <a:spcAft>
                <a:spcPts val="600"/>
              </a:spcAft>
            </a:pPr>
            <a:r>
              <a:rPr lang="en-US" sz="2000" b="1" dirty="0">
                <a:solidFill>
                  <a:schemeClr val="bg1"/>
                </a:solidFill>
                <a:latin typeface="Libre Baskerville" charset="0"/>
              </a:rPr>
              <a:t>+Inactive plaques (</a:t>
            </a:r>
            <a:r>
              <a:rPr lang="en-US" sz="2000" dirty="0">
                <a:solidFill>
                  <a:schemeClr val="bg1"/>
                </a:solidFill>
                <a:latin typeface="Libre Baskerville" charset="0"/>
              </a:rPr>
              <a:t>quiescent</a:t>
            </a:r>
            <a:r>
              <a:rPr lang="en-US" sz="2000" b="1" dirty="0">
                <a:solidFill>
                  <a:schemeClr val="bg1"/>
                </a:solidFill>
                <a:latin typeface="Libre Baskerville" charset="0"/>
              </a:rPr>
              <a:t>): </a:t>
            </a:r>
            <a:r>
              <a:rPr lang="en-US" sz="2000" dirty="0">
                <a:solidFill>
                  <a:schemeClr val="bg1"/>
                </a:solidFill>
                <a:latin typeface="Libre Baskerville" charset="0"/>
              </a:rPr>
              <a:t>inflammation mostly disappears, leaving little to no myelin,  &amp; gliosis.</a:t>
            </a:r>
          </a:p>
        </p:txBody>
      </p:sp>
    </p:spTree>
    <p:extLst>
      <p:ext uri="{BB962C8B-B14F-4D97-AF65-F5344CB8AC3E}">
        <p14:creationId xmlns:p14="http://schemas.microsoft.com/office/powerpoint/2010/main" val="334404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13</a:t>
            </a:fld>
            <a:endParaRPr lang="en"/>
          </a:p>
        </p:txBody>
      </p:sp>
      <p:pic>
        <p:nvPicPr>
          <p:cNvPr id="1026" name="Picture 2" descr="https://dm5migu4zj3pb.cloudfront.net/manuscripts/24000/24761/large/JCI0524761.f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6645"/>
            <a:ext cx="9150153" cy="4655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2621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3" name="Google Shape;83;p15"/>
          <p:cNvSpPr txBox="1">
            <a:spLocks noGrp="1"/>
          </p:cNvSpPr>
          <p:nvPr>
            <p:ph type="sldNum" idx="12"/>
          </p:nvPr>
        </p:nvSpPr>
        <p:spPr>
          <a:xfrm>
            <a:off x="38389" y="4749900"/>
            <a:ext cx="9105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14</a:t>
            </a:fld>
            <a:endParaRPr/>
          </a:p>
        </p:txBody>
      </p:sp>
      <p:sp>
        <p:nvSpPr>
          <p:cNvPr id="2" name="TextBox 1"/>
          <p:cNvSpPr txBox="1"/>
          <p:nvPr/>
        </p:nvSpPr>
        <p:spPr>
          <a:xfrm>
            <a:off x="5465852" y="816827"/>
            <a:ext cx="3287730" cy="2862322"/>
          </a:xfrm>
          <a:prstGeom prst="rect">
            <a:avLst/>
          </a:prstGeom>
          <a:noFill/>
        </p:spPr>
        <p:txBody>
          <a:bodyPr wrap="square" rtlCol="0">
            <a:spAutoFit/>
          </a:bodyPr>
          <a:lstStyle/>
          <a:p>
            <a:r>
              <a:rPr lang="en-US" sz="2000" dirty="0" smtClean="0">
                <a:solidFill>
                  <a:schemeClr val="bg1"/>
                </a:solidFill>
                <a:latin typeface="Libre Baskerville" charset="0"/>
              </a:rPr>
              <a:t>A </a:t>
            </a:r>
            <a:r>
              <a:rPr lang="en-US" sz="2000" dirty="0">
                <a:solidFill>
                  <a:schemeClr val="bg1"/>
                </a:solidFill>
                <a:latin typeface="Libre Baskerville" charset="0"/>
              </a:rPr>
              <a:t>variable degree of cortical atrophy,</a:t>
            </a:r>
          </a:p>
          <a:p>
            <a:r>
              <a:rPr lang="en-US" sz="2000" dirty="0">
                <a:solidFill>
                  <a:schemeClr val="bg1"/>
                </a:solidFill>
                <a:latin typeface="Libre Baskerville" charset="0"/>
              </a:rPr>
              <a:t>resulting in a widening of the cerebral sulci that is most pronounced</a:t>
            </a:r>
          </a:p>
          <a:p>
            <a:r>
              <a:rPr lang="en-US" sz="2000" dirty="0">
                <a:solidFill>
                  <a:schemeClr val="bg1"/>
                </a:solidFill>
                <a:latin typeface="Libre Baskerville" charset="0"/>
              </a:rPr>
              <a:t>in the frontal, temporal, and parietal lobes.</a:t>
            </a:r>
          </a:p>
        </p:txBody>
      </p:sp>
      <p:pic>
        <p:nvPicPr>
          <p:cNvPr id="2050" name="Picture 2" descr="https://library.med.utah.edu/WebPath/jpeg5/CNS17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796" y="505325"/>
            <a:ext cx="3812863" cy="4562476"/>
          </a:xfrm>
          <a:prstGeom prst="rect">
            <a:avLst/>
          </a:prstGeom>
          <a:noFill/>
          <a:extLst>
            <a:ext uri="{909E8E84-426E-40DD-AFC4-6F175D3DCCD1}">
              <a14:hiddenFill xmlns:a14="http://schemas.microsoft.com/office/drawing/2010/main">
                <a:solidFill>
                  <a:srgbClr val="FFFFFF"/>
                </a:solidFill>
              </a14:hiddenFill>
            </a:ext>
          </a:extLst>
        </p:spPr>
      </p:pic>
      <p:sp>
        <p:nvSpPr>
          <p:cNvPr id="10" name="Google Shape;116;p19"/>
          <p:cNvSpPr txBox="1">
            <a:spLocks/>
          </p:cNvSpPr>
          <p:nvPr/>
        </p:nvSpPr>
        <p:spPr>
          <a:xfrm>
            <a:off x="3416365" y="0"/>
            <a:ext cx="7054094" cy="91926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1pPr>
            <a:lvl2pPr marR="0" lvl="1"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2pPr>
            <a:lvl3pPr marR="0" lvl="2"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3pPr>
            <a:lvl4pPr marR="0" lvl="3"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4pPr>
            <a:lvl5pPr marR="0" lvl="4"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5pPr>
            <a:lvl6pPr marR="0" lvl="5"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6pPr>
            <a:lvl7pPr marR="0" lvl="6"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7pPr>
            <a:lvl8pPr marR="0" lvl="7"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8pPr>
            <a:lvl9pPr marR="0" lvl="8"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9pPr>
          </a:lstStyle>
          <a:p>
            <a:r>
              <a:rPr lang="en-US" sz="2800" b="1" dirty="0" smtClean="0">
                <a:solidFill>
                  <a:schemeClr val="bg1"/>
                </a:solidFill>
                <a:latin typeface="Montserrat" charset="0"/>
              </a:rPr>
              <a:t>Alzheimer Disease (AD)</a:t>
            </a:r>
            <a:endParaRPr lang="en-US" sz="2800" b="1" i="1" dirty="0">
              <a:solidFill>
                <a:schemeClr val="bg1"/>
              </a:solidFill>
              <a:latin typeface="Montserrat" charset="0"/>
            </a:endParaRPr>
          </a:p>
        </p:txBody>
      </p:sp>
    </p:spTree>
    <p:extLst>
      <p:ext uri="{BB962C8B-B14F-4D97-AF65-F5344CB8AC3E}">
        <p14:creationId xmlns:p14="http://schemas.microsoft.com/office/powerpoint/2010/main" val="305872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3" name="Google Shape;83;p15"/>
          <p:cNvSpPr txBox="1">
            <a:spLocks noGrp="1"/>
          </p:cNvSpPr>
          <p:nvPr>
            <p:ph type="sldNum" idx="12"/>
          </p:nvPr>
        </p:nvSpPr>
        <p:spPr>
          <a:xfrm>
            <a:off x="38389" y="4749900"/>
            <a:ext cx="9105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15</a:t>
            </a:fld>
            <a:endParaRPr/>
          </a:p>
        </p:txBody>
      </p:sp>
      <p:grpSp>
        <p:nvGrpSpPr>
          <p:cNvPr id="84" name="Google Shape;84;p15"/>
          <p:cNvGrpSpPr/>
          <p:nvPr/>
        </p:nvGrpSpPr>
        <p:grpSpPr>
          <a:xfrm>
            <a:off x="272809" y="263975"/>
            <a:ext cx="1200062" cy="722263"/>
            <a:chOff x="1814513" y="571500"/>
            <a:chExt cx="1200062" cy="722263"/>
          </a:xfrm>
        </p:grpSpPr>
        <p:sp>
          <p:nvSpPr>
            <p:cNvPr id="85" name="Google Shape;85;p15"/>
            <p:cNvSpPr/>
            <p:nvPr/>
          </p:nvSpPr>
          <p:spPr>
            <a:xfrm>
              <a:off x="1814513" y="573088"/>
              <a:ext cx="1019100" cy="442800"/>
            </a:xfrm>
            <a:custGeom>
              <a:avLst/>
              <a:gdLst/>
              <a:ahLst/>
              <a:cxnLst/>
              <a:rect l="l" t="t" r="r" b="b"/>
              <a:pathLst>
                <a:path w="120000" h="120000" extrusionOk="0">
                  <a:moveTo>
                    <a:pt x="54114" y="19424"/>
                  </a:moveTo>
                  <a:cubicBezTo>
                    <a:pt x="40841" y="19098"/>
                    <a:pt x="33523" y="43541"/>
                    <a:pt x="32389" y="65181"/>
                  </a:cubicBezTo>
                  <a:cubicBezTo>
                    <a:pt x="32049" y="71374"/>
                    <a:pt x="31992" y="77436"/>
                    <a:pt x="32900" y="83432"/>
                  </a:cubicBezTo>
                  <a:cubicBezTo>
                    <a:pt x="33467" y="87083"/>
                    <a:pt x="34289" y="90407"/>
                    <a:pt x="35736" y="92493"/>
                  </a:cubicBezTo>
                  <a:cubicBezTo>
                    <a:pt x="36104" y="93014"/>
                    <a:pt x="36700" y="92558"/>
                    <a:pt x="37182" y="92623"/>
                  </a:cubicBezTo>
                  <a:cubicBezTo>
                    <a:pt x="37154" y="91515"/>
                    <a:pt x="37267" y="90277"/>
                    <a:pt x="37097" y="89364"/>
                  </a:cubicBezTo>
                  <a:cubicBezTo>
                    <a:pt x="36842" y="88126"/>
                    <a:pt x="36275" y="87148"/>
                    <a:pt x="35991" y="85909"/>
                  </a:cubicBezTo>
                  <a:cubicBezTo>
                    <a:pt x="35452" y="83498"/>
                    <a:pt x="35707" y="81347"/>
                    <a:pt x="36530" y="79521"/>
                  </a:cubicBezTo>
                  <a:cubicBezTo>
                    <a:pt x="37267" y="77827"/>
                    <a:pt x="38061" y="78087"/>
                    <a:pt x="38912" y="79000"/>
                  </a:cubicBezTo>
                  <a:cubicBezTo>
                    <a:pt x="41181" y="81477"/>
                    <a:pt x="42202" y="87213"/>
                    <a:pt x="41153" y="92753"/>
                  </a:cubicBezTo>
                  <a:cubicBezTo>
                    <a:pt x="40784" y="94709"/>
                    <a:pt x="40189" y="96469"/>
                    <a:pt x="39565" y="98098"/>
                  </a:cubicBezTo>
                  <a:cubicBezTo>
                    <a:pt x="38430" y="101162"/>
                    <a:pt x="38373" y="101097"/>
                    <a:pt x="39905" y="103443"/>
                  </a:cubicBezTo>
                  <a:cubicBezTo>
                    <a:pt x="44131" y="110092"/>
                    <a:pt x="49066" y="110809"/>
                    <a:pt x="52725" y="104812"/>
                  </a:cubicBezTo>
                  <a:cubicBezTo>
                    <a:pt x="53916" y="102922"/>
                    <a:pt x="54852" y="100054"/>
                    <a:pt x="55674" y="97251"/>
                  </a:cubicBezTo>
                  <a:cubicBezTo>
                    <a:pt x="56043" y="96013"/>
                    <a:pt x="56015" y="93731"/>
                    <a:pt x="55816" y="92167"/>
                  </a:cubicBezTo>
                  <a:cubicBezTo>
                    <a:pt x="55646" y="90863"/>
                    <a:pt x="54965" y="89103"/>
                    <a:pt x="54455" y="89038"/>
                  </a:cubicBezTo>
                  <a:cubicBezTo>
                    <a:pt x="53973" y="88908"/>
                    <a:pt x="53178" y="90407"/>
                    <a:pt x="52923" y="91645"/>
                  </a:cubicBezTo>
                  <a:cubicBezTo>
                    <a:pt x="52299" y="94513"/>
                    <a:pt x="51845" y="97381"/>
                    <a:pt x="50172" y="97447"/>
                  </a:cubicBezTo>
                  <a:cubicBezTo>
                    <a:pt x="48243" y="97577"/>
                    <a:pt x="46598" y="95947"/>
                    <a:pt x="45436" y="92493"/>
                  </a:cubicBezTo>
                  <a:cubicBezTo>
                    <a:pt x="42883" y="85062"/>
                    <a:pt x="41522" y="76393"/>
                    <a:pt x="41011" y="67072"/>
                  </a:cubicBezTo>
                  <a:cubicBezTo>
                    <a:pt x="40557" y="58728"/>
                    <a:pt x="40784" y="50516"/>
                    <a:pt x="42174" y="42563"/>
                  </a:cubicBezTo>
                  <a:cubicBezTo>
                    <a:pt x="43138" y="37218"/>
                    <a:pt x="44556" y="32590"/>
                    <a:pt x="46598" y="29462"/>
                  </a:cubicBezTo>
                  <a:cubicBezTo>
                    <a:pt x="47875" y="27571"/>
                    <a:pt x="49463" y="26463"/>
                    <a:pt x="50966" y="25942"/>
                  </a:cubicBezTo>
                  <a:cubicBezTo>
                    <a:pt x="51704" y="25681"/>
                    <a:pt x="52668" y="27246"/>
                    <a:pt x="53405" y="28484"/>
                  </a:cubicBezTo>
                  <a:cubicBezTo>
                    <a:pt x="54228" y="29853"/>
                    <a:pt x="54058" y="32265"/>
                    <a:pt x="53575" y="33894"/>
                  </a:cubicBezTo>
                  <a:cubicBezTo>
                    <a:pt x="53264" y="34937"/>
                    <a:pt x="52413" y="35393"/>
                    <a:pt x="51760" y="35524"/>
                  </a:cubicBezTo>
                  <a:cubicBezTo>
                    <a:pt x="51250" y="35719"/>
                    <a:pt x="50711" y="34741"/>
                    <a:pt x="50172" y="34741"/>
                  </a:cubicBezTo>
                  <a:cubicBezTo>
                    <a:pt x="49690" y="34807"/>
                    <a:pt x="48981" y="35067"/>
                    <a:pt x="48754" y="35850"/>
                  </a:cubicBezTo>
                  <a:cubicBezTo>
                    <a:pt x="48527" y="36632"/>
                    <a:pt x="48640" y="38326"/>
                    <a:pt x="48867" y="39304"/>
                  </a:cubicBezTo>
                  <a:cubicBezTo>
                    <a:pt x="49548" y="42563"/>
                    <a:pt x="50824" y="44454"/>
                    <a:pt x="52271" y="45627"/>
                  </a:cubicBezTo>
                  <a:cubicBezTo>
                    <a:pt x="53831" y="46800"/>
                    <a:pt x="55447" y="47713"/>
                    <a:pt x="57007" y="48951"/>
                  </a:cubicBezTo>
                  <a:cubicBezTo>
                    <a:pt x="59446" y="50776"/>
                    <a:pt x="61687" y="53253"/>
                    <a:pt x="63134" y="58468"/>
                  </a:cubicBezTo>
                  <a:cubicBezTo>
                    <a:pt x="64126" y="62053"/>
                    <a:pt x="64807" y="65898"/>
                    <a:pt x="64495" y="70266"/>
                  </a:cubicBezTo>
                  <a:cubicBezTo>
                    <a:pt x="64126" y="75024"/>
                    <a:pt x="63162" y="78804"/>
                    <a:pt x="60978" y="80108"/>
                  </a:cubicBezTo>
                  <a:cubicBezTo>
                    <a:pt x="60127" y="80630"/>
                    <a:pt x="59730" y="81542"/>
                    <a:pt x="60184" y="83628"/>
                  </a:cubicBezTo>
                  <a:cubicBezTo>
                    <a:pt x="60354" y="84410"/>
                    <a:pt x="60382" y="85388"/>
                    <a:pt x="60467" y="86235"/>
                  </a:cubicBezTo>
                  <a:cubicBezTo>
                    <a:pt x="61489" y="96730"/>
                    <a:pt x="60127" y="105529"/>
                    <a:pt x="56185" y="111200"/>
                  </a:cubicBezTo>
                  <a:cubicBezTo>
                    <a:pt x="50626" y="119217"/>
                    <a:pt x="44698" y="120000"/>
                    <a:pt x="38941" y="112504"/>
                  </a:cubicBezTo>
                  <a:cubicBezTo>
                    <a:pt x="30716" y="101814"/>
                    <a:pt x="28021" y="87343"/>
                    <a:pt x="28787" y="66224"/>
                  </a:cubicBezTo>
                  <a:cubicBezTo>
                    <a:pt x="28872" y="64139"/>
                    <a:pt x="28900" y="61988"/>
                    <a:pt x="28929" y="59902"/>
                  </a:cubicBezTo>
                  <a:cubicBezTo>
                    <a:pt x="28106" y="60228"/>
                    <a:pt x="27312" y="60619"/>
                    <a:pt x="26490" y="61010"/>
                  </a:cubicBezTo>
                  <a:cubicBezTo>
                    <a:pt x="24561" y="61988"/>
                    <a:pt x="22746" y="60879"/>
                    <a:pt x="20959" y="59380"/>
                  </a:cubicBezTo>
                  <a:cubicBezTo>
                    <a:pt x="19569" y="58272"/>
                    <a:pt x="19541" y="58337"/>
                    <a:pt x="19654" y="61792"/>
                  </a:cubicBezTo>
                  <a:cubicBezTo>
                    <a:pt x="19995" y="71113"/>
                    <a:pt x="17102" y="75936"/>
                    <a:pt x="13131" y="72156"/>
                  </a:cubicBezTo>
                  <a:cubicBezTo>
                    <a:pt x="9274" y="68506"/>
                    <a:pt x="5984" y="62705"/>
                    <a:pt x="3970" y="54166"/>
                  </a:cubicBezTo>
                  <a:cubicBezTo>
                    <a:pt x="992" y="41520"/>
                    <a:pt x="0" y="28158"/>
                    <a:pt x="2524" y="14470"/>
                  </a:cubicBezTo>
                  <a:cubicBezTo>
                    <a:pt x="3148" y="11080"/>
                    <a:pt x="4282" y="7887"/>
                    <a:pt x="5473" y="5279"/>
                  </a:cubicBezTo>
                  <a:cubicBezTo>
                    <a:pt x="6494" y="2933"/>
                    <a:pt x="7998" y="2281"/>
                    <a:pt x="9472" y="3193"/>
                  </a:cubicBezTo>
                  <a:cubicBezTo>
                    <a:pt x="10465" y="3845"/>
                    <a:pt x="11515" y="4627"/>
                    <a:pt x="11543" y="7626"/>
                  </a:cubicBezTo>
                  <a:cubicBezTo>
                    <a:pt x="11543" y="10233"/>
                    <a:pt x="11259" y="12645"/>
                    <a:pt x="10011" y="13688"/>
                  </a:cubicBezTo>
                  <a:cubicBezTo>
                    <a:pt x="9784" y="13883"/>
                    <a:pt x="9529" y="13948"/>
                    <a:pt x="9331" y="14209"/>
                  </a:cubicBezTo>
                  <a:cubicBezTo>
                    <a:pt x="8310" y="15382"/>
                    <a:pt x="8139" y="16686"/>
                    <a:pt x="9104" y="18055"/>
                  </a:cubicBezTo>
                  <a:cubicBezTo>
                    <a:pt x="10352" y="19750"/>
                    <a:pt x="11770" y="21379"/>
                    <a:pt x="13188" y="21770"/>
                  </a:cubicBezTo>
                  <a:cubicBezTo>
                    <a:pt x="15031" y="22227"/>
                    <a:pt x="16932" y="21379"/>
                    <a:pt x="18832" y="21184"/>
                  </a:cubicBezTo>
                  <a:cubicBezTo>
                    <a:pt x="20392" y="20988"/>
                    <a:pt x="21980" y="20532"/>
                    <a:pt x="23540" y="20727"/>
                  </a:cubicBezTo>
                  <a:cubicBezTo>
                    <a:pt x="26263" y="21118"/>
                    <a:pt x="28277" y="25551"/>
                    <a:pt x="28900" y="31939"/>
                  </a:cubicBezTo>
                  <a:cubicBezTo>
                    <a:pt x="29411" y="37023"/>
                    <a:pt x="28362" y="42954"/>
                    <a:pt x="26263" y="45953"/>
                  </a:cubicBezTo>
                  <a:cubicBezTo>
                    <a:pt x="25412" y="47256"/>
                    <a:pt x="24448" y="48039"/>
                    <a:pt x="23540" y="49147"/>
                  </a:cubicBezTo>
                  <a:cubicBezTo>
                    <a:pt x="22916" y="49929"/>
                    <a:pt x="23058" y="50907"/>
                    <a:pt x="23568" y="51558"/>
                  </a:cubicBezTo>
                  <a:cubicBezTo>
                    <a:pt x="24533" y="52601"/>
                    <a:pt x="25639" y="52992"/>
                    <a:pt x="26490" y="51428"/>
                  </a:cubicBezTo>
                  <a:cubicBezTo>
                    <a:pt x="28021" y="48625"/>
                    <a:pt x="29553" y="45757"/>
                    <a:pt x="30829" y="42368"/>
                  </a:cubicBezTo>
                  <a:cubicBezTo>
                    <a:pt x="32843" y="36892"/>
                    <a:pt x="34630" y="30896"/>
                    <a:pt x="36530" y="25225"/>
                  </a:cubicBezTo>
                  <a:cubicBezTo>
                    <a:pt x="36984" y="23921"/>
                    <a:pt x="36813" y="23335"/>
                    <a:pt x="36275" y="22813"/>
                  </a:cubicBezTo>
                  <a:cubicBezTo>
                    <a:pt x="35934" y="22422"/>
                    <a:pt x="35566" y="22096"/>
                    <a:pt x="35197" y="21705"/>
                  </a:cubicBezTo>
                  <a:cubicBezTo>
                    <a:pt x="32871" y="18837"/>
                    <a:pt x="31964" y="13948"/>
                    <a:pt x="32701" y="8017"/>
                  </a:cubicBezTo>
                  <a:cubicBezTo>
                    <a:pt x="33297" y="2933"/>
                    <a:pt x="35367" y="456"/>
                    <a:pt x="37494" y="2216"/>
                  </a:cubicBezTo>
                  <a:cubicBezTo>
                    <a:pt x="38856" y="3324"/>
                    <a:pt x="39394" y="7821"/>
                    <a:pt x="38600" y="11341"/>
                  </a:cubicBezTo>
                  <a:cubicBezTo>
                    <a:pt x="37920" y="14405"/>
                    <a:pt x="37948" y="14731"/>
                    <a:pt x="39451" y="14274"/>
                  </a:cubicBezTo>
                  <a:cubicBezTo>
                    <a:pt x="42032" y="13492"/>
                    <a:pt x="44585" y="12449"/>
                    <a:pt x="47137" y="11276"/>
                  </a:cubicBezTo>
                  <a:cubicBezTo>
                    <a:pt x="51023" y="9516"/>
                    <a:pt x="54937" y="8669"/>
                    <a:pt x="58879" y="10038"/>
                  </a:cubicBezTo>
                  <a:cubicBezTo>
                    <a:pt x="64864" y="12189"/>
                    <a:pt x="69458" y="19815"/>
                    <a:pt x="73429" y="29788"/>
                  </a:cubicBezTo>
                  <a:cubicBezTo>
                    <a:pt x="75329" y="34611"/>
                    <a:pt x="77059" y="39826"/>
                    <a:pt x="78846" y="44845"/>
                  </a:cubicBezTo>
                  <a:cubicBezTo>
                    <a:pt x="80293" y="49016"/>
                    <a:pt x="80434" y="49082"/>
                    <a:pt x="81285" y="44193"/>
                  </a:cubicBezTo>
                  <a:cubicBezTo>
                    <a:pt x="83072" y="33829"/>
                    <a:pt x="85908" y="25225"/>
                    <a:pt x="89482" y="17925"/>
                  </a:cubicBezTo>
                  <a:cubicBezTo>
                    <a:pt x="95126" y="6518"/>
                    <a:pt x="101621" y="0"/>
                    <a:pt x="109279" y="847"/>
                  </a:cubicBezTo>
                  <a:cubicBezTo>
                    <a:pt x="113476" y="1303"/>
                    <a:pt x="116766" y="5866"/>
                    <a:pt x="119602" y="12580"/>
                  </a:cubicBezTo>
                  <a:cubicBezTo>
                    <a:pt x="119801" y="13036"/>
                    <a:pt x="119858" y="13818"/>
                    <a:pt x="120000" y="14405"/>
                  </a:cubicBezTo>
                  <a:cubicBezTo>
                    <a:pt x="119659" y="14665"/>
                    <a:pt x="119319" y="15252"/>
                    <a:pt x="118978" y="15187"/>
                  </a:cubicBezTo>
                  <a:cubicBezTo>
                    <a:pt x="117589" y="14796"/>
                    <a:pt x="116114" y="14861"/>
                    <a:pt x="114809" y="13688"/>
                  </a:cubicBezTo>
                  <a:cubicBezTo>
                    <a:pt x="110952" y="10233"/>
                    <a:pt x="107151" y="8734"/>
                    <a:pt x="103096" y="11797"/>
                  </a:cubicBezTo>
                  <a:cubicBezTo>
                    <a:pt x="98529" y="15252"/>
                    <a:pt x="94814" y="21379"/>
                    <a:pt x="91779" y="29722"/>
                  </a:cubicBezTo>
                  <a:cubicBezTo>
                    <a:pt x="87638" y="41129"/>
                    <a:pt x="85710" y="54492"/>
                    <a:pt x="85341" y="69158"/>
                  </a:cubicBezTo>
                  <a:cubicBezTo>
                    <a:pt x="85228" y="73720"/>
                    <a:pt x="85256" y="74633"/>
                    <a:pt x="87440" y="74633"/>
                  </a:cubicBezTo>
                  <a:cubicBezTo>
                    <a:pt x="90333" y="74633"/>
                    <a:pt x="92517" y="78870"/>
                    <a:pt x="93311" y="85192"/>
                  </a:cubicBezTo>
                  <a:cubicBezTo>
                    <a:pt x="93821" y="89364"/>
                    <a:pt x="93367" y="92884"/>
                    <a:pt x="91836" y="94383"/>
                  </a:cubicBezTo>
                  <a:cubicBezTo>
                    <a:pt x="91155" y="95100"/>
                    <a:pt x="90077" y="95230"/>
                    <a:pt x="89454" y="94448"/>
                  </a:cubicBezTo>
                  <a:cubicBezTo>
                    <a:pt x="88943" y="93796"/>
                    <a:pt x="88773" y="91515"/>
                    <a:pt x="88546" y="89820"/>
                  </a:cubicBezTo>
                  <a:cubicBezTo>
                    <a:pt x="88461" y="89234"/>
                    <a:pt x="88574" y="88386"/>
                    <a:pt x="88716" y="87734"/>
                  </a:cubicBezTo>
                  <a:cubicBezTo>
                    <a:pt x="89283" y="85388"/>
                    <a:pt x="89085" y="83563"/>
                    <a:pt x="87979" y="82520"/>
                  </a:cubicBezTo>
                  <a:cubicBezTo>
                    <a:pt x="86986" y="81673"/>
                    <a:pt x="85965" y="82650"/>
                    <a:pt x="85398" y="85062"/>
                  </a:cubicBezTo>
                  <a:cubicBezTo>
                    <a:pt x="85228" y="85844"/>
                    <a:pt x="85114" y="86757"/>
                    <a:pt x="85001" y="87604"/>
                  </a:cubicBezTo>
                  <a:cubicBezTo>
                    <a:pt x="84490" y="91841"/>
                    <a:pt x="84490" y="91841"/>
                    <a:pt x="82533" y="91319"/>
                  </a:cubicBezTo>
                  <a:cubicBezTo>
                    <a:pt x="82221" y="91189"/>
                    <a:pt x="81909" y="91059"/>
                    <a:pt x="81597" y="90994"/>
                  </a:cubicBezTo>
                  <a:cubicBezTo>
                    <a:pt x="79839" y="90863"/>
                    <a:pt x="78676" y="89690"/>
                    <a:pt x="78080" y="85062"/>
                  </a:cubicBezTo>
                  <a:cubicBezTo>
                    <a:pt x="77315" y="79261"/>
                    <a:pt x="75329" y="75936"/>
                    <a:pt x="72606" y="75415"/>
                  </a:cubicBezTo>
                  <a:cubicBezTo>
                    <a:pt x="71302" y="75154"/>
                    <a:pt x="71075" y="76197"/>
                    <a:pt x="71302" y="79196"/>
                  </a:cubicBezTo>
                  <a:cubicBezTo>
                    <a:pt x="71472" y="81347"/>
                    <a:pt x="71614" y="84019"/>
                    <a:pt x="71217" y="85844"/>
                  </a:cubicBezTo>
                  <a:cubicBezTo>
                    <a:pt x="70224" y="90472"/>
                    <a:pt x="67501" y="90016"/>
                    <a:pt x="66225" y="85323"/>
                  </a:cubicBezTo>
                  <a:cubicBezTo>
                    <a:pt x="64977" y="80760"/>
                    <a:pt x="65629" y="72286"/>
                    <a:pt x="67700" y="69809"/>
                  </a:cubicBezTo>
                  <a:cubicBezTo>
                    <a:pt x="69487" y="67658"/>
                    <a:pt x="71500" y="66355"/>
                    <a:pt x="73486" y="65442"/>
                  </a:cubicBezTo>
                  <a:cubicBezTo>
                    <a:pt x="75102" y="64725"/>
                    <a:pt x="76549" y="66550"/>
                    <a:pt x="77655" y="69483"/>
                  </a:cubicBezTo>
                  <a:cubicBezTo>
                    <a:pt x="77797" y="69809"/>
                    <a:pt x="78052" y="69809"/>
                    <a:pt x="78251" y="69940"/>
                  </a:cubicBezTo>
                  <a:cubicBezTo>
                    <a:pt x="78307" y="69483"/>
                    <a:pt x="78449" y="68897"/>
                    <a:pt x="78364" y="68441"/>
                  </a:cubicBezTo>
                  <a:cubicBezTo>
                    <a:pt x="77882" y="65638"/>
                    <a:pt x="77456" y="62705"/>
                    <a:pt x="76861" y="59967"/>
                  </a:cubicBezTo>
                  <a:cubicBezTo>
                    <a:pt x="74847" y="50907"/>
                    <a:pt x="72039" y="43411"/>
                    <a:pt x="68125" y="38457"/>
                  </a:cubicBezTo>
                  <a:cubicBezTo>
                    <a:pt x="67331" y="37414"/>
                    <a:pt x="66395" y="36632"/>
                    <a:pt x="65488" y="36371"/>
                  </a:cubicBezTo>
                  <a:cubicBezTo>
                    <a:pt x="64807" y="36175"/>
                    <a:pt x="63928" y="36827"/>
                    <a:pt x="64552" y="39239"/>
                  </a:cubicBezTo>
                  <a:cubicBezTo>
                    <a:pt x="65232" y="41912"/>
                    <a:pt x="65005" y="44128"/>
                    <a:pt x="64069" y="46083"/>
                  </a:cubicBezTo>
                  <a:cubicBezTo>
                    <a:pt x="63134" y="47973"/>
                    <a:pt x="61999" y="48886"/>
                    <a:pt x="60808" y="47778"/>
                  </a:cubicBezTo>
                  <a:cubicBezTo>
                    <a:pt x="59560" y="46539"/>
                    <a:pt x="58851" y="44258"/>
                    <a:pt x="58794" y="40999"/>
                  </a:cubicBezTo>
                  <a:cubicBezTo>
                    <a:pt x="58709" y="35393"/>
                    <a:pt x="59985" y="30961"/>
                    <a:pt x="62283" y="28614"/>
                  </a:cubicBezTo>
                  <a:cubicBezTo>
                    <a:pt x="63048" y="27897"/>
                    <a:pt x="63757" y="26920"/>
                    <a:pt x="64495" y="26072"/>
                  </a:cubicBezTo>
                  <a:cubicBezTo>
                    <a:pt x="63729" y="24964"/>
                    <a:pt x="63020" y="23595"/>
                    <a:pt x="62198" y="22813"/>
                  </a:cubicBezTo>
                  <a:cubicBezTo>
                    <a:pt x="59617" y="20206"/>
                    <a:pt x="56894" y="19293"/>
                    <a:pt x="54114" y="19424"/>
                  </a:cubicBezTo>
                  <a:close/>
                  <a:moveTo>
                    <a:pt x="55306" y="76262"/>
                  </a:moveTo>
                  <a:cubicBezTo>
                    <a:pt x="54909" y="74698"/>
                    <a:pt x="54738" y="73460"/>
                    <a:pt x="54398" y="72547"/>
                  </a:cubicBezTo>
                  <a:cubicBezTo>
                    <a:pt x="53292" y="69679"/>
                    <a:pt x="52129" y="67072"/>
                    <a:pt x="51023" y="64269"/>
                  </a:cubicBezTo>
                  <a:cubicBezTo>
                    <a:pt x="49463" y="60293"/>
                    <a:pt x="47931" y="56186"/>
                    <a:pt x="46400" y="52145"/>
                  </a:cubicBezTo>
                  <a:cubicBezTo>
                    <a:pt x="46201" y="51624"/>
                    <a:pt x="45974" y="51167"/>
                    <a:pt x="45776" y="50711"/>
                  </a:cubicBezTo>
                  <a:cubicBezTo>
                    <a:pt x="45748" y="51428"/>
                    <a:pt x="45634" y="52145"/>
                    <a:pt x="45691" y="52797"/>
                  </a:cubicBezTo>
                  <a:cubicBezTo>
                    <a:pt x="46627" y="62639"/>
                    <a:pt x="48726" y="70917"/>
                    <a:pt x="52356" y="76784"/>
                  </a:cubicBezTo>
                  <a:cubicBezTo>
                    <a:pt x="52838" y="77566"/>
                    <a:pt x="53490" y="78153"/>
                    <a:pt x="54058" y="78153"/>
                  </a:cubicBezTo>
                  <a:cubicBezTo>
                    <a:pt x="54455" y="78153"/>
                    <a:pt x="54852" y="76979"/>
                    <a:pt x="55306" y="76262"/>
                  </a:cubicBezTo>
                  <a:close/>
                  <a:moveTo>
                    <a:pt x="15202" y="49603"/>
                  </a:moveTo>
                  <a:cubicBezTo>
                    <a:pt x="15400" y="49342"/>
                    <a:pt x="15911" y="48690"/>
                    <a:pt x="16450" y="48039"/>
                  </a:cubicBezTo>
                  <a:cubicBezTo>
                    <a:pt x="16109" y="46931"/>
                    <a:pt x="15911" y="45497"/>
                    <a:pt x="15457" y="44780"/>
                  </a:cubicBezTo>
                  <a:cubicBezTo>
                    <a:pt x="13925" y="42368"/>
                    <a:pt x="12280" y="40152"/>
                    <a:pt x="10692" y="37870"/>
                  </a:cubicBezTo>
                  <a:cubicBezTo>
                    <a:pt x="8622" y="34807"/>
                    <a:pt x="6721" y="31417"/>
                    <a:pt x="5615" y="26072"/>
                  </a:cubicBezTo>
                  <a:cubicBezTo>
                    <a:pt x="5502" y="25551"/>
                    <a:pt x="5275" y="25095"/>
                    <a:pt x="5076" y="24638"/>
                  </a:cubicBezTo>
                  <a:cubicBezTo>
                    <a:pt x="5048" y="25420"/>
                    <a:pt x="4906" y="26333"/>
                    <a:pt x="5020" y="27050"/>
                  </a:cubicBezTo>
                  <a:cubicBezTo>
                    <a:pt x="6097" y="33699"/>
                    <a:pt x="7629" y="39760"/>
                    <a:pt x="9926" y="44649"/>
                  </a:cubicBezTo>
                  <a:cubicBezTo>
                    <a:pt x="11288" y="47582"/>
                    <a:pt x="12876" y="49342"/>
                    <a:pt x="15202" y="49603"/>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latin typeface="Calibri"/>
                <a:ea typeface="Calibri"/>
                <a:cs typeface="Calibri"/>
                <a:sym typeface="Calibri"/>
              </a:endParaRPr>
            </a:p>
          </p:txBody>
        </p:sp>
        <p:sp>
          <p:nvSpPr>
            <p:cNvPr id="86" name="Google Shape;86;p15"/>
            <p:cNvSpPr/>
            <p:nvPr/>
          </p:nvSpPr>
          <p:spPr>
            <a:xfrm>
              <a:off x="2593975" y="571500"/>
              <a:ext cx="420600" cy="482700"/>
            </a:xfrm>
            <a:custGeom>
              <a:avLst/>
              <a:gdLst/>
              <a:ahLst/>
              <a:cxnLst/>
              <a:rect l="l" t="t" r="r" b="b"/>
              <a:pathLst>
                <a:path w="120000" h="120000" extrusionOk="0">
                  <a:moveTo>
                    <a:pt x="55495" y="15764"/>
                  </a:moveTo>
                  <a:cubicBezTo>
                    <a:pt x="64985" y="16543"/>
                    <a:pt x="74888" y="17442"/>
                    <a:pt x="84790" y="18161"/>
                  </a:cubicBezTo>
                  <a:cubicBezTo>
                    <a:pt x="88160" y="18341"/>
                    <a:pt x="91667" y="18281"/>
                    <a:pt x="95037" y="17802"/>
                  </a:cubicBezTo>
                  <a:cubicBezTo>
                    <a:pt x="97375" y="17502"/>
                    <a:pt x="99851" y="16603"/>
                    <a:pt x="101707" y="15344"/>
                  </a:cubicBezTo>
                  <a:cubicBezTo>
                    <a:pt x="104595" y="13426"/>
                    <a:pt x="104389" y="11628"/>
                    <a:pt x="101020" y="10129"/>
                  </a:cubicBezTo>
                  <a:cubicBezTo>
                    <a:pt x="98063" y="8871"/>
                    <a:pt x="97444" y="6893"/>
                    <a:pt x="97512" y="4435"/>
                  </a:cubicBezTo>
                  <a:cubicBezTo>
                    <a:pt x="97581" y="1318"/>
                    <a:pt x="98613" y="359"/>
                    <a:pt x="102257" y="239"/>
                  </a:cubicBezTo>
                  <a:cubicBezTo>
                    <a:pt x="109891" y="0"/>
                    <a:pt x="115117" y="3296"/>
                    <a:pt x="117318" y="10069"/>
                  </a:cubicBezTo>
                  <a:cubicBezTo>
                    <a:pt x="120000" y="18461"/>
                    <a:pt x="117799" y="26433"/>
                    <a:pt x="113123" y="33626"/>
                  </a:cubicBezTo>
                  <a:cubicBezTo>
                    <a:pt x="109959" y="38481"/>
                    <a:pt x="105627" y="42917"/>
                    <a:pt x="101020" y="46813"/>
                  </a:cubicBezTo>
                  <a:cubicBezTo>
                    <a:pt x="89879" y="56103"/>
                    <a:pt x="76813" y="62937"/>
                    <a:pt x="62166" y="67432"/>
                  </a:cubicBezTo>
                  <a:cubicBezTo>
                    <a:pt x="54257" y="69830"/>
                    <a:pt x="46212" y="70609"/>
                    <a:pt x="38097" y="67912"/>
                  </a:cubicBezTo>
                  <a:cubicBezTo>
                    <a:pt x="31908" y="65814"/>
                    <a:pt x="29088" y="61558"/>
                    <a:pt x="28951" y="55864"/>
                  </a:cubicBezTo>
                  <a:cubicBezTo>
                    <a:pt x="28951" y="52387"/>
                    <a:pt x="31908" y="51068"/>
                    <a:pt x="33971" y="48971"/>
                  </a:cubicBezTo>
                  <a:cubicBezTo>
                    <a:pt x="34590" y="48311"/>
                    <a:pt x="34865" y="47352"/>
                    <a:pt x="35346" y="46573"/>
                  </a:cubicBezTo>
                  <a:cubicBezTo>
                    <a:pt x="34452" y="46393"/>
                    <a:pt x="33421" y="46033"/>
                    <a:pt x="32595" y="46153"/>
                  </a:cubicBezTo>
                  <a:cubicBezTo>
                    <a:pt x="27369" y="46933"/>
                    <a:pt x="22624" y="48491"/>
                    <a:pt x="19530" y="52567"/>
                  </a:cubicBezTo>
                  <a:cubicBezTo>
                    <a:pt x="14303" y="59400"/>
                    <a:pt x="15197" y="68631"/>
                    <a:pt x="21799" y="74625"/>
                  </a:cubicBezTo>
                  <a:cubicBezTo>
                    <a:pt x="30876" y="82897"/>
                    <a:pt x="43392" y="84395"/>
                    <a:pt x="54670" y="78461"/>
                  </a:cubicBezTo>
                  <a:cubicBezTo>
                    <a:pt x="56252" y="77622"/>
                    <a:pt x="57765" y="76423"/>
                    <a:pt x="58727" y="75044"/>
                  </a:cubicBezTo>
                  <a:cubicBezTo>
                    <a:pt x="61684" y="70609"/>
                    <a:pt x="66292" y="68151"/>
                    <a:pt x="71587" y="66473"/>
                  </a:cubicBezTo>
                  <a:cubicBezTo>
                    <a:pt x="74544" y="65514"/>
                    <a:pt x="75025" y="65874"/>
                    <a:pt x="74475" y="68511"/>
                  </a:cubicBezTo>
                  <a:cubicBezTo>
                    <a:pt x="72550" y="77802"/>
                    <a:pt x="62578" y="88591"/>
                    <a:pt x="48481" y="89190"/>
                  </a:cubicBezTo>
                  <a:cubicBezTo>
                    <a:pt x="43117" y="89430"/>
                    <a:pt x="37753" y="89730"/>
                    <a:pt x="32458" y="90269"/>
                  </a:cubicBezTo>
                  <a:cubicBezTo>
                    <a:pt x="25925" y="90929"/>
                    <a:pt x="20286" y="92967"/>
                    <a:pt x="17467" y="98781"/>
                  </a:cubicBezTo>
                  <a:cubicBezTo>
                    <a:pt x="15885" y="102017"/>
                    <a:pt x="16916" y="106093"/>
                    <a:pt x="19873" y="108311"/>
                  </a:cubicBezTo>
                  <a:cubicBezTo>
                    <a:pt x="21799" y="109810"/>
                    <a:pt x="23381" y="109450"/>
                    <a:pt x="24068" y="107352"/>
                  </a:cubicBezTo>
                  <a:cubicBezTo>
                    <a:pt x="24206" y="107052"/>
                    <a:pt x="24137" y="106693"/>
                    <a:pt x="24206" y="106393"/>
                  </a:cubicBezTo>
                  <a:cubicBezTo>
                    <a:pt x="25169" y="102377"/>
                    <a:pt x="27644" y="100399"/>
                    <a:pt x="31289" y="100699"/>
                  </a:cubicBezTo>
                  <a:cubicBezTo>
                    <a:pt x="34796" y="100999"/>
                    <a:pt x="38166" y="104175"/>
                    <a:pt x="38303" y="107532"/>
                  </a:cubicBezTo>
                  <a:cubicBezTo>
                    <a:pt x="38510" y="111488"/>
                    <a:pt x="36859" y="114785"/>
                    <a:pt x="33008" y="116943"/>
                  </a:cubicBezTo>
                  <a:cubicBezTo>
                    <a:pt x="28538" y="119400"/>
                    <a:pt x="23587" y="120000"/>
                    <a:pt x="18842" y="117662"/>
                  </a:cubicBezTo>
                  <a:cubicBezTo>
                    <a:pt x="5295" y="110829"/>
                    <a:pt x="5157" y="97282"/>
                    <a:pt x="13684" y="89610"/>
                  </a:cubicBezTo>
                  <a:cubicBezTo>
                    <a:pt x="15266" y="88231"/>
                    <a:pt x="18085" y="86913"/>
                    <a:pt x="18154" y="85474"/>
                  </a:cubicBezTo>
                  <a:cubicBezTo>
                    <a:pt x="18223" y="84035"/>
                    <a:pt x="15472" y="82537"/>
                    <a:pt x="14028" y="80979"/>
                  </a:cubicBezTo>
                  <a:cubicBezTo>
                    <a:pt x="9214" y="75944"/>
                    <a:pt x="6945" y="69950"/>
                    <a:pt x="6120" y="63596"/>
                  </a:cubicBezTo>
                  <a:cubicBezTo>
                    <a:pt x="5432" y="58141"/>
                    <a:pt x="5157" y="52627"/>
                    <a:pt x="5088" y="47172"/>
                  </a:cubicBezTo>
                  <a:cubicBezTo>
                    <a:pt x="5020" y="42617"/>
                    <a:pt x="5020" y="38241"/>
                    <a:pt x="1856" y="34285"/>
                  </a:cubicBezTo>
                  <a:cubicBezTo>
                    <a:pt x="618" y="32667"/>
                    <a:pt x="0" y="30629"/>
                    <a:pt x="1650" y="28651"/>
                  </a:cubicBezTo>
                  <a:cubicBezTo>
                    <a:pt x="3232" y="26673"/>
                    <a:pt x="5088" y="26433"/>
                    <a:pt x="6395" y="28651"/>
                  </a:cubicBezTo>
                  <a:cubicBezTo>
                    <a:pt x="8458" y="32367"/>
                    <a:pt x="10040" y="36263"/>
                    <a:pt x="11690" y="40159"/>
                  </a:cubicBezTo>
                  <a:cubicBezTo>
                    <a:pt x="12446" y="41838"/>
                    <a:pt x="12859" y="43636"/>
                    <a:pt x="13409" y="45374"/>
                  </a:cubicBezTo>
                  <a:cubicBezTo>
                    <a:pt x="15128" y="44355"/>
                    <a:pt x="16710" y="43156"/>
                    <a:pt x="18498" y="42317"/>
                  </a:cubicBezTo>
                  <a:cubicBezTo>
                    <a:pt x="22487" y="40399"/>
                    <a:pt x="26613" y="38721"/>
                    <a:pt x="30670" y="36863"/>
                  </a:cubicBezTo>
                  <a:cubicBezTo>
                    <a:pt x="31770" y="36323"/>
                    <a:pt x="32733" y="35664"/>
                    <a:pt x="33765" y="35064"/>
                  </a:cubicBezTo>
                  <a:cubicBezTo>
                    <a:pt x="32871" y="34525"/>
                    <a:pt x="32045" y="33866"/>
                    <a:pt x="31151" y="33386"/>
                  </a:cubicBezTo>
                  <a:cubicBezTo>
                    <a:pt x="25787" y="30629"/>
                    <a:pt x="25581" y="27152"/>
                    <a:pt x="27851" y="23196"/>
                  </a:cubicBezTo>
                  <a:cubicBezTo>
                    <a:pt x="28676" y="21698"/>
                    <a:pt x="30601" y="20499"/>
                    <a:pt x="32389" y="19600"/>
                  </a:cubicBezTo>
                  <a:cubicBezTo>
                    <a:pt x="39404" y="16123"/>
                    <a:pt x="47174" y="15524"/>
                    <a:pt x="55495" y="15764"/>
                  </a:cubicBezTo>
                  <a:close/>
                  <a:moveTo>
                    <a:pt x="57765" y="41898"/>
                  </a:moveTo>
                  <a:cubicBezTo>
                    <a:pt x="69111" y="41718"/>
                    <a:pt x="78808" y="39680"/>
                    <a:pt x="88091" y="35904"/>
                  </a:cubicBezTo>
                  <a:cubicBezTo>
                    <a:pt x="91667" y="34465"/>
                    <a:pt x="94624" y="31708"/>
                    <a:pt x="98957" y="31828"/>
                  </a:cubicBezTo>
                  <a:cubicBezTo>
                    <a:pt x="99507" y="31828"/>
                    <a:pt x="100194" y="31108"/>
                    <a:pt x="100607" y="30629"/>
                  </a:cubicBezTo>
                  <a:cubicBezTo>
                    <a:pt x="101020" y="30089"/>
                    <a:pt x="101157" y="29430"/>
                    <a:pt x="101432" y="28831"/>
                  </a:cubicBezTo>
                  <a:cubicBezTo>
                    <a:pt x="100813" y="28891"/>
                    <a:pt x="100057" y="28831"/>
                    <a:pt x="99438" y="29070"/>
                  </a:cubicBezTo>
                  <a:cubicBezTo>
                    <a:pt x="91186" y="32667"/>
                    <a:pt x="82315" y="34525"/>
                    <a:pt x="73169" y="35604"/>
                  </a:cubicBezTo>
                  <a:cubicBezTo>
                    <a:pt x="66223" y="36443"/>
                    <a:pt x="59209" y="37102"/>
                    <a:pt x="52194" y="37942"/>
                  </a:cubicBezTo>
                  <a:cubicBezTo>
                    <a:pt x="51300" y="38001"/>
                    <a:pt x="50544" y="38901"/>
                    <a:pt x="49787" y="39440"/>
                  </a:cubicBezTo>
                  <a:cubicBezTo>
                    <a:pt x="50544" y="40099"/>
                    <a:pt x="51163" y="41178"/>
                    <a:pt x="52057" y="41358"/>
                  </a:cubicBezTo>
                  <a:cubicBezTo>
                    <a:pt x="54257" y="41778"/>
                    <a:pt x="56595" y="41838"/>
                    <a:pt x="57765" y="41898"/>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latin typeface="Calibri"/>
                <a:ea typeface="Calibri"/>
                <a:cs typeface="Calibri"/>
                <a:sym typeface="Calibri"/>
              </a:endParaRPr>
            </a:p>
          </p:txBody>
        </p:sp>
        <p:sp>
          <p:nvSpPr>
            <p:cNvPr id="87" name="Google Shape;87;p15"/>
            <p:cNvSpPr/>
            <p:nvPr/>
          </p:nvSpPr>
          <p:spPr>
            <a:xfrm>
              <a:off x="2222500" y="906463"/>
              <a:ext cx="411300" cy="387300"/>
            </a:xfrm>
            <a:custGeom>
              <a:avLst/>
              <a:gdLst/>
              <a:ahLst/>
              <a:cxnLst/>
              <a:rect l="l" t="t" r="r" b="b"/>
              <a:pathLst>
                <a:path w="120000" h="120000" extrusionOk="0">
                  <a:moveTo>
                    <a:pt x="112697" y="50789"/>
                  </a:moveTo>
                  <a:cubicBezTo>
                    <a:pt x="112908" y="57203"/>
                    <a:pt x="111503" y="64437"/>
                    <a:pt x="108624" y="71373"/>
                  </a:cubicBezTo>
                  <a:cubicBezTo>
                    <a:pt x="107641" y="73760"/>
                    <a:pt x="106869" y="75251"/>
                    <a:pt x="110520" y="75922"/>
                  </a:cubicBezTo>
                  <a:cubicBezTo>
                    <a:pt x="117542" y="77190"/>
                    <a:pt x="120000" y="81740"/>
                    <a:pt x="117612" y="88974"/>
                  </a:cubicBezTo>
                  <a:cubicBezTo>
                    <a:pt x="116559" y="92181"/>
                    <a:pt x="114803" y="95612"/>
                    <a:pt x="112486" y="97775"/>
                  </a:cubicBezTo>
                  <a:cubicBezTo>
                    <a:pt x="95705" y="113287"/>
                    <a:pt x="76606" y="120000"/>
                    <a:pt x="54558" y="113884"/>
                  </a:cubicBezTo>
                  <a:cubicBezTo>
                    <a:pt x="44025" y="111050"/>
                    <a:pt x="37495" y="99490"/>
                    <a:pt x="40374" y="89720"/>
                  </a:cubicBezTo>
                  <a:cubicBezTo>
                    <a:pt x="41568" y="85692"/>
                    <a:pt x="43534" y="83903"/>
                    <a:pt x="46974" y="83679"/>
                  </a:cubicBezTo>
                  <a:cubicBezTo>
                    <a:pt x="49643" y="83530"/>
                    <a:pt x="51889" y="84425"/>
                    <a:pt x="53294" y="87184"/>
                  </a:cubicBezTo>
                  <a:cubicBezTo>
                    <a:pt x="54628" y="89869"/>
                    <a:pt x="53715" y="91883"/>
                    <a:pt x="52030" y="93896"/>
                  </a:cubicBezTo>
                  <a:cubicBezTo>
                    <a:pt x="51187" y="94866"/>
                    <a:pt x="50696" y="96134"/>
                    <a:pt x="50064" y="97252"/>
                  </a:cubicBezTo>
                  <a:cubicBezTo>
                    <a:pt x="51468" y="97849"/>
                    <a:pt x="52873" y="98968"/>
                    <a:pt x="54277" y="98968"/>
                  </a:cubicBezTo>
                  <a:cubicBezTo>
                    <a:pt x="55962" y="98968"/>
                    <a:pt x="57717" y="98222"/>
                    <a:pt x="59192" y="97327"/>
                  </a:cubicBezTo>
                  <a:cubicBezTo>
                    <a:pt x="64248" y="94195"/>
                    <a:pt x="66846" y="89123"/>
                    <a:pt x="68180" y="83380"/>
                  </a:cubicBezTo>
                  <a:cubicBezTo>
                    <a:pt x="69444" y="77936"/>
                    <a:pt x="70356" y="72417"/>
                    <a:pt x="71620" y="66973"/>
                  </a:cubicBezTo>
                  <a:cubicBezTo>
                    <a:pt x="72674" y="62349"/>
                    <a:pt x="74499" y="58023"/>
                    <a:pt x="77799" y="54518"/>
                  </a:cubicBezTo>
                  <a:cubicBezTo>
                    <a:pt x="82925" y="48999"/>
                    <a:pt x="92685" y="47955"/>
                    <a:pt x="97109" y="57949"/>
                  </a:cubicBezTo>
                  <a:cubicBezTo>
                    <a:pt x="97952" y="59888"/>
                    <a:pt x="98935" y="61827"/>
                    <a:pt x="99918" y="63766"/>
                  </a:cubicBezTo>
                  <a:cubicBezTo>
                    <a:pt x="100971" y="61379"/>
                    <a:pt x="102305" y="59067"/>
                    <a:pt x="102937" y="56606"/>
                  </a:cubicBezTo>
                  <a:cubicBezTo>
                    <a:pt x="104903" y="49446"/>
                    <a:pt x="104692" y="42287"/>
                    <a:pt x="102516" y="35201"/>
                  </a:cubicBezTo>
                  <a:cubicBezTo>
                    <a:pt x="97952" y="19987"/>
                    <a:pt x="86296" y="13946"/>
                    <a:pt x="74078" y="13797"/>
                  </a:cubicBezTo>
                  <a:cubicBezTo>
                    <a:pt x="62984" y="13648"/>
                    <a:pt x="53364" y="28340"/>
                    <a:pt x="56734" y="39602"/>
                  </a:cubicBezTo>
                  <a:cubicBezTo>
                    <a:pt x="57858" y="43331"/>
                    <a:pt x="59332" y="44077"/>
                    <a:pt x="62071" y="41243"/>
                  </a:cubicBezTo>
                  <a:cubicBezTo>
                    <a:pt x="65231" y="38036"/>
                    <a:pt x="68039" y="34232"/>
                    <a:pt x="70567" y="30354"/>
                  </a:cubicBezTo>
                  <a:cubicBezTo>
                    <a:pt x="72533" y="27296"/>
                    <a:pt x="73797" y="23791"/>
                    <a:pt x="75412" y="20435"/>
                  </a:cubicBezTo>
                  <a:cubicBezTo>
                    <a:pt x="76325" y="18421"/>
                    <a:pt x="77659" y="17526"/>
                    <a:pt x="79976" y="17750"/>
                  </a:cubicBezTo>
                  <a:cubicBezTo>
                    <a:pt x="87911" y="18272"/>
                    <a:pt x="88753" y="19465"/>
                    <a:pt x="85804" y="27371"/>
                  </a:cubicBezTo>
                  <a:cubicBezTo>
                    <a:pt x="80748" y="40870"/>
                    <a:pt x="71831" y="51236"/>
                    <a:pt x="61158" y="59813"/>
                  </a:cubicBezTo>
                  <a:cubicBezTo>
                    <a:pt x="54488" y="65183"/>
                    <a:pt x="47396" y="70031"/>
                    <a:pt x="40093" y="74356"/>
                  </a:cubicBezTo>
                  <a:cubicBezTo>
                    <a:pt x="33914" y="78085"/>
                    <a:pt x="31176" y="83082"/>
                    <a:pt x="31316" y="90466"/>
                  </a:cubicBezTo>
                  <a:cubicBezTo>
                    <a:pt x="31456" y="95388"/>
                    <a:pt x="30965" y="100385"/>
                    <a:pt x="31035" y="105307"/>
                  </a:cubicBezTo>
                  <a:cubicBezTo>
                    <a:pt x="31035" y="106575"/>
                    <a:pt x="31808" y="107917"/>
                    <a:pt x="32510" y="109036"/>
                  </a:cubicBezTo>
                  <a:cubicBezTo>
                    <a:pt x="33282" y="110379"/>
                    <a:pt x="34125" y="111572"/>
                    <a:pt x="32650" y="112840"/>
                  </a:cubicBezTo>
                  <a:cubicBezTo>
                    <a:pt x="31035" y="114182"/>
                    <a:pt x="28858" y="115301"/>
                    <a:pt x="27454" y="113362"/>
                  </a:cubicBezTo>
                  <a:cubicBezTo>
                    <a:pt x="24645" y="109633"/>
                    <a:pt x="20081" y="107246"/>
                    <a:pt x="20152" y="101205"/>
                  </a:cubicBezTo>
                  <a:cubicBezTo>
                    <a:pt x="20222" y="98893"/>
                    <a:pt x="18186" y="96357"/>
                    <a:pt x="16711" y="94195"/>
                  </a:cubicBezTo>
                  <a:cubicBezTo>
                    <a:pt x="12358" y="87781"/>
                    <a:pt x="11445" y="80845"/>
                    <a:pt x="14183" y="73610"/>
                  </a:cubicBezTo>
                  <a:cubicBezTo>
                    <a:pt x="16781" y="66749"/>
                    <a:pt x="19730" y="59962"/>
                    <a:pt x="22609" y="53175"/>
                  </a:cubicBezTo>
                  <a:cubicBezTo>
                    <a:pt x="22750" y="52728"/>
                    <a:pt x="23452" y="52280"/>
                    <a:pt x="23943" y="52280"/>
                  </a:cubicBezTo>
                  <a:cubicBezTo>
                    <a:pt x="24224" y="52280"/>
                    <a:pt x="24786" y="53026"/>
                    <a:pt x="24856" y="53474"/>
                  </a:cubicBezTo>
                  <a:cubicBezTo>
                    <a:pt x="25207" y="56904"/>
                    <a:pt x="26541" y="60186"/>
                    <a:pt x="29842" y="60186"/>
                  </a:cubicBezTo>
                  <a:cubicBezTo>
                    <a:pt x="33984" y="60111"/>
                    <a:pt x="38338" y="59216"/>
                    <a:pt x="42129" y="57501"/>
                  </a:cubicBezTo>
                  <a:cubicBezTo>
                    <a:pt x="44868" y="56308"/>
                    <a:pt x="45359" y="51684"/>
                    <a:pt x="43815" y="48701"/>
                  </a:cubicBezTo>
                  <a:cubicBezTo>
                    <a:pt x="42832" y="46911"/>
                    <a:pt x="41568" y="45195"/>
                    <a:pt x="40093" y="43927"/>
                  </a:cubicBezTo>
                  <a:cubicBezTo>
                    <a:pt x="33633" y="38259"/>
                    <a:pt x="20643" y="37663"/>
                    <a:pt x="13551" y="42585"/>
                  </a:cubicBezTo>
                  <a:cubicBezTo>
                    <a:pt x="11023" y="44375"/>
                    <a:pt x="10953" y="44822"/>
                    <a:pt x="13341" y="47060"/>
                  </a:cubicBezTo>
                  <a:cubicBezTo>
                    <a:pt x="17343" y="50938"/>
                    <a:pt x="17483" y="57277"/>
                    <a:pt x="13622" y="61081"/>
                  </a:cubicBezTo>
                  <a:cubicBezTo>
                    <a:pt x="10953" y="63617"/>
                    <a:pt x="4915" y="62498"/>
                    <a:pt x="2878" y="58993"/>
                  </a:cubicBezTo>
                  <a:cubicBezTo>
                    <a:pt x="0" y="54070"/>
                    <a:pt x="772" y="46314"/>
                    <a:pt x="4915" y="41019"/>
                  </a:cubicBezTo>
                  <a:cubicBezTo>
                    <a:pt x="10181" y="34381"/>
                    <a:pt x="16711" y="30354"/>
                    <a:pt x="25137" y="30428"/>
                  </a:cubicBezTo>
                  <a:cubicBezTo>
                    <a:pt x="30895" y="30428"/>
                    <a:pt x="36512" y="31025"/>
                    <a:pt x="41708" y="33486"/>
                  </a:cubicBezTo>
                  <a:cubicBezTo>
                    <a:pt x="44306" y="34679"/>
                    <a:pt x="45570" y="34679"/>
                    <a:pt x="46062" y="31323"/>
                  </a:cubicBezTo>
                  <a:cubicBezTo>
                    <a:pt x="46342" y="28862"/>
                    <a:pt x="47255" y="26476"/>
                    <a:pt x="48028" y="24164"/>
                  </a:cubicBezTo>
                  <a:cubicBezTo>
                    <a:pt x="53645" y="8353"/>
                    <a:pt x="63545" y="0"/>
                    <a:pt x="83838" y="4101"/>
                  </a:cubicBezTo>
                  <a:cubicBezTo>
                    <a:pt x="93458" y="6041"/>
                    <a:pt x="100760" y="12156"/>
                    <a:pt x="105886" y="21106"/>
                  </a:cubicBezTo>
                  <a:cubicBezTo>
                    <a:pt x="110871" y="29906"/>
                    <a:pt x="112837" y="39453"/>
                    <a:pt x="112697" y="50789"/>
                  </a:cubicBezTo>
                  <a:close/>
                  <a:moveTo>
                    <a:pt x="63686" y="106799"/>
                  </a:moveTo>
                  <a:cubicBezTo>
                    <a:pt x="75201" y="106799"/>
                    <a:pt x="88332" y="97402"/>
                    <a:pt x="92896" y="85543"/>
                  </a:cubicBezTo>
                  <a:cubicBezTo>
                    <a:pt x="93879" y="83008"/>
                    <a:pt x="96196" y="79204"/>
                    <a:pt x="93598" y="77712"/>
                  </a:cubicBezTo>
                  <a:cubicBezTo>
                    <a:pt x="91070" y="76295"/>
                    <a:pt x="88402" y="79651"/>
                    <a:pt x="86787" y="82187"/>
                  </a:cubicBezTo>
                  <a:cubicBezTo>
                    <a:pt x="84681" y="85692"/>
                    <a:pt x="82925" y="89422"/>
                    <a:pt x="80959" y="92927"/>
                  </a:cubicBezTo>
                  <a:cubicBezTo>
                    <a:pt x="76676" y="100385"/>
                    <a:pt x="70708" y="104636"/>
                    <a:pt x="62282" y="104636"/>
                  </a:cubicBezTo>
                  <a:cubicBezTo>
                    <a:pt x="60526" y="104636"/>
                    <a:pt x="58771" y="105233"/>
                    <a:pt x="57086" y="105531"/>
                  </a:cubicBezTo>
                  <a:cubicBezTo>
                    <a:pt x="58911" y="105978"/>
                    <a:pt x="60667" y="106426"/>
                    <a:pt x="62492" y="106799"/>
                  </a:cubicBezTo>
                  <a:cubicBezTo>
                    <a:pt x="62913" y="106873"/>
                    <a:pt x="63265" y="106799"/>
                    <a:pt x="63686" y="106799"/>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latin typeface="Calibri"/>
                <a:ea typeface="Calibri"/>
                <a:cs typeface="Calibri"/>
                <a:sym typeface="Calibri"/>
              </a:endParaRPr>
            </a:p>
          </p:txBody>
        </p:sp>
        <p:sp>
          <p:nvSpPr>
            <p:cNvPr id="88" name="Google Shape;88;p15"/>
            <p:cNvSpPr/>
            <p:nvPr/>
          </p:nvSpPr>
          <p:spPr>
            <a:xfrm>
              <a:off x="2417763" y="588963"/>
              <a:ext cx="147600" cy="63600"/>
            </a:xfrm>
            <a:custGeom>
              <a:avLst/>
              <a:gdLst/>
              <a:ahLst/>
              <a:cxnLst/>
              <a:rect l="l" t="t" r="r" b="b"/>
              <a:pathLst>
                <a:path w="120000" h="120000" extrusionOk="0">
                  <a:moveTo>
                    <a:pt x="46288" y="0"/>
                  </a:moveTo>
                  <a:cubicBezTo>
                    <a:pt x="70210" y="6818"/>
                    <a:pt x="93549" y="29545"/>
                    <a:pt x="113776" y="70000"/>
                  </a:cubicBezTo>
                  <a:cubicBezTo>
                    <a:pt x="117860" y="78181"/>
                    <a:pt x="120000" y="87727"/>
                    <a:pt x="115137" y="98636"/>
                  </a:cubicBezTo>
                  <a:cubicBezTo>
                    <a:pt x="110858" y="107272"/>
                    <a:pt x="107358" y="120000"/>
                    <a:pt x="100551" y="105909"/>
                  </a:cubicBezTo>
                  <a:cubicBezTo>
                    <a:pt x="93938" y="92727"/>
                    <a:pt x="86936" y="80454"/>
                    <a:pt x="79351" y="71363"/>
                  </a:cubicBezTo>
                  <a:cubicBezTo>
                    <a:pt x="71961" y="62727"/>
                    <a:pt x="63598" y="56363"/>
                    <a:pt x="55235" y="52272"/>
                  </a:cubicBezTo>
                  <a:cubicBezTo>
                    <a:pt x="47455" y="48636"/>
                    <a:pt x="41426" y="50454"/>
                    <a:pt x="40648" y="77272"/>
                  </a:cubicBezTo>
                  <a:cubicBezTo>
                    <a:pt x="40064" y="104545"/>
                    <a:pt x="34619" y="112727"/>
                    <a:pt x="24311" y="115909"/>
                  </a:cubicBezTo>
                  <a:cubicBezTo>
                    <a:pt x="16337" y="118181"/>
                    <a:pt x="9335" y="115454"/>
                    <a:pt x="4862" y="97272"/>
                  </a:cubicBezTo>
                  <a:cubicBezTo>
                    <a:pt x="0" y="77727"/>
                    <a:pt x="972" y="50454"/>
                    <a:pt x="7390" y="34090"/>
                  </a:cubicBezTo>
                  <a:cubicBezTo>
                    <a:pt x="17115" y="9545"/>
                    <a:pt x="29951" y="1818"/>
                    <a:pt x="4628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latin typeface="Calibri"/>
                <a:ea typeface="Calibri"/>
                <a:cs typeface="Calibri"/>
                <a:sym typeface="Calibri"/>
              </a:endParaRPr>
            </a:p>
          </p:txBody>
        </p:sp>
      </p:grpSp>
      <p:sp>
        <p:nvSpPr>
          <p:cNvPr id="2" name="TextBox 1"/>
          <p:cNvSpPr txBox="1"/>
          <p:nvPr/>
        </p:nvSpPr>
        <p:spPr>
          <a:xfrm>
            <a:off x="1931437" y="345038"/>
            <a:ext cx="5969391" cy="1015663"/>
          </a:xfrm>
          <a:prstGeom prst="rect">
            <a:avLst/>
          </a:prstGeom>
          <a:noFill/>
        </p:spPr>
        <p:txBody>
          <a:bodyPr wrap="square" rtlCol="0">
            <a:spAutoFit/>
          </a:bodyPr>
          <a:lstStyle/>
          <a:p>
            <a:r>
              <a:rPr lang="en-US" sz="2000" dirty="0">
                <a:solidFill>
                  <a:schemeClr val="bg1"/>
                </a:solidFill>
                <a:latin typeface="Libre Baskerville" charset="0"/>
              </a:rPr>
              <a:t>The atrophy produces a compensatory ventricular enlargement (hydrocephalus</a:t>
            </a:r>
          </a:p>
          <a:p>
            <a:r>
              <a:rPr lang="en-US" sz="2000" dirty="0">
                <a:solidFill>
                  <a:schemeClr val="bg1"/>
                </a:solidFill>
                <a:latin typeface="Libre Baskerville" charset="0"/>
              </a:rPr>
              <a:t>ex </a:t>
            </a:r>
            <a:r>
              <a:rPr lang="en-US" sz="2000" dirty="0" err="1">
                <a:solidFill>
                  <a:schemeClr val="bg1"/>
                </a:solidFill>
                <a:latin typeface="Libre Baskerville" charset="0"/>
              </a:rPr>
              <a:t>vacuo</a:t>
            </a:r>
            <a:r>
              <a:rPr lang="en-US" sz="2000" dirty="0">
                <a:solidFill>
                  <a:schemeClr val="bg1"/>
                </a:solidFill>
                <a:latin typeface="Libre Baskerville" charset="0"/>
              </a:rPr>
              <a: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1909" y="1490206"/>
            <a:ext cx="3033511" cy="326964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0369" y="1490205"/>
            <a:ext cx="3183221" cy="3269643"/>
          </a:xfrm>
          <a:prstGeom prst="rect">
            <a:avLst/>
          </a:prstGeom>
        </p:spPr>
      </p:pic>
    </p:spTree>
    <p:extLst>
      <p:ext uri="{BB962C8B-B14F-4D97-AF65-F5344CB8AC3E}">
        <p14:creationId xmlns:p14="http://schemas.microsoft.com/office/powerpoint/2010/main" val="234992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7" name="Google Shape;117;p19"/>
          <p:cNvSpPr txBox="1">
            <a:spLocks noGrp="1"/>
          </p:cNvSpPr>
          <p:nvPr>
            <p:ph type="subTitle" idx="4294967295"/>
          </p:nvPr>
        </p:nvSpPr>
        <p:spPr>
          <a:xfrm>
            <a:off x="1158101" y="1354255"/>
            <a:ext cx="7393617" cy="3248918"/>
          </a:xfrm>
          <a:prstGeom prst="rect">
            <a:avLst/>
          </a:prstGeom>
        </p:spPr>
        <p:txBody>
          <a:bodyPr spcFirstLastPara="1" wrap="square" lIns="91425" tIns="91425" rIns="91425" bIns="91425" anchor="t" anchorCtr="0">
            <a:noAutofit/>
          </a:bodyPr>
          <a:lstStyle/>
          <a:p>
            <a:pPr marL="285750" indent="-285750" algn="ctr">
              <a:buClr>
                <a:schemeClr val="accent6"/>
              </a:buClr>
            </a:pPr>
            <a:endParaRPr lang="en-US" sz="2000" b="1" dirty="0">
              <a:solidFill>
                <a:schemeClr val="accent6"/>
              </a:solidFill>
            </a:endParaRPr>
          </a:p>
          <a:p>
            <a:pPr marL="0" indent="0" algn="ctr">
              <a:buClr>
                <a:schemeClr val="accent6"/>
              </a:buClr>
              <a:buNone/>
            </a:pPr>
            <a:endParaRPr sz="2000" b="1" dirty="0">
              <a:solidFill>
                <a:schemeClr val="accent6"/>
              </a:solidFill>
            </a:endParaRPr>
          </a:p>
        </p:txBody>
      </p:sp>
      <p:grpSp>
        <p:nvGrpSpPr>
          <p:cNvPr id="118" name="Google Shape;118;p19"/>
          <p:cNvGrpSpPr/>
          <p:nvPr/>
        </p:nvGrpSpPr>
        <p:grpSpPr>
          <a:xfrm>
            <a:off x="260739" y="248375"/>
            <a:ext cx="1035173" cy="1035155"/>
            <a:chOff x="6643075" y="3664250"/>
            <a:chExt cx="407950" cy="407975"/>
          </a:xfrm>
        </p:grpSpPr>
        <p:sp>
          <p:nvSpPr>
            <p:cNvPr id="119" name="Google Shape;119;p19"/>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9"/>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 name="Google Shape;121;p19"/>
          <p:cNvGrpSpPr/>
          <p:nvPr/>
        </p:nvGrpSpPr>
        <p:grpSpPr>
          <a:xfrm rot="-587406">
            <a:off x="293822" y="1385622"/>
            <a:ext cx="425594" cy="425570"/>
            <a:chOff x="576250" y="4319400"/>
            <a:chExt cx="442075" cy="442050"/>
          </a:xfrm>
        </p:grpSpPr>
        <p:sp>
          <p:nvSpPr>
            <p:cNvPr id="122" name="Google Shape;122;p19"/>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9"/>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9"/>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9"/>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 name="Google Shape;126;p19"/>
          <p:cNvSpPr/>
          <p:nvPr/>
        </p:nvSpPr>
        <p:spPr>
          <a:xfrm>
            <a:off x="260739" y="223899"/>
            <a:ext cx="161807" cy="154500"/>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9"/>
          <p:cNvSpPr/>
          <p:nvPr/>
        </p:nvSpPr>
        <p:spPr>
          <a:xfrm rot="2697385">
            <a:off x="1296130" y="478932"/>
            <a:ext cx="245621" cy="234528"/>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9"/>
          <p:cNvSpPr/>
          <p:nvPr/>
        </p:nvSpPr>
        <p:spPr>
          <a:xfrm>
            <a:off x="1369750" y="899573"/>
            <a:ext cx="98383" cy="93976"/>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rot="1280154">
            <a:off x="159445" y="522861"/>
            <a:ext cx="98367" cy="93971"/>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9"/>
          <p:cNvSpPr txBox="1">
            <a:spLocks noGrp="1"/>
          </p:cNvSpPr>
          <p:nvPr>
            <p:ph type="sldNum" idx="12"/>
          </p:nvPr>
        </p:nvSpPr>
        <p:spPr>
          <a:xfrm>
            <a:off x="38389" y="4749900"/>
            <a:ext cx="9105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rgbClr val="8A0A36"/>
                </a:solidFill>
              </a:rPr>
              <a:t>16</a:t>
            </a:fld>
            <a:endParaRPr dirty="0">
              <a:solidFill>
                <a:srgbClr val="8A0A36"/>
              </a:solidFill>
            </a:endParaRPr>
          </a:p>
        </p:txBody>
      </p:sp>
      <p:sp>
        <p:nvSpPr>
          <p:cNvPr id="2" name="TextBox 1"/>
          <p:cNvSpPr txBox="1"/>
          <p:nvPr/>
        </p:nvSpPr>
        <p:spPr>
          <a:xfrm>
            <a:off x="1468133" y="248375"/>
            <a:ext cx="7546212" cy="1015663"/>
          </a:xfrm>
          <a:prstGeom prst="rect">
            <a:avLst/>
          </a:prstGeom>
          <a:noFill/>
        </p:spPr>
        <p:txBody>
          <a:bodyPr wrap="square" rtlCol="0">
            <a:spAutoFit/>
          </a:bodyPr>
          <a:lstStyle/>
          <a:p>
            <a:pPr marL="342900" indent="-342900">
              <a:spcAft>
                <a:spcPts val="600"/>
              </a:spcAft>
              <a:buClr>
                <a:schemeClr val="accent6"/>
              </a:buClr>
              <a:buFont typeface="Arial" pitchFamily="34" charset="0"/>
              <a:buChar char="•"/>
            </a:pPr>
            <a:r>
              <a:rPr lang="en-US" sz="2000" dirty="0">
                <a:solidFill>
                  <a:srgbClr val="70041E"/>
                </a:solidFill>
                <a:latin typeface="Libre Baskerville" charset="0"/>
              </a:rPr>
              <a:t>Microscopy: Amyloid plaques (extracellular - accumulation of A</a:t>
            </a:r>
            <a:r>
              <a:rPr lang="el-GR" sz="2000" dirty="0">
                <a:solidFill>
                  <a:srgbClr val="70041E"/>
                </a:solidFill>
                <a:latin typeface="Libre Baskerville" charset="0"/>
              </a:rPr>
              <a:t>β</a:t>
            </a:r>
            <a:r>
              <a:rPr lang="en-US" sz="2000" dirty="0">
                <a:solidFill>
                  <a:srgbClr val="70041E"/>
                </a:solidFill>
                <a:latin typeface="Libre Baskerville" charset="0"/>
              </a:rPr>
              <a:t> amyloid) and neurofibrillary tangles (intracellular -</a:t>
            </a:r>
            <a:r>
              <a:rPr lang="en-US" sz="2000" i="1" dirty="0">
                <a:solidFill>
                  <a:srgbClr val="70041E"/>
                </a:solidFill>
                <a:latin typeface="Libre Baskerville" charset="0"/>
              </a:rPr>
              <a:t>Tau</a:t>
            </a:r>
            <a:r>
              <a:rPr lang="en-US" sz="2000" dirty="0">
                <a:solidFill>
                  <a:srgbClr val="70041E"/>
                </a:solidFill>
                <a:latin typeface="Libre Baskerville" charset="0"/>
              </a:rPr>
              <a:t> accumulation).</a:t>
            </a:r>
            <a:endParaRPr lang="en-US" sz="2000" b="1" dirty="0">
              <a:solidFill>
                <a:srgbClr val="70041E"/>
              </a:solidFill>
              <a:latin typeface="Libre Baskerville" charset="0"/>
              <a:ea typeface="Libre Baskerville"/>
              <a:cs typeface="Libre Baskerville"/>
              <a:sym typeface="Libre Baskerville"/>
            </a:endParaRPr>
          </a:p>
        </p:txBody>
      </p:sp>
      <p:pic>
        <p:nvPicPr>
          <p:cNvPr id="3074" name="Picture 2" descr="Image result for amyloid plaqu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0446" y="1352536"/>
            <a:ext cx="5455576" cy="3311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332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7" name="Google Shape;117;p19"/>
          <p:cNvSpPr txBox="1">
            <a:spLocks noGrp="1"/>
          </p:cNvSpPr>
          <p:nvPr>
            <p:ph type="subTitle" idx="4294967295"/>
          </p:nvPr>
        </p:nvSpPr>
        <p:spPr>
          <a:xfrm>
            <a:off x="1158101" y="1354255"/>
            <a:ext cx="7393617" cy="3248918"/>
          </a:xfrm>
          <a:prstGeom prst="rect">
            <a:avLst/>
          </a:prstGeom>
        </p:spPr>
        <p:txBody>
          <a:bodyPr spcFirstLastPara="1" wrap="square" lIns="91425" tIns="91425" rIns="91425" bIns="91425" anchor="t" anchorCtr="0">
            <a:noAutofit/>
          </a:bodyPr>
          <a:lstStyle/>
          <a:p>
            <a:pPr marL="285750" indent="-285750" algn="ctr">
              <a:buClr>
                <a:schemeClr val="accent6"/>
              </a:buClr>
            </a:pPr>
            <a:endParaRPr lang="en-US" sz="2000" b="1" dirty="0">
              <a:solidFill>
                <a:schemeClr val="accent6"/>
              </a:solidFill>
            </a:endParaRPr>
          </a:p>
          <a:p>
            <a:pPr marL="0" indent="0" algn="ctr">
              <a:buClr>
                <a:schemeClr val="accent6"/>
              </a:buClr>
              <a:buNone/>
            </a:pPr>
            <a:endParaRPr sz="2000" b="1" dirty="0">
              <a:solidFill>
                <a:schemeClr val="accent6"/>
              </a:solidFill>
            </a:endParaRPr>
          </a:p>
        </p:txBody>
      </p:sp>
      <p:grpSp>
        <p:nvGrpSpPr>
          <p:cNvPr id="118" name="Google Shape;118;p19"/>
          <p:cNvGrpSpPr/>
          <p:nvPr/>
        </p:nvGrpSpPr>
        <p:grpSpPr>
          <a:xfrm>
            <a:off x="260739" y="248375"/>
            <a:ext cx="1035173" cy="1035155"/>
            <a:chOff x="6643075" y="3664250"/>
            <a:chExt cx="407950" cy="407975"/>
          </a:xfrm>
        </p:grpSpPr>
        <p:sp>
          <p:nvSpPr>
            <p:cNvPr id="119" name="Google Shape;119;p19"/>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9"/>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 name="Google Shape;121;p19"/>
          <p:cNvGrpSpPr/>
          <p:nvPr/>
        </p:nvGrpSpPr>
        <p:grpSpPr>
          <a:xfrm rot="-587406">
            <a:off x="293822" y="1385622"/>
            <a:ext cx="425594" cy="425570"/>
            <a:chOff x="576250" y="4319400"/>
            <a:chExt cx="442075" cy="442050"/>
          </a:xfrm>
        </p:grpSpPr>
        <p:sp>
          <p:nvSpPr>
            <p:cNvPr id="122" name="Google Shape;122;p19"/>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9"/>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9"/>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9"/>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 name="Google Shape;126;p19"/>
          <p:cNvSpPr/>
          <p:nvPr/>
        </p:nvSpPr>
        <p:spPr>
          <a:xfrm>
            <a:off x="260739" y="223899"/>
            <a:ext cx="161807" cy="154500"/>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9"/>
          <p:cNvSpPr/>
          <p:nvPr/>
        </p:nvSpPr>
        <p:spPr>
          <a:xfrm rot="2697385">
            <a:off x="1296130" y="478932"/>
            <a:ext cx="245621" cy="234528"/>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9"/>
          <p:cNvSpPr/>
          <p:nvPr/>
        </p:nvSpPr>
        <p:spPr>
          <a:xfrm>
            <a:off x="1369750" y="899573"/>
            <a:ext cx="98383" cy="93976"/>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rot="1280154">
            <a:off x="159445" y="522861"/>
            <a:ext cx="98367" cy="93971"/>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9"/>
          <p:cNvSpPr txBox="1">
            <a:spLocks noGrp="1"/>
          </p:cNvSpPr>
          <p:nvPr>
            <p:ph type="sldNum" idx="12"/>
          </p:nvPr>
        </p:nvSpPr>
        <p:spPr>
          <a:xfrm>
            <a:off x="38389" y="4749900"/>
            <a:ext cx="9105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rgbClr val="8A0A36"/>
                </a:solidFill>
              </a:rPr>
              <a:t>17</a:t>
            </a:fld>
            <a:endParaRPr dirty="0">
              <a:solidFill>
                <a:srgbClr val="8A0A36"/>
              </a:solidFill>
            </a:endParaRPr>
          </a:p>
        </p:txBody>
      </p:sp>
      <p:pic>
        <p:nvPicPr>
          <p:cNvPr id="1026" name="Picture 2" descr="http://missinglink.ucsf.edu/lm/ids_104_neurodegenerative/case1/Case1Images/PlqHnE20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325" y="1598407"/>
            <a:ext cx="4540587" cy="32458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missinglink.ucsf.edu/lm/ids_104_neurodegenerative/case1/Case1Images/PlqHnE40xcro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5301" y="1598407"/>
            <a:ext cx="3346665" cy="32458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88703" y="301149"/>
            <a:ext cx="6918300" cy="1477328"/>
          </a:xfrm>
          <a:prstGeom prst="rect">
            <a:avLst/>
          </a:prstGeom>
          <a:noFill/>
        </p:spPr>
        <p:txBody>
          <a:bodyPr wrap="square" rtlCol="0">
            <a:spAutoFit/>
          </a:bodyPr>
          <a:lstStyle/>
          <a:p>
            <a:r>
              <a:rPr lang="en-US" sz="1800" b="1" dirty="0" err="1">
                <a:solidFill>
                  <a:srgbClr val="70041E"/>
                </a:solidFill>
                <a:latin typeface="Libre Baskerville" charset="0"/>
              </a:rPr>
              <a:t>Neuritic</a:t>
            </a:r>
            <a:r>
              <a:rPr lang="en-US" sz="1800" b="1" dirty="0">
                <a:solidFill>
                  <a:srgbClr val="70041E"/>
                </a:solidFill>
                <a:latin typeface="Libre Baskerville" charset="0"/>
              </a:rPr>
              <a:t> plaques </a:t>
            </a:r>
            <a:r>
              <a:rPr lang="en-US" sz="1800" dirty="0">
                <a:solidFill>
                  <a:srgbClr val="70041E"/>
                </a:solidFill>
                <a:latin typeface="Libre Baskerville" charset="0"/>
              </a:rPr>
              <a:t>are focal, spherical collections of dilated, tortuous, processes of dystrophic </a:t>
            </a:r>
            <a:r>
              <a:rPr lang="en-US" sz="1800" dirty="0" err="1">
                <a:solidFill>
                  <a:srgbClr val="70041E"/>
                </a:solidFill>
                <a:latin typeface="Libre Baskerville" charset="0"/>
              </a:rPr>
              <a:t>neurites</a:t>
            </a:r>
            <a:r>
              <a:rPr lang="en-US" sz="1800" dirty="0">
                <a:solidFill>
                  <a:srgbClr val="70041E"/>
                </a:solidFill>
                <a:latin typeface="Libre Baskerville" charset="0"/>
              </a:rPr>
              <a:t> around a central amyloid (A</a:t>
            </a:r>
            <a:r>
              <a:rPr lang="el-GR" sz="1800" dirty="0">
                <a:solidFill>
                  <a:srgbClr val="70041E"/>
                </a:solidFill>
                <a:latin typeface="Libre Baskerville" charset="0"/>
              </a:rPr>
              <a:t>β</a:t>
            </a:r>
            <a:r>
              <a:rPr lang="en-US" sz="1800" dirty="0">
                <a:solidFill>
                  <a:srgbClr val="70041E"/>
                </a:solidFill>
                <a:latin typeface="Libre Baskerville" charset="0"/>
              </a:rPr>
              <a:t>) core. A</a:t>
            </a:r>
            <a:r>
              <a:rPr lang="el-GR" sz="1800" dirty="0">
                <a:solidFill>
                  <a:srgbClr val="70041E"/>
                </a:solidFill>
                <a:latin typeface="Libre Baskerville" charset="0"/>
              </a:rPr>
              <a:t>β</a:t>
            </a:r>
            <a:r>
              <a:rPr lang="en-US" sz="1800" dirty="0">
                <a:solidFill>
                  <a:srgbClr val="70041E"/>
                </a:solidFill>
                <a:latin typeface="Libre Baskerville" charset="0"/>
              </a:rPr>
              <a:t> deposition without </a:t>
            </a:r>
            <a:r>
              <a:rPr lang="en-US" sz="1800" dirty="0" err="1">
                <a:solidFill>
                  <a:srgbClr val="70041E"/>
                </a:solidFill>
                <a:latin typeface="Libre Baskerville" charset="0"/>
              </a:rPr>
              <a:t>neurites</a:t>
            </a:r>
            <a:r>
              <a:rPr lang="en-US" sz="1800" dirty="0">
                <a:solidFill>
                  <a:srgbClr val="70041E"/>
                </a:solidFill>
                <a:latin typeface="Libre Baskerville" charset="0"/>
              </a:rPr>
              <a:t> termed </a:t>
            </a:r>
            <a:r>
              <a:rPr lang="en-US" sz="1800" b="1" dirty="0">
                <a:solidFill>
                  <a:srgbClr val="70041E"/>
                </a:solidFill>
                <a:latin typeface="Libre Baskerville" charset="0"/>
              </a:rPr>
              <a:t>diffuse plaques.</a:t>
            </a:r>
            <a:r>
              <a:rPr lang="en-US" sz="1800" dirty="0">
                <a:solidFill>
                  <a:srgbClr val="70041E"/>
                </a:solidFill>
                <a:latin typeface="Libre Baskerville" charset="0"/>
              </a:rPr>
              <a:t/>
            </a:r>
            <a:br>
              <a:rPr lang="en-US" sz="1800" dirty="0">
                <a:solidFill>
                  <a:srgbClr val="70041E"/>
                </a:solidFill>
                <a:latin typeface="Libre Baskerville" charset="0"/>
              </a:rPr>
            </a:br>
            <a:endParaRPr lang="en-US" sz="1800" dirty="0">
              <a:solidFill>
                <a:srgbClr val="70041E"/>
              </a:solidFill>
              <a:latin typeface="Libre Baskerville" charset="0"/>
            </a:endParaRPr>
          </a:p>
        </p:txBody>
      </p:sp>
    </p:spTree>
    <p:extLst>
      <p:ext uri="{BB962C8B-B14F-4D97-AF65-F5344CB8AC3E}">
        <p14:creationId xmlns:p14="http://schemas.microsoft.com/office/powerpoint/2010/main" val="514731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7" name="Google Shape;117;p19"/>
          <p:cNvSpPr txBox="1">
            <a:spLocks noGrp="1"/>
          </p:cNvSpPr>
          <p:nvPr>
            <p:ph type="subTitle" idx="4294967295"/>
          </p:nvPr>
        </p:nvSpPr>
        <p:spPr>
          <a:xfrm>
            <a:off x="1158101" y="1354255"/>
            <a:ext cx="7393617" cy="3248918"/>
          </a:xfrm>
          <a:prstGeom prst="rect">
            <a:avLst/>
          </a:prstGeom>
        </p:spPr>
        <p:txBody>
          <a:bodyPr spcFirstLastPara="1" wrap="square" lIns="91425" tIns="91425" rIns="91425" bIns="91425" anchor="t" anchorCtr="0">
            <a:noAutofit/>
          </a:bodyPr>
          <a:lstStyle/>
          <a:p>
            <a:pPr marL="285750" indent="-285750" algn="ctr">
              <a:buClr>
                <a:schemeClr val="accent6"/>
              </a:buClr>
            </a:pPr>
            <a:endParaRPr lang="en-US" sz="2000" b="1" dirty="0">
              <a:solidFill>
                <a:schemeClr val="accent6"/>
              </a:solidFill>
            </a:endParaRPr>
          </a:p>
          <a:p>
            <a:pPr marL="0" indent="0" algn="ctr">
              <a:buClr>
                <a:schemeClr val="accent6"/>
              </a:buClr>
              <a:buNone/>
            </a:pPr>
            <a:endParaRPr sz="2000" b="1" dirty="0">
              <a:solidFill>
                <a:schemeClr val="accent6"/>
              </a:solidFill>
            </a:endParaRPr>
          </a:p>
        </p:txBody>
      </p:sp>
      <p:grpSp>
        <p:nvGrpSpPr>
          <p:cNvPr id="118" name="Google Shape;118;p19"/>
          <p:cNvGrpSpPr/>
          <p:nvPr/>
        </p:nvGrpSpPr>
        <p:grpSpPr>
          <a:xfrm>
            <a:off x="126314" y="223899"/>
            <a:ext cx="1035173" cy="1035155"/>
            <a:chOff x="6643075" y="3664250"/>
            <a:chExt cx="407950" cy="407975"/>
          </a:xfrm>
        </p:grpSpPr>
        <p:sp>
          <p:nvSpPr>
            <p:cNvPr id="119" name="Google Shape;119;p19"/>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9"/>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 name="Google Shape;121;p19"/>
          <p:cNvGrpSpPr/>
          <p:nvPr/>
        </p:nvGrpSpPr>
        <p:grpSpPr>
          <a:xfrm rot="-587406">
            <a:off x="293822" y="1385622"/>
            <a:ext cx="425594" cy="425570"/>
            <a:chOff x="576250" y="4319400"/>
            <a:chExt cx="442075" cy="442050"/>
          </a:xfrm>
        </p:grpSpPr>
        <p:sp>
          <p:nvSpPr>
            <p:cNvPr id="122" name="Google Shape;122;p19"/>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9"/>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9"/>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9"/>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 name="Google Shape;126;p19"/>
          <p:cNvSpPr/>
          <p:nvPr/>
        </p:nvSpPr>
        <p:spPr>
          <a:xfrm>
            <a:off x="260739" y="223899"/>
            <a:ext cx="161807" cy="154500"/>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9"/>
          <p:cNvSpPr/>
          <p:nvPr/>
        </p:nvSpPr>
        <p:spPr>
          <a:xfrm rot="2697385">
            <a:off x="1208437" y="489765"/>
            <a:ext cx="245621" cy="234528"/>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9"/>
          <p:cNvSpPr/>
          <p:nvPr/>
        </p:nvSpPr>
        <p:spPr>
          <a:xfrm>
            <a:off x="1112294" y="993549"/>
            <a:ext cx="98383" cy="93976"/>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rot="1280154">
            <a:off x="67596" y="492877"/>
            <a:ext cx="98367" cy="93971"/>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9"/>
          <p:cNvSpPr txBox="1">
            <a:spLocks noGrp="1"/>
          </p:cNvSpPr>
          <p:nvPr>
            <p:ph type="sldNum" idx="12"/>
          </p:nvPr>
        </p:nvSpPr>
        <p:spPr>
          <a:xfrm>
            <a:off x="38389" y="4749900"/>
            <a:ext cx="9105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rgbClr val="8A0A36"/>
                </a:solidFill>
              </a:rPr>
              <a:t>18</a:t>
            </a:fld>
            <a:endParaRPr dirty="0">
              <a:solidFill>
                <a:srgbClr val="8A0A36"/>
              </a:solidFill>
            </a:endParaRPr>
          </a:p>
        </p:txBody>
      </p:sp>
      <p:sp>
        <p:nvSpPr>
          <p:cNvPr id="3" name="TextBox 2"/>
          <p:cNvSpPr txBox="1"/>
          <p:nvPr/>
        </p:nvSpPr>
        <p:spPr>
          <a:xfrm>
            <a:off x="1468134" y="301149"/>
            <a:ext cx="7279206" cy="1154162"/>
          </a:xfrm>
          <a:prstGeom prst="rect">
            <a:avLst/>
          </a:prstGeom>
          <a:noFill/>
        </p:spPr>
        <p:txBody>
          <a:bodyPr wrap="square" rtlCol="0">
            <a:spAutoFit/>
          </a:bodyPr>
          <a:lstStyle/>
          <a:p>
            <a:pPr>
              <a:spcAft>
                <a:spcPts val="600"/>
              </a:spcAft>
            </a:pPr>
            <a:r>
              <a:rPr lang="en-US" sz="1600" b="1" dirty="0">
                <a:solidFill>
                  <a:srgbClr val="70041E"/>
                </a:solidFill>
                <a:latin typeface="Libre Baskerville" charset="0"/>
              </a:rPr>
              <a:t>Neurofibrillary tangles</a:t>
            </a:r>
            <a:r>
              <a:rPr lang="en-US" sz="1600" dirty="0">
                <a:solidFill>
                  <a:srgbClr val="70041E"/>
                </a:solidFill>
                <a:latin typeface="Libre Baskerville" charset="0"/>
              </a:rPr>
              <a:t>: Tau containing bundles of filaments in neurons cytoplasm (encircle the nucleus), &lt;</a:t>
            </a:r>
            <a:r>
              <a:rPr lang="en-US" sz="1600" b="1" dirty="0">
                <a:solidFill>
                  <a:srgbClr val="70041E"/>
                </a:solidFill>
                <a:latin typeface="Libre Baskerville" charset="0"/>
              </a:rPr>
              <a:t>flame</a:t>
            </a:r>
            <a:r>
              <a:rPr lang="en-US" sz="1600" dirty="0">
                <a:solidFill>
                  <a:srgbClr val="70041E"/>
                </a:solidFill>
                <a:latin typeface="Libre Baskerville" charset="0"/>
              </a:rPr>
              <a:t> shapes&gt;</a:t>
            </a:r>
          </a:p>
          <a:p>
            <a:pPr>
              <a:spcAft>
                <a:spcPts val="600"/>
              </a:spcAft>
            </a:pPr>
            <a:r>
              <a:rPr lang="en-US" sz="1600" b="1" dirty="0">
                <a:solidFill>
                  <a:srgbClr val="70041E"/>
                </a:solidFill>
                <a:latin typeface="Libre Baskerville" charset="0"/>
              </a:rPr>
              <a:t>Where ? </a:t>
            </a:r>
            <a:r>
              <a:rPr lang="en-US" sz="1600" dirty="0">
                <a:solidFill>
                  <a:srgbClr val="70041E"/>
                </a:solidFill>
                <a:latin typeface="Libre Baskerville" charset="0"/>
              </a:rPr>
              <a:t>cortical neurons (</a:t>
            </a:r>
            <a:r>
              <a:rPr lang="en-US" sz="1600" dirty="0" err="1">
                <a:solidFill>
                  <a:srgbClr val="70041E"/>
                </a:solidFill>
                <a:latin typeface="Libre Baskerville" charset="0"/>
              </a:rPr>
              <a:t>entorhinal</a:t>
            </a:r>
            <a:r>
              <a:rPr lang="en-US" sz="1600" dirty="0">
                <a:solidFill>
                  <a:srgbClr val="70041E"/>
                </a:solidFill>
                <a:latin typeface="Libre Baskerville" charset="0"/>
              </a:rPr>
              <a:t> cortex), &amp; the pyramidal cells of hippocampus, amygdala, basal forebrain, the raphe nuclei.</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988" y="1455311"/>
            <a:ext cx="4353933" cy="328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https://library.med.utah.edu/WebPath/jpeg5/CNS09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6126" y="1455311"/>
            <a:ext cx="3271214" cy="3286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427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7" name="Google Shape;117;p19"/>
          <p:cNvSpPr txBox="1">
            <a:spLocks noGrp="1"/>
          </p:cNvSpPr>
          <p:nvPr>
            <p:ph type="subTitle" idx="4294967295"/>
          </p:nvPr>
        </p:nvSpPr>
        <p:spPr>
          <a:xfrm>
            <a:off x="1158101" y="1354255"/>
            <a:ext cx="7393617" cy="3248918"/>
          </a:xfrm>
          <a:prstGeom prst="rect">
            <a:avLst/>
          </a:prstGeom>
        </p:spPr>
        <p:txBody>
          <a:bodyPr spcFirstLastPara="1" wrap="square" lIns="91425" tIns="91425" rIns="91425" bIns="91425" anchor="t" anchorCtr="0">
            <a:noAutofit/>
          </a:bodyPr>
          <a:lstStyle/>
          <a:p>
            <a:pPr marL="285750" indent="-285750" algn="ctr">
              <a:buClr>
                <a:schemeClr val="accent6"/>
              </a:buClr>
            </a:pPr>
            <a:endParaRPr lang="en-US" sz="2000" b="1" dirty="0">
              <a:solidFill>
                <a:schemeClr val="accent6"/>
              </a:solidFill>
            </a:endParaRPr>
          </a:p>
          <a:p>
            <a:pPr marL="0" indent="0" algn="ctr">
              <a:buClr>
                <a:schemeClr val="accent6"/>
              </a:buClr>
              <a:buNone/>
            </a:pPr>
            <a:endParaRPr sz="2000" b="1" dirty="0">
              <a:solidFill>
                <a:schemeClr val="accent6"/>
              </a:solidFill>
            </a:endParaRPr>
          </a:p>
        </p:txBody>
      </p:sp>
      <p:grpSp>
        <p:nvGrpSpPr>
          <p:cNvPr id="121" name="Google Shape;121;p19"/>
          <p:cNvGrpSpPr/>
          <p:nvPr/>
        </p:nvGrpSpPr>
        <p:grpSpPr>
          <a:xfrm rot="-587406">
            <a:off x="8588656" y="111190"/>
            <a:ext cx="425594" cy="425570"/>
            <a:chOff x="576250" y="4319400"/>
            <a:chExt cx="442075" cy="442050"/>
          </a:xfrm>
        </p:grpSpPr>
        <p:sp>
          <p:nvSpPr>
            <p:cNvPr id="122" name="Google Shape;122;p19"/>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9"/>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9"/>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9"/>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 name="Google Shape;130;p19"/>
          <p:cNvSpPr txBox="1">
            <a:spLocks noGrp="1"/>
          </p:cNvSpPr>
          <p:nvPr>
            <p:ph type="sldNum" idx="12"/>
          </p:nvPr>
        </p:nvSpPr>
        <p:spPr>
          <a:xfrm>
            <a:off x="38389" y="4749900"/>
            <a:ext cx="9105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rgbClr val="8A0A36"/>
                </a:solidFill>
              </a:rPr>
              <a:t>19</a:t>
            </a:fld>
            <a:endParaRPr dirty="0">
              <a:solidFill>
                <a:srgbClr val="8A0A36"/>
              </a:solidFill>
            </a:endParaRPr>
          </a:p>
        </p:txBody>
      </p:sp>
      <p:sp>
        <p:nvSpPr>
          <p:cNvPr id="2" name="TextBox 1"/>
          <p:cNvSpPr txBox="1"/>
          <p:nvPr/>
        </p:nvSpPr>
        <p:spPr>
          <a:xfrm>
            <a:off x="595901" y="578205"/>
            <a:ext cx="3708972" cy="3939540"/>
          </a:xfrm>
          <a:prstGeom prst="rect">
            <a:avLst/>
          </a:prstGeom>
          <a:noFill/>
        </p:spPr>
        <p:txBody>
          <a:bodyPr wrap="square" rtlCol="0">
            <a:spAutoFit/>
          </a:bodyPr>
          <a:lstStyle/>
          <a:p>
            <a:pPr>
              <a:spcAft>
                <a:spcPts val="600"/>
              </a:spcAft>
            </a:pPr>
            <a:r>
              <a:rPr lang="en-US" sz="2000" dirty="0">
                <a:solidFill>
                  <a:srgbClr val="70041E"/>
                </a:solidFill>
                <a:latin typeface="Libre Baskerville" charset="0"/>
              </a:rPr>
              <a:t>Clinically: Insidious onset of impaired higher intellectual function &amp; memory, &amp; altered mood &amp; behavior. </a:t>
            </a:r>
          </a:p>
          <a:p>
            <a:pPr>
              <a:spcAft>
                <a:spcPts val="600"/>
              </a:spcAft>
            </a:pPr>
            <a:r>
              <a:rPr lang="en-US" sz="2000" dirty="0">
                <a:solidFill>
                  <a:srgbClr val="70041E"/>
                </a:solidFill>
                <a:latin typeface="Libre Baskerville" charset="0"/>
              </a:rPr>
              <a:t>Over time, disorientation &amp; aphasia. In final stages they are disabled, mute &amp; immobile.</a:t>
            </a:r>
          </a:p>
          <a:p>
            <a:pPr>
              <a:spcAft>
                <a:spcPts val="600"/>
              </a:spcAft>
            </a:pPr>
            <a:r>
              <a:rPr lang="en-US" sz="2000" dirty="0">
                <a:solidFill>
                  <a:srgbClr val="70041E"/>
                </a:solidFill>
                <a:latin typeface="Libre Baskerville" charset="0"/>
              </a:rPr>
              <a:t>Death </a:t>
            </a:r>
            <a:r>
              <a:rPr lang="en-US" sz="2000" dirty="0">
                <a:solidFill>
                  <a:srgbClr val="70041E"/>
                </a:solidFill>
                <a:latin typeface="Libre Baskerville" charset="0"/>
                <a:sym typeface="Wingdings" pitchFamily="2" charset="2"/>
              </a:rPr>
              <a:t> </a:t>
            </a:r>
            <a:r>
              <a:rPr lang="en-US" sz="2000" dirty="0" err="1">
                <a:solidFill>
                  <a:srgbClr val="70041E"/>
                </a:solidFill>
                <a:latin typeface="Libre Baskerville" charset="0"/>
              </a:rPr>
              <a:t>intercurrent</a:t>
            </a:r>
            <a:r>
              <a:rPr lang="en-US" sz="2000" dirty="0">
                <a:solidFill>
                  <a:srgbClr val="70041E"/>
                </a:solidFill>
                <a:latin typeface="Libre Baskerville" charset="0"/>
              </a:rPr>
              <a:t> pneumonia or other infections.</a:t>
            </a:r>
            <a:endParaRPr lang="en-US" sz="2000" b="1" dirty="0">
              <a:solidFill>
                <a:srgbClr val="70041E"/>
              </a:solidFill>
              <a:latin typeface="Libre Baskerville" charset="0"/>
              <a:ea typeface="Libre Baskerville"/>
              <a:cs typeface="Libre Baskerville"/>
              <a:sym typeface="Libre Baskerville"/>
            </a:endParaRPr>
          </a:p>
        </p:txBody>
      </p:sp>
      <p:pic>
        <p:nvPicPr>
          <p:cNvPr id="614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4873" y="334366"/>
            <a:ext cx="4406507" cy="4442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615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1013325" y="0"/>
            <a:ext cx="7117200" cy="712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t>Neurons – Acute neuronal injury </a:t>
            </a:r>
            <a:endParaRPr sz="2800" b="1" dirty="0"/>
          </a:p>
        </p:txBody>
      </p:sp>
      <p:sp>
        <p:nvSpPr>
          <p:cNvPr id="72" name="Google Shape;72;p14"/>
          <p:cNvSpPr txBox="1">
            <a:spLocks noGrp="1"/>
          </p:cNvSpPr>
          <p:nvPr>
            <p:ph type="body" idx="2"/>
          </p:nvPr>
        </p:nvSpPr>
        <p:spPr>
          <a:xfrm>
            <a:off x="139959" y="1390261"/>
            <a:ext cx="5113175" cy="2639407"/>
          </a:xfrm>
          <a:prstGeom prst="rect">
            <a:avLst/>
          </a:prstGeom>
        </p:spPr>
        <p:txBody>
          <a:bodyPr spcFirstLastPara="1" wrap="square" lIns="91425" tIns="91425" rIns="91425" bIns="91425" anchor="t" anchorCtr="0">
            <a:noAutofit/>
          </a:bodyPr>
          <a:lstStyle/>
          <a:p>
            <a:r>
              <a:rPr lang="en-US" sz="2000" dirty="0"/>
              <a:t>Within </a:t>
            </a:r>
            <a:r>
              <a:rPr lang="en-US" sz="2000" b="1" dirty="0"/>
              <a:t>12-24</a:t>
            </a:r>
            <a:r>
              <a:rPr lang="en-US" sz="2000" dirty="0"/>
              <a:t> hours of an irreversible hypoxic-ischemic insult, </a:t>
            </a:r>
            <a:r>
              <a:rPr lang="en-US" sz="2000" b="1" dirty="0"/>
              <a:t>neuronal injury </a:t>
            </a:r>
            <a:r>
              <a:rPr lang="en-US" sz="2000" dirty="0"/>
              <a:t>becomes evident microscopically </a:t>
            </a:r>
          </a:p>
          <a:p>
            <a:r>
              <a:rPr lang="en-US" sz="2000" dirty="0"/>
              <a:t>Shrinkage of the cell body, </a:t>
            </a:r>
            <a:r>
              <a:rPr lang="en-US" sz="2000" dirty="0" err="1"/>
              <a:t>pyknosis</a:t>
            </a:r>
            <a:r>
              <a:rPr lang="en-US" sz="2000" dirty="0"/>
              <a:t> of the nucleus, disappearance of the nucleolus, loss of </a:t>
            </a:r>
            <a:r>
              <a:rPr lang="en-US" sz="2000" dirty="0" err="1"/>
              <a:t>Nissl</a:t>
            </a:r>
            <a:r>
              <a:rPr lang="en-US" sz="2000" dirty="0"/>
              <a:t> substance, and intense eosinophilia of the cytoplasm </a:t>
            </a:r>
            <a:r>
              <a:rPr lang="en-US" sz="2000" b="1" dirty="0">
                <a:effectLst>
                  <a:outerShdw blurRad="38100" dist="38100" dir="2700000" algn="tl">
                    <a:srgbClr val="000000">
                      <a:alpha val="43137"/>
                    </a:srgbClr>
                  </a:outerShdw>
                </a:effectLst>
              </a:rPr>
              <a:t>“red neurons”</a:t>
            </a:r>
            <a:endParaRPr sz="2000" b="1" dirty="0">
              <a:effectLst>
                <a:outerShdw blurRad="38100" dist="38100" dir="2700000" algn="tl">
                  <a:srgbClr val="000000">
                    <a:alpha val="43137"/>
                  </a:srgbClr>
                </a:outerShdw>
              </a:effectLst>
            </a:endParaRPr>
          </a:p>
        </p:txBody>
      </p:sp>
      <p:sp>
        <p:nvSpPr>
          <p:cNvPr id="75" name="Google Shape;75;p14"/>
          <p:cNvSpPr txBox="1">
            <a:spLocks noGrp="1"/>
          </p:cNvSpPr>
          <p:nvPr>
            <p:ph type="sldNum" idx="12"/>
          </p:nvPr>
        </p:nvSpPr>
        <p:spPr>
          <a:xfrm>
            <a:off x="38389" y="4749900"/>
            <a:ext cx="9105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a:t>
            </a:fld>
            <a:endParaRPr/>
          </a:p>
        </p:txBody>
      </p:sp>
      <p:sp>
        <p:nvSpPr>
          <p:cNvPr id="76" name="Google Shape;76;p14"/>
          <p:cNvSpPr/>
          <p:nvPr/>
        </p:nvSpPr>
        <p:spPr>
          <a:xfrm>
            <a:off x="4369200" y="862355"/>
            <a:ext cx="405600" cy="393600"/>
          </a:xfrm>
          <a:custGeom>
            <a:avLst/>
            <a:gdLst/>
            <a:ahLst/>
            <a:cxnLst/>
            <a:rect l="l" t="t" r="r" b="b"/>
            <a:pathLst>
              <a:path w="120000" h="120000" extrusionOk="0">
                <a:moveTo>
                  <a:pt x="76645" y="57866"/>
                </a:moveTo>
                <a:cubicBezTo>
                  <a:pt x="73203" y="57842"/>
                  <a:pt x="68076" y="57296"/>
                  <a:pt x="62996" y="56353"/>
                </a:cubicBezTo>
                <a:cubicBezTo>
                  <a:pt x="61841" y="56155"/>
                  <a:pt x="61095" y="56353"/>
                  <a:pt x="60469" y="57346"/>
                </a:cubicBezTo>
                <a:cubicBezTo>
                  <a:pt x="59097" y="59454"/>
                  <a:pt x="57604" y="61488"/>
                  <a:pt x="56353" y="63670"/>
                </a:cubicBezTo>
                <a:cubicBezTo>
                  <a:pt x="54932" y="66176"/>
                  <a:pt x="54788" y="69028"/>
                  <a:pt x="54788" y="71880"/>
                </a:cubicBezTo>
                <a:cubicBezTo>
                  <a:pt x="54788" y="72054"/>
                  <a:pt x="54884" y="72327"/>
                  <a:pt x="55005" y="72377"/>
                </a:cubicBezTo>
                <a:cubicBezTo>
                  <a:pt x="55149" y="72426"/>
                  <a:pt x="55414" y="72302"/>
                  <a:pt x="55534" y="72178"/>
                </a:cubicBezTo>
                <a:cubicBezTo>
                  <a:pt x="56280" y="71310"/>
                  <a:pt x="57027" y="70417"/>
                  <a:pt x="57749" y="69524"/>
                </a:cubicBezTo>
                <a:cubicBezTo>
                  <a:pt x="62347" y="63819"/>
                  <a:pt x="70002" y="64787"/>
                  <a:pt x="74022" y="67292"/>
                </a:cubicBezTo>
                <a:cubicBezTo>
                  <a:pt x="74431" y="67540"/>
                  <a:pt x="74816" y="67862"/>
                  <a:pt x="75081" y="68234"/>
                </a:cubicBezTo>
                <a:cubicBezTo>
                  <a:pt x="77151" y="71161"/>
                  <a:pt x="78427" y="74386"/>
                  <a:pt x="78042" y="78057"/>
                </a:cubicBezTo>
                <a:cubicBezTo>
                  <a:pt x="77897" y="79446"/>
                  <a:pt x="77488" y="80934"/>
                  <a:pt x="76814" y="82149"/>
                </a:cubicBezTo>
                <a:cubicBezTo>
                  <a:pt x="75105" y="85101"/>
                  <a:pt x="73155" y="87879"/>
                  <a:pt x="71374" y="90806"/>
                </a:cubicBezTo>
                <a:cubicBezTo>
                  <a:pt x="69905" y="93187"/>
                  <a:pt x="68437" y="95568"/>
                  <a:pt x="67233" y="98073"/>
                </a:cubicBezTo>
                <a:cubicBezTo>
                  <a:pt x="65789" y="101099"/>
                  <a:pt x="65957" y="104274"/>
                  <a:pt x="67474" y="107250"/>
                </a:cubicBezTo>
                <a:cubicBezTo>
                  <a:pt x="68341" y="108912"/>
                  <a:pt x="69424" y="110549"/>
                  <a:pt x="70651" y="111963"/>
                </a:cubicBezTo>
                <a:cubicBezTo>
                  <a:pt x="72240" y="113774"/>
                  <a:pt x="74551" y="114270"/>
                  <a:pt x="76766" y="114791"/>
                </a:cubicBezTo>
                <a:cubicBezTo>
                  <a:pt x="85311" y="116775"/>
                  <a:pt x="91907" y="111789"/>
                  <a:pt x="95181" y="105589"/>
                </a:cubicBezTo>
                <a:cubicBezTo>
                  <a:pt x="96529" y="103009"/>
                  <a:pt x="97396" y="100281"/>
                  <a:pt x="97227" y="97304"/>
                </a:cubicBezTo>
                <a:cubicBezTo>
                  <a:pt x="97059" y="93856"/>
                  <a:pt x="95013" y="91674"/>
                  <a:pt x="91691" y="91326"/>
                </a:cubicBezTo>
                <a:cubicBezTo>
                  <a:pt x="90680" y="91227"/>
                  <a:pt x="89693" y="91277"/>
                  <a:pt x="88970" y="92219"/>
                </a:cubicBezTo>
                <a:cubicBezTo>
                  <a:pt x="88802" y="92418"/>
                  <a:pt x="88609" y="92616"/>
                  <a:pt x="88369" y="92740"/>
                </a:cubicBezTo>
                <a:cubicBezTo>
                  <a:pt x="88224" y="92840"/>
                  <a:pt x="87983" y="92864"/>
                  <a:pt x="87839" y="92790"/>
                </a:cubicBezTo>
                <a:cubicBezTo>
                  <a:pt x="87743" y="92740"/>
                  <a:pt x="87695" y="92393"/>
                  <a:pt x="87767" y="92294"/>
                </a:cubicBezTo>
                <a:cubicBezTo>
                  <a:pt x="89187" y="90235"/>
                  <a:pt x="90824" y="88449"/>
                  <a:pt x="93327" y="87829"/>
                </a:cubicBezTo>
                <a:cubicBezTo>
                  <a:pt x="93833" y="87705"/>
                  <a:pt x="94387" y="87656"/>
                  <a:pt x="94916" y="87680"/>
                </a:cubicBezTo>
                <a:cubicBezTo>
                  <a:pt x="98286" y="87953"/>
                  <a:pt x="101801" y="92120"/>
                  <a:pt x="101512" y="95618"/>
                </a:cubicBezTo>
                <a:cubicBezTo>
                  <a:pt x="101271" y="98569"/>
                  <a:pt x="100670" y="101471"/>
                  <a:pt x="99586" y="104224"/>
                </a:cubicBezTo>
                <a:cubicBezTo>
                  <a:pt x="96577" y="111914"/>
                  <a:pt x="90920" y="116453"/>
                  <a:pt x="83289" y="118511"/>
                </a:cubicBezTo>
                <a:cubicBezTo>
                  <a:pt x="79727" y="119454"/>
                  <a:pt x="76068" y="120000"/>
                  <a:pt x="72385" y="119826"/>
                </a:cubicBezTo>
                <a:cubicBezTo>
                  <a:pt x="64561" y="119429"/>
                  <a:pt x="56810" y="118462"/>
                  <a:pt x="49588" y="114989"/>
                </a:cubicBezTo>
                <a:cubicBezTo>
                  <a:pt x="40296" y="110525"/>
                  <a:pt x="33797" y="103505"/>
                  <a:pt x="31390" y="93038"/>
                </a:cubicBezTo>
                <a:cubicBezTo>
                  <a:pt x="29753" y="85969"/>
                  <a:pt x="30355" y="79049"/>
                  <a:pt x="33917" y="72649"/>
                </a:cubicBezTo>
                <a:cubicBezTo>
                  <a:pt x="35891" y="69152"/>
                  <a:pt x="38611" y="66473"/>
                  <a:pt x="42583" y="65481"/>
                </a:cubicBezTo>
                <a:cubicBezTo>
                  <a:pt x="43233" y="65332"/>
                  <a:pt x="43907" y="65233"/>
                  <a:pt x="44557" y="65183"/>
                </a:cubicBezTo>
                <a:cubicBezTo>
                  <a:pt x="48312" y="64960"/>
                  <a:pt x="49540" y="65779"/>
                  <a:pt x="50984" y="69350"/>
                </a:cubicBezTo>
                <a:cubicBezTo>
                  <a:pt x="51057" y="69524"/>
                  <a:pt x="51201" y="69673"/>
                  <a:pt x="51321" y="69822"/>
                </a:cubicBezTo>
                <a:cubicBezTo>
                  <a:pt x="51418" y="69673"/>
                  <a:pt x="51562" y="69549"/>
                  <a:pt x="51586" y="69400"/>
                </a:cubicBezTo>
                <a:cubicBezTo>
                  <a:pt x="52477" y="64762"/>
                  <a:pt x="54716" y="60793"/>
                  <a:pt x="57243" y="56949"/>
                </a:cubicBezTo>
                <a:cubicBezTo>
                  <a:pt x="57388" y="56725"/>
                  <a:pt x="57556" y="56502"/>
                  <a:pt x="57725" y="56304"/>
                </a:cubicBezTo>
                <a:cubicBezTo>
                  <a:pt x="58134" y="55733"/>
                  <a:pt x="57917" y="55485"/>
                  <a:pt x="57364" y="55262"/>
                </a:cubicBezTo>
                <a:cubicBezTo>
                  <a:pt x="54980" y="54344"/>
                  <a:pt x="52573" y="53501"/>
                  <a:pt x="50262" y="52410"/>
                </a:cubicBezTo>
                <a:cubicBezTo>
                  <a:pt x="43522" y="49185"/>
                  <a:pt x="38876" y="43877"/>
                  <a:pt x="36324" y="36684"/>
                </a:cubicBezTo>
                <a:cubicBezTo>
                  <a:pt x="35025" y="32988"/>
                  <a:pt x="34326" y="29144"/>
                  <a:pt x="34182" y="25175"/>
                </a:cubicBezTo>
                <a:cubicBezTo>
                  <a:pt x="34110" y="22273"/>
                  <a:pt x="34062" y="19421"/>
                  <a:pt x="34471" y="16544"/>
                </a:cubicBezTo>
                <a:cubicBezTo>
                  <a:pt x="34808" y="14113"/>
                  <a:pt x="33773" y="12079"/>
                  <a:pt x="32184" y="10392"/>
                </a:cubicBezTo>
                <a:cubicBezTo>
                  <a:pt x="28573" y="6548"/>
                  <a:pt x="24072" y="5159"/>
                  <a:pt x="19017" y="5878"/>
                </a:cubicBezTo>
                <a:cubicBezTo>
                  <a:pt x="11458" y="6969"/>
                  <a:pt x="7606" y="13691"/>
                  <a:pt x="6812" y="18503"/>
                </a:cubicBezTo>
                <a:cubicBezTo>
                  <a:pt x="6234" y="21827"/>
                  <a:pt x="7462" y="24754"/>
                  <a:pt x="9821" y="27085"/>
                </a:cubicBezTo>
                <a:cubicBezTo>
                  <a:pt x="11289" y="28524"/>
                  <a:pt x="12974" y="29020"/>
                  <a:pt x="14972" y="28052"/>
                </a:cubicBezTo>
                <a:cubicBezTo>
                  <a:pt x="16224" y="27432"/>
                  <a:pt x="16657" y="27829"/>
                  <a:pt x="16585" y="29268"/>
                </a:cubicBezTo>
                <a:cubicBezTo>
                  <a:pt x="16513" y="31326"/>
                  <a:pt x="15430" y="32691"/>
                  <a:pt x="13552" y="33410"/>
                </a:cubicBezTo>
                <a:cubicBezTo>
                  <a:pt x="10688" y="34526"/>
                  <a:pt x="8328" y="33534"/>
                  <a:pt x="6162" y="31649"/>
                </a:cubicBezTo>
                <a:cubicBezTo>
                  <a:pt x="4597" y="30260"/>
                  <a:pt x="3634" y="28474"/>
                  <a:pt x="2984" y="26465"/>
                </a:cubicBezTo>
                <a:cubicBezTo>
                  <a:pt x="0" y="17015"/>
                  <a:pt x="5199" y="4415"/>
                  <a:pt x="17307" y="2033"/>
                </a:cubicBezTo>
                <a:cubicBezTo>
                  <a:pt x="19883" y="1537"/>
                  <a:pt x="22483" y="1264"/>
                  <a:pt x="25083" y="1711"/>
                </a:cubicBezTo>
                <a:cubicBezTo>
                  <a:pt x="31558" y="2827"/>
                  <a:pt x="35675" y="6845"/>
                  <a:pt x="37865" y="13121"/>
                </a:cubicBezTo>
                <a:cubicBezTo>
                  <a:pt x="37961" y="13393"/>
                  <a:pt x="38010" y="13666"/>
                  <a:pt x="38106" y="13914"/>
                </a:cubicBezTo>
                <a:cubicBezTo>
                  <a:pt x="38226" y="14262"/>
                  <a:pt x="38395" y="14609"/>
                  <a:pt x="38539" y="14956"/>
                </a:cubicBezTo>
                <a:cubicBezTo>
                  <a:pt x="38780" y="14733"/>
                  <a:pt x="39021" y="14510"/>
                  <a:pt x="39237" y="14237"/>
                </a:cubicBezTo>
                <a:cubicBezTo>
                  <a:pt x="43787" y="8334"/>
                  <a:pt x="49757" y="5481"/>
                  <a:pt x="57051" y="5630"/>
                </a:cubicBezTo>
                <a:cubicBezTo>
                  <a:pt x="59434" y="5704"/>
                  <a:pt x="61889" y="5729"/>
                  <a:pt x="64224" y="6225"/>
                </a:cubicBezTo>
                <a:cubicBezTo>
                  <a:pt x="72072" y="7862"/>
                  <a:pt x="77753" y="12302"/>
                  <a:pt x="80256" y="20363"/>
                </a:cubicBezTo>
                <a:cubicBezTo>
                  <a:pt x="81941" y="25795"/>
                  <a:pt x="81147" y="31128"/>
                  <a:pt x="78836" y="36238"/>
                </a:cubicBezTo>
                <a:cubicBezTo>
                  <a:pt x="76140" y="42190"/>
                  <a:pt x="72240" y="47201"/>
                  <a:pt x="67233" y="51293"/>
                </a:cubicBezTo>
                <a:cubicBezTo>
                  <a:pt x="66896" y="51541"/>
                  <a:pt x="66559" y="51765"/>
                  <a:pt x="66270" y="52038"/>
                </a:cubicBezTo>
                <a:cubicBezTo>
                  <a:pt x="66126" y="52162"/>
                  <a:pt x="66006" y="52335"/>
                  <a:pt x="65885" y="52484"/>
                </a:cubicBezTo>
                <a:cubicBezTo>
                  <a:pt x="66078" y="52608"/>
                  <a:pt x="66270" y="52831"/>
                  <a:pt x="66463" y="52856"/>
                </a:cubicBezTo>
                <a:cubicBezTo>
                  <a:pt x="69713" y="53253"/>
                  <a:pt x="72962" y="53799"/>
                  <a:pt x="76212" y="53972"/>
                </a:cubicBezTo>
                <a:cubicBezTo>
                  <a:pt x="82471" y="54319"/>
                  <a:pt x="88609" y="53551"/>
                  <a:pt x="94651" y="51839"/>
                </a:cubicBezTo>
                <a:cubicBezTo>
                  <a:pt x="101464" y="49880"/>
                  <a:pt x="106206" y="45440"/>
                  <a:pt x="109456" y="39115"/>
                </a:cubicBezTo>
                <a:cubicBezTo>
                  <a:pt x="110635" y="36808"/>
                  <a:pt x="111695" y="34427"/>
                  <a:pt x="111863" y="31748"/>
                </a:cubicBezTo>
                <a:cubicBezTo>
                  <a:pt x="111863" y="31674"/>
                  <a:pt x="111887" y="31599"/>
                  <a:pt x="111887" y="31525"/>
                </a:cubicBezTo>
                <a:cubicBezTo>
                  <a:pt x="112056" y="26936"/>
                  <a:pt x="111285" y="26738"/>
                  <a:pt x="107915" y="26539"/>
                </a:cubicBezTo>
                <a:cubicBezTo>
                  <a:pt x="104882" y="26366"/>
                  <a:pt x="102980" y="24803"/>
                  <a:pt x="101945" y="21901"/>
                </a:cubicBezTo>
                <a:cubicBezTo>
                  <a:pt x="101247" y="19966"/>
                  <a:pt x="100405" y="18131"/>
                  <a:pt x="100405" y="15973"/>
                </a:cubicBezTo>
                <a:cubicBezTo>
                  <a:pt x="100429" y="13716"/>
                  <a:pt x="100910" y="11632"/>
                  <a:pt x="101921" y="9623"/>
                </a:cubicBezTo>
                <a:cubicBezTo>
                  <a:pt x="102355" y="8755"/>
                  <a:pt x="102643" y="7689"/>
                  <a:pt x="102619" y="6696"/>
                </a:cubicBezTo>
                <a:cubicBezTo>
                  <a:pt x="102571" y="4489"/>
                  <a:pt x="101295" y="3373"/>
                  <a:pt x="99129" y="3348"/>
                </a:cubicBezTo>
                <a:cubicBezTo>
                  <a:pt x="98455" y="3323"/>
                  <a:pt x="97781" y="3447"/>
                  <a:pt x="97131" y="3323"/>
                </a:cubicBezTo>
                <a:cubicBezTo>
                  <a:pt x="96770" y="3249"/>
                  <a:pt x="96337" y="2852"/>
                  <a:pt x="96168" y="2505"/>
                </a:cubicBezTo>
                <a:cubicBezTo>
                  <a:pt x="96096" y="2356"/>
                  <a:pt x="96481" y="1761"/>
                  <a:pt x="96794" y="1612"/>
                </a:cubicBezTo>
                <a:cubicBezTo>
                  <a:pt x="98936" y="545"/>
                  <a:pt x="101103" y="0"/>
                  <a:pt x="103558" y="595"/>
                </a:cubicBezTo>
                <a:cubicBezTo>
                  <a:pt x="109167" y="1959"/>
                  <a:pt x="112633" y="5952"/>
                  <a:pt x="115305" y="10789"/>
                </a:cubicBezTo>
                <a:cubicBezTo>
                  <a:pt x="119013" y="17461"/>
                  <a:pt x="119999" y="24704"/>
                  <a:pt x="118074" y="32145"/>
                </a:cubicBezTo>
                <a:cubicBezTo>
                  <a:pt x="116678" y="37577"/>
                  <a:pt x="113741" y="42315"/>
                  <a:pt x="110130" y="46581"/>
                </a:cubicBezTo>
                <a:cubicBezTo>
                  <a:pt x="107049" y="50227"/>
                  <a:pt x="103293" y="52856"/>
                  <a:pt x="98816" y="54468"/>
                </a:cubicBezTo>
                <a:cubicBezTo>
                  <a:pt x="92196" y="56849"/>
                  <a:pt x="85360" y="57891"/>
                  <a:pt x="76645" y="57866"/>
                </a:cubicBezTo>
                <a:close/>
                <a:moveTo>
                  <a:pt x="76236" y="26316"/>
                </a:moveTo>
                <a:cubicBezTo>
                  <a:pt x="76164" y="25126"/>
                  <a:pt x="76164" y="24233"/>
                  <a:pt x="76068" y="23340"/>
                </a:cubicBezTo>
                <a:cubicBezTo>
                  <a:pt x="75490" y="18453"/>
                  <a:pt x="73059" y="14882"/>
                  <a:pt x="68774" y="12724"/>
                </a:cubicBezTo>
                <a:cubicBezTo>
                  <a:pt x="67715" y="12178"/>
                  <a:pt x="66583" y="11707"/>
                  <a:pt x="65452" y="11310"/>
                </a:cubicBezTo>
                <a:cubicBezTo>
                  <a:pt x="56569" y="8259"/>
                  <a:pt x="48794" y="9946"/>
                  <a:pt x="42126" y="16891"/>
                </a:cubicBezTo>
                <a:cubicBezTo>
                  <a:pt x="39117" y="20041"/>
                  <a:pt x="38106" y="23761"/>
                  <a:pt x="38539" y="28028"/>
                </a:cubicBezTo>
                <a:cubicBezTo>
                  <a:pt x="38900" y="31773"/>
                  <a:pt x="39983" y="35295"/>
                  <a:pt x="41572" y="38644"/>
                </a:cubicBezTo>
                <a:cubicBezTo>
                  <a:pt x="42752" y="41124"/>
                  <a:pt x="44148" y="43505"/>
                  <a:pt x="46363" y="45167"/>
                </a:cubicBezTo>
                <a:cubicBezTo>
                  <a:pt x="50094" y="47945"/>
                  <a:pt x="54234" y="49731"/>
                  <a:pt x="58736" y="50797"/>
                </a:cubicBezTo>
                <a:cubicBezTo>
                  <a:pt x="60565" y="51219"/>
                  <a:pt x="62010" y="50797"/>
                  <a:pt x="63358" y="49632"/>
                </a:cubicBezTo>
                <a:cubicBezTo>
                  <a:pt x="66054" y="47275"/>
                  <a:pt x="68557" y="44720"/>
                  <a:pt x="70772" y="41868"/>
                </a:cubicBezTo>
                <a:cubicBezTo>
                  <a:pt x="74431" y="37205"/>
                  <a:pt x="75875" y="31847"/>
                  <a:pt x="76236" y="26316"/>
                </a:cubicBezTo>
              </a:path>
            </a:pathLst>
          </a:custGeom>
          <a:solidFill>
            <a:srgbClr val="43434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B2CB0"/>
              </a:solidFill>
              <a:latin typeface="Calibri"/>
              <a:ea typeface="Calibri"/>
              <a:cs typeface="Calibri"/>
              <a:sym typeface="Calibri"/>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4386" y="1577709"/>
            <a:ext cx="4046162" cy="304094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2" name="Google Shape;82;p15"/>
          <p:cNvSpPr txBox="1">
            <a:spLocks noGrp="1"/>
          </p:cNvSpPr>
          <p:nvPr>
            <p:ph type="subTitle" idx="4294967295"/>
          </p:nvPr>
        </p:nvSpPr>
        <p:spPr>
          <a:xfrm>
            <a:off x="5422605" y="465308"/>
            <a:ext cx="3433719" cy="1519500"/>
          </a:xfrm>
          <a:prstGeom prst="rect">
            <a:avLst/>
          </a:prstGeom>
        </p:spPr>
        <p:txBody>
          <a:bodyPr spcFirstLastPara="1" wrap="square" lIns="91425" tIns="91425" rIns="91425" bIns="91425" anchor="t" anchorCtr="0">
            <a:noAutofit/>
          </a:bodyPr>
          <a:lstStyle/>
          <a:p>
            <a:pPr marL="0" lvl="0" indent="0" algn="ctr">
              <a:buNone/>
            </a:pPr>
            <a:r>
              <a:rPr lang="en-US" sz="4000" dirty="0"/>
              <a:t>Parkinson </a:t>
            </a:r>
            <a:r>
              <a:rPr lang="en-US" sz="4000" dirty="0" smtClean="0"/>
              <a:t>Disease (PD)</a:t>
            </a:r>
            <a:endParaRPr sz="4000" b="1" i="1" dirty="0">
              <a:latin typeface="Montserrat" charset="0"/>
            </a:endParaRPr>
          </a:p>
        </p:txBody>
      </p:sp>
      <p:sp>
        <p:nvSpPr>
          <p:cNvPr id="83" name="Google Shape;83;p15"/>
          <p:cNvSpPr txBox="1">
            <a:spLocks noGrp="1"/>
          </p:cNvSpPr>
          <p:nvPr>
            <p:ph type="sldNum" idx="12"/>
          </p:nvPr>
        </p:nvSpPr>
        <p:spPr>
          <a:xfrm>
            <a:off x="38389" y="4749900"/>
            <a:ext cx="9105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20</a:t>
            </a:fld>
            <a:endParaRPr dirty="0"/>
          </a:p>
        </p:txBody>
      </p:sp>
      <p:grpSp>
        <p:nvGrpSpPr>
          <p:cNvPr id="84" name="Google Shape;84;p15"/>
          <p:cNvGrpSpPr/>
          <p:nvPr/>
        </p:nvGrpSpPr>
        <p:grpSpPr>
          <a:xfrm>
            <a:off x="6471603" y="2182227"/>
            <a:ext cx="1423386" cy="1019640"/>
            <a:chOff x="1814513" y="571500"/>
            <a:chExt cx="1200062" cy="722263"/>
          </a:xfrm>
        </p:grpSpPr>
        <p:sp>
          <p:nvSpPr>
            <p:cNvPr id="85" name="Google Shape;85;p15"/>
            <p:cNvSpPr/>
            <p:nvPr/>
          </p:nvSpPr>
          <p:spPr>
            <a:xfrm>
              <a:off x="1814513" y="573088"/>
              <a:ext cx="1019100" cy="442800"/>
            </a:xfrm>
            <a:custGeom>
              <a:avLst/>
              <a:gdLst/>
              <a:ahLst/>
              <a:cxnLst/>
              <a:rect l="l" t="t" r="r" b="b"/>
              <a:pathLst>
                <a:path w="120000" h="120000" extrusionOk="0">
                  <a:moveTo>
                    <a:pt x="54114" y="19424"/>
                  </a:moveTo>
                  <a:cubicBezTo>
                    <a:pt x="40841" y="19098"/>
                    <a:pt x="33523" y="43541"/>
                    <a:pt x="32389" y="65181"/>
                  </a:cubicBezTo>
                  <a:cubicBezTo>
                    <a:pt x="32049" y="71374"/>
                    <a:pt x="31992" y="77436"/>
                    <a:pt x="32900" y="83432"/>
                  </a:cubicBezTo>
                  <a:cubicBezTo>
                    <a:pt x="33467" y="87083"/>
                    <a:pt x="34289" y="90407"/>
                    <a:pt x="35736" y="92493"/>
                  </a:cubicBezTo>
                  <a:cubicBezTo>
                    <a:pt x="36104" y="93014"/>
                    <a:pt x="36700" y="92558"/>
                    <a:pt x="37182" y="92623"/>
                  </a:cubicBezTo>
                  <a:cubicBezTo>
                    <a:pt x="37154" y="91515"/>
                    <a:pt x="37267" y="90277"/>
                    <a:pt x="37097" y="89364"/>
                  </a:cubicBezTo>
                  <a:cubicBezTo>
                    <a:pt x="36842" y="88126"/>
                    <a:pt x="36275" y="87148"/>
                    <a:pt x="35991" y="85909"/>
                  </a:cubicBezTo>
                  <a:cubicBezTo>
                    <a:pt x="35452" y="83498"/>
                    <a:pt x="35707" y="81347"/>
                    <a:pt x="36530" y="79521"/>
                  </a:cubicBezTo>
                  <a:cubicBezTo>
                    <a:pt x="37267" y="77827"/>
                    <a:pt x="38061" y="78087"/>
                    <a:pt x="38912" y="79000"/>
                  </a:cubicBezTo>
                  <a:cubicBezTo>
                    <a:pt x="41181" y="81477"/>
                    <a:pt x="42202" y="87213"/>
                    <a:pt x="41153" y="92753"/>
                  </a:cubicBezTo>
                  <a:cubicBezTo>
                    <a:pt x="40784" y="94709"/>
                    <a:pt x="40189" y="96469"/>
                    <a:pt x="39565" y="98098"/>
                  </a:cubicBezTo>
                  <a:cubicBezTo>
                    <a:pt x="38430" y="101162"/>
                    <a:pt x="38373" y="101097"/>
                    <a:pt x="39905" y="103443"/>
                  </a:cubicBezTo>
                  <a:cubicBezTo>
                    <a:pt x="44131" y="110092"/>
                    <a:pt x="49066" y="110809"/>
                    <a:pt x="52725" y="104812"/>
                  </a:cubicBezTo>
                  <a:cubicBezTo>
                    <a:pt x="53916" y="102922"/>
                    <a:pt x="54852" y="100054"/>
                    <a:pt x="55674" y="97251"/>
                  </a:cubicBezTo>
                  <a:cubicBezTo>
                    <a:pt x="56043" y="96013"/>
                    <a:pt x="56015" y="93731"/>
                    <a:pt x="55816" y="92167"/>
                  </a:cubicBezTo>
                  <a:cubicBezTo>
                    <a:pt x="55646" y="90863"/>
                    <a:pt x="54965" y="89103"/>
                    <a:pt x="54455" y="89038"/>
                  </a:cubicBezTo>
                  <a:cubicBezTo>
                    <a:pt x="53973" y="88908"/>
                    <a:pt x="53178" y="90407"/>
                    <a:pt x="52923" y="91645"/>
                  </a:cubicBezTo>
                  <a:cubicBezTo>
                    <a:pt x="52299" y="94513"/>
                    <a:pt x="51845" y="97381"/>
                    <a:pt x="50172" y="97447"/>
                  </a:cubicBezTo>
                  <a:cubicBezTo>
                    <a:pt x="48243" y="97577"/>
                    <a:pt x="46598" y="95947"/>
                    <a:pt x="45436" y="92493"/>
                  </a:cubicBezTo>
                  <a:cubicBezTo>
                    <a:pt x="42883" y="85062"/>
                    <a:pt x="41522" y="76393"/>
                    <a:pt x="41011" y="67072"/>
                  </a:cubicBezTo>
                  <a:cubicBezTo>
                    <a:pt x="40557" y="58728"/>
                    <a:pt x="40784" y="50516"/>
                    <a:pt x="42174" y="42563"/>
                  </a:cubicBezTo>
                  <a:cubicBezTo>
                    <a:pt x="43138" y="37218"/>
                    <a:pt x="44556" y="32590"/>
                    <a:pt x="46598" y="29462"/>
                  </a:cubicBezTo>
                  <a:cubicBezTo>
                    <a:pt x="47875" y="27571"/>
                    <a:pt x="49463" y="26463"/>
                    <a:pt x="50966" y="25942"/>
                  </a:cubicBezTo>
                  <a:cubicBezTo>
                    <a:pt x="51704" y="25681"/>
                    <a:pt x="52668" y="27246"/>
                    <a:pt x="53405" y="28484"/>
                  </a:cubicBezTo>
                  <a:cubicBezTo>
                    <a:pt x="54228" y="29853"/>
                    <a:pt x="54058" y="32265"/>
                    <a:pt x="53575" y="33894"/>
                  </a:cubicBezTo>
                  <a:cubicBezTo>
                    <a:pt x="53264" y="34937"/>
                    <a:pt x="52413" y="35393"/>
                    <a:pt x="51760" y="35524"/>
                  </a:cubicBezTo>
                  <a:cubicBezTo>
                    <a:pt x="51250" y="35719"/>
                    <a:pt x="50711" y="34741"/>
                    <a:pt x="50172" y="34741"/>
                  </a:cubicBezTo>
                  <a:cubicBezTo>
                    <a:pt x="49690" y="34807"/>
                    <a:pt x="48981" y="35067"/>
                    <a:pt x="48754" y="35850"/>
                  </a:cubicBezTo>
                  <a:cubicBezTo>
                    <a:pt x="48527" y="36632"/>
                    <a:pt x="48640" y="38326"/>
                    <a:pt x="48867" y="39304"/>
                  </a:cubicBezTo>
                  <a:cubicBezTo>
                    <a:pt x="49548" y="42563"/>
                    <a:pt x="50824" y="44454"/>
                    <a:pt x="52271" y="45627"/>
                  </a:cubicBezTo>
                  <a:cubicBezTo>
                    <a:pt x="53831" y="46800"/>
                    <a:pt x="55447" y="47713"/>
                    <a:pt x="57007" y="48951"/>
                  </a:cubicBezTo>
                  <a:cubicBezTo>
                    <a:pt x="59446" y="50776"/>
                    <a:pt x="61687" y="53253"/>
                    <a:pt x="63134" y="58468"/>
                  </a:cubicBezTo>
                  <a:cubicBezTo>
                    <a:pt x="64126" y="62053"/>
                    <a:pt x="64807" y="65898"/>
                    <a:pt x="64495" y="70266"/>
                  </a:cubicBezTo>
                  <a:cubicBezTo>
                    <a:pt x="64126" y="75024"/>
                    <a:pt x="63162" y="78804"/>
                    <a:pt x="60978" y="80108"/>
                  </a:cubicBezTo>
                  <a:cubicBezTo>
                    <a:pt x="60127" y="80630"/>
                    <a:pt x="59730" y="81542"/>
                    <a:pt x="60184" y="83628"/>
                  </a:cubicBezTo>
                  <a:cubicBezTo>
                    <a:pt x="60354" y="84410"/>
                    <a:pt x="60382" y="85388"/>
                    <a:pt x="60467" y="86235"/>
                  </a:cubicBezTo>
                  <a:cubicBezTo>
                    <a:pt x="61489" y="96730"/>
                    <a:pt x="60127" y="105529"/>
                    <a:pt x="56185" y="111200"/>
                  </a:cubicBezTo>
                  <a:cubicBezTo>
                    <a:pt x="50626" y="119217"/>
                    <a:pt x="44698" y="120000"/>
                    <a:pt x="38941" y="112504"/>
                  </a:cubicBezTo>
                  <a:cubicBezTo>
                    <a:pt x="30716" y="101814"/>
                    <a:pt x="28021" y="87343"/>
                    <a:pt x="28787" y="66224"/>
                  </a:cubicBezTo>
                  <a:cubicBezTo>
                    <a:pt x="28872" y="64139"/>
                    <a:pt x="28900" y="61988"/>
                    <a:pt x="28929" y="59902"/>
                  </a:cubicBezTo>
                  <a:cubicBezTo>
                    <a:pt x="28106" y="60228"/>
                    <a:pt x="27312" y="60619"/>
                    <a:pt x="26490" y="61010"/>
                  </a:cubicBezTo>
                  <a:cubicBezTo>
                    <a:pt x="24561" y="61988"/>
                    <a:pt x="22746" y="60879"/>
                    <a:pt x="20959" y="59380"/>
                  </a:cubicBezTo>
                  <a:cubicBezTo>
                    <a:pt x="19569" y="58272"/>
                    <a:pt x="19541" y="58337"/>
                    <a:pt x="19654" y="61792"/>
                  </a:cubicBezTo>
                  <a:cubicBezTo>
                    <a:pt x="19995" y="71113"/>
                    <a:pt x="17102" y="75936"/>
                    <a:pt x="13131" y="72156"/>
                  </a:cubicBezTo>
                  <a:cubicBezTo>
                    <a:pt x="9274" y="68506"/>
                    <a:pt x="5984" y="62705"/>
                    <a:pt x="3970" y="54166"/>
                  </a:cubicBezTo>
                  <a:cubicBezTo>
                    <a:pt x="992" y="41520"/>
                    <a:pt x="0" y="28158"/>
                    <a:pt x="2524" y="14470"/>
                  </a:cubicBezTo>
                  <a:cubicBezTo>
                    <a:pt x="3148" y="11080"/>
                    <a:pt x="4282" y="7887"/>
                    <a:pt x="5473" y="5279"/>
                  </a:cubicBezTo>
                  <a:cubicBezTo>
                    <a:pt x="6494" y="2933"/>
                    <a:pt x="7998" y="2281"/>
                    <a:pt x="9472" y="3193"/>
                  </a:cubicBezTo>
                  <a:cubicBezTo>
                    <a:pt x="10465" y="3845"/>
                    <a:pt x="11515" y="4627"/>
                    <a:pt x="11543" y="7626"/>
                  </a:cubicBezTo>
                  <a:cubicBezTo>
                    <a:pt x="11543" y="10233"/>
                    <a:pt x="11259" y="12645"/>
                    <a:pt x="10011" y="13688"/>
                  </a:cubicBezTo>
                  <a:cubicBezTo>
                    <a:pt x="9784" y="13883"/>
                    <a:pt x="9529" y="13948"/>
                    <a:pt x="9331" y="14209"/>
                  </a:cubicBezTo>
                  <a:cubicBezTo>
                    <a:pt x="8310" y="15382"/>
                    <a:pt x="8139" y="16686"/>
                    <a:pt x="9104" y="18055"/>
                  </a:cubicBezTo>
                  <a:cubicBezTo>
                    <a:pt x="10352" y="19750"/>
                    <a:pt x="11770" y="21379"/>
                    <a:pt x="13188" y="21770"/>
                  </a:cubicBezTo>
                  <a:cubicBezTo>
                    <a:pt x="15031" y="22227"/>
                    <a:pt x="16932" y="21379"/>
                    <a:pt x="18832" y="21184"/>
                  </a:cubicBezTo>
                  <a:cubicBezTo>
                    <a:pt x="20392" y="20988"/>
                    <a:pt x="21980" y="20532"/>
                    <a:pt x="23540" y="20727"/>
                  </a:cubicBezTo>
                  <a:cubicBezTo>
                    <a:pt x="26263" y="21118"/>
                    <a:pt x="28277" y="25551"/>
                    <a:pt x="28900" y="31939"/>
                  </a:cubicBezTo>
                  <a:cubicBezTo>
                    <a:pt x="29411" y="37023"/>
                    <a:pt x="28362" y="42954"/>
                    <a:pt x="26263" y="45953"/>
                  </a:cubicBezTo>
                  <a:cubicBezTo>
                    <a:pt x="25412" y="47256"/>
                    <a:pt x="24448" y="48039"/>
                    <a:pt x="23540" y="49147"/>
                  </a:cubicBezTo>
                  <a:cubicBezTo>
                    <a:pt x="22916" y="49929"/>
                    <a:pt x="23058" y="50907"/>
                    <a:pt x="23568" y="51558"/>
                  </a:cubicBezTo>
                  <a:cubicBezTo>
                    <a:pt x="24533" y="52601"/>
                    <a:pt x="25639" y="52992"/>
                    <a:pt x="26490" y="51428"/>
                  </a:cubicBezTo>
                  <a:cubicBezTo>
                    <a:pt x="28021" y="48625"/>
                    <a:pt x="29553" y="45757"/>
                    <a:pt x="30829" y="42368"/>
                  </a:cubicBezTo>
                  <a:cubicBezTo>
                    <a:pt x="32843" y="36892"/>
                    <a:pt x="34630" y="30896"/>
                    <a:pt x="36530" y="25225"/>
                  </a:cubicBezTo>
                  <a:cubicBezTo>
                    <a:pt x="36984" y="23921"/>
                    <a:pt x="36813" y="23335"/>
                    <a:pt x="36275" y="22813"/>
                  </a:cubicBezTo>
                  <a:cubicBezTo>
                    <a:pt x="35934" y="22422"/>
                    <a:pt x="35566" y="22096"/>
                    <a:pt x="35197" y="21705"/>
                  </a:cubicBezTo>
                  <a:cubicBezTo>
                    <a:pt x="32871" y="18837"/>
                    <a:pt x="31964" y="13948"/>
                    <a:pt x="32701" y="8017"/>
                  </a:cubicBezTo>
                  <a:cubicBezTo>
                    <a:pt x="33297" y="2933"/>
                    <a:pt x="35367" y="456"/>
                    <a:pt x="37494" y="2216"/>
                  </a:cubicBezTo>
                  <a:cubicBezTo>
                    <a:pt x="38856" y="3324"/>
                    <a:pt x="39394" y="7821"/>
                    <a:pt x="38600" y="11341"/>
                  </a:cubicBezTo>
                  <a:cubicBezTo>
                    <a:pt x="37920" y="14405"/>
                    <a:pt x="37948" y="14731"/>
                    <a:pt x="39451" y="14274"/>
                  </a:cubicBezTo>
                  <a:cubicBezTo>
                    <a:pt x="42032" y="13492"/>
                    <a:pt x="44585" y="12449"/>
                    <a:pt x="47137" y="11276"/>
                  </a:cubicBezTo>
                  <a:cubicBezTo>
                    <a:pt x="51023" y="9516"/>
                    <a:pt x="54937" y="8669"/>
                    <a:pt x="58879" y="10038"/>
                  </a:cubicBezTo>
                  <a:cubicBezTo>
                    <a:pt x="64864" y="12189"/>
                    <a:pt x="69458" y="19815"/>
                    <a:pt x="73429" y="29788"/>
                  </a:cubicBezTo>
                  <a:cubicBezTo>
                    <a:pt x="75329" y="34611"/>
                    <a:pt x="77059" y="39826"/>
                    <a:pt x="78846" y="44845"/>
                  </a:cubicBezTo>
                  <a:cubicBezTo>
                    <a:pt x="80293" y="49016"/>
                    <a:pt x="80434" y="49082"/>
                    <a:pt x="81285" y="44193"/>
                  </a:cubicBezTo>
                  <a:cubicBezTo>
                    <a:pt x="83072" y="33829"/>
                    <a:pt x="85908" y="25225"/>
                    <a:pt x="89482" y="17925"/>
                  </a:cubicBezTo>
                  <a:cubicBezTo>
                    <a:pt x="95126" y="6518"/>
                    <a:pt x="101621" y="0"/>
                    <a:pt x="109279" y="847"/>
                  </a:cubicBezTo>
                  <a:cubicBezTo>
                    <a:pt x="113476" y="1303"/>
                    <a:pt x="116766" y="5866"/>
                    <a:pt x="119602" y="12580"/>
                  </a:cubicBezTo>
                  <a:cubicBezTo>
                    <a:pt x="119801" y="13036"/>
                    <a:pt x="119858" y="13818"/>
                    <a:pt x="120000" y="14405"/>
                  </a:cubicBezTo>
                  <a:cubicBezTo>
                    <a:pt x="119659" y="14665"/>
                    <a:pt x="119319" y="15252"/>
                    <a:pt x="118978" y="15187"/>
                  </a:cubicBezTo>
                  <a:cubicBezTo>
                    <a:pt x="117589" y="14796"/>
                    <a:pt x="116114" y="14861"/>
                    <a:pt x="114809" y="13688"/>
                  </a:cubicBezTo>
                  <a:cubicBezTo>
                    <a:pt x="110952" y="10233"/>
                    <a:pt x="107151" y="8734"/>
                    <a:pt x="103096" y="11797"/>
                  </a:cubicBezTo>
                  <a:cubicBezTo>
                    <a:pt x="98529" y="15252"/>
                    <a:pt x="94814" y="21379"/>
                    <a:pt x="91779" y="29722"/>
                  </a:cubicBezTo>
                  <a:cubicBezTo>
                    <a:pt x="87638" y="41129"/>
                    <a:pt x="85710" y="54492"/>
                    <a:pt x="85341" y="69158"/>
                  </a:cubicBezTo>
                  <a:cubicBezTo>
                    <a:pt x="85228" y="73720"/>
                    <a:pt x="85256" y="74633"/>
                    <a:pt x="87440" y="74633"/>
                  </a:cubicBezTo>
                  <a:cubicBezTo>
                    <a:pt x="90333" y="74633"/>
                    <a:pt x="92517" y="78870"/>
                    <a:pt x="93311" y="85192"/>
                  </a:cubicBezTo>
                  <a:cubicBezTo>
                    <a:pt x="93821" y="89364"/>
                    <a:pt x="93367" y="92884"/>
                    <a:pt x="91836" y="94383"/>
                  </a:cubicBezTo>
                  <a:cubicBezTo>
                    <a:pt x="91155" y="95100"/>
                    <a:pt x="90077" y="95230"/>
                    <a:pt x="89454" y="94448"/>
                  </a:cubicBezTo>
                  <a:cubicBezTo>
                    <a:pt x="88943" y="93796"/>
                    <a:pt x="88773" y="91515"/>
                    <a:pt x="88546" y="89820"/>
                  </a:cubicBezTo>
                  <a:cubicBezTo>
                    <a:pt x="88461" y="89234"/>
                    <a:pt x="88574" y="88386"/>
                    <a:pt x="88716" y="87734"/>
                  </a:cubicBezTo>
                  <a:cubicBezTo>
                    <a:pt x="89283" y="85388"/>
                    <a:pt x="89085" y="83563"/>
                    <a:pt x="87979" y="82520"/>
                  </a:cubicBezTo>
                  <a:cubicBezTo>
                    <a:pt x="86986" y="81673"/>
                    <a:pt x="85965" y="82650"/>
                    <a:pt x="85398" y="85062"/>
                  </a:cubicBezTo>
                  <a:cubicBezTo>
                    <a:pt x="85228" y="85844"/>
                    <a:pt x="85114" y="86757"/>
                    <a:pt x="85001" y="87604"/>
                  </a:cubicBezTo>
                  <a:cubicBezTo>
                    <a:pt x="84490" y="91841"/>
                    <a:pt x="84490" y="91841"/>
                    <a:pt x="82533" y="91319"/>
                  </a:cubicBezTo>
                  <a:cubicBezTo>
                    <a:pt x="82221" y="91189"/>
                    <a:pt x="81909" y="91059"/>
                    <a:pt x="81597" y="90994"/>
                  </a:cubicBezTo>
                  <a:cubicBezTo>
                    <a:pt x="79839" y="90863"/>
                    <a:pt x="78676" y="89690"/>
                    <a:pt x="78080" y="85062"/>
                  </a:cubicBezTo>
                  <a:cubicBezTo>
                    <a:pt x="77315" y="79261"/>
                    <a:pt x="75329" y="75936"/>
                    <a:pt x="72606" y="75415"/>
                  </a:cubicBezTo>
                  <a:cubicBezTo>
                    <a:pt x="71302" y="75154"/>
                    <a:pt x="71075" y="76197"/>
                    <a:pt x="71302" y="79196"/>
                  </a:cubicBezTo>
                  <a:cubicBezTo>
                    <a:pt x="71472" y="81347"/>
                    <a:pt x="71614" y="84019"/>
                    <a:pt x="71217" y="85844"/>
                  </a:cubicBezTo>
                  <a:cubicBezTo>
                    <a:pt x="70224" y="90472"/>
                    <a:pt x="67501" y="90016"/>
                    <a:pt x="66225" y="85323"/>
                  </a:cubicBezTo>
                  <a:cubicBezTo>
                    <a:pt x="64977" y="80760"/>
                    <a:pt x="65629" y="72286"/>
                    <a:pt x="67700" y="69809"/>
                  </a:cubicBezTo>
                  <a:cubicBezTo>
                    <a:pt x="69487" y="67658"/>
                    <a:pt x="71500" y="66355"/>
                    <a:pt x="73486" y="65442"/>
                  </a:cubicBezTo>
                  <a:cubicBezTo>
                    <a:pt x="75102" y="64725"/>
                    <a:pt x="76549" y="66550"/>
                    <a:pt x="77655" y="69483"/>
                  </a:cubicBezTo>
                  <a:cubicBezTo>
                    <a:pt x="77797" y="69809"/>
                    <a:pt x="78052" y="69809"/>
                    <a:pt x="78251" y="69940"/>
                  </a:cubicBezTo>
                  <a:cubicBezTo>
                    <a:pt x="78307" y="69483"/>
                    <a:pt x="78449" y="68897"/>
                    <a:pt x="78364" y="68441"/>
                  </a:cubicBezTo>
                  <a:cubicBezTo>
                    <a:pt x="77882" y="65638"/>
                    <a:pt x="77456" y="62705"/>
                    <a:pt x="76861" y="59967"/>
                  </a:cubicBezTo>
                  <a:cubicBezTo>
                    <a:pt x="74847" y="50907"/>
                    <a:pt x="72039" y="43411"/>
                    <a:pt x="68125" y="38457"/>
                  </a:cubicBezTo>
                  <a:cubicBezTo>
                    <a:pt x="67331" y="37414"/>
                    <a:pt x="66395" y="36632"/>
                    <a:pt x="65488" y="36371"/>
                  </a:cubicBezTo>
                  <a:cubicBezTo>
                    <a:pt x="64807" y="36175"/>
                    <a:pt x="63928" y="36827"/>
                    <a:pt x="64552" y="39239"/>
                  </a:cubicBezTo>
                  <a:cubicBezTo>
                    <a:pt x="65232" y="41912"/>
                    <a:pt x="65005" y="44128"/>
                    <a:pt x="64069" y="46083"/>
                  </a:cubicBezTo>
                  <a:cubicBezTo>
                    <a:pt x="63134" y="47973"/>
                    <a:pt x="61999" y="48886"/>
                    <a:pt x="60808" y="47778"/>
                  </a:cubicBezTo>
                  <a:cubicBezTo>
                    <a:pt x="59560" y="46539"/>
                    <a:pt x="58851" y="44258"/>
                    <a:pt x="58794" y="40999"/>
                  </a:cubicBezTo>
                  <a:cubicBezTo>
                    <a:pt x="58709" y="35393"/>
                    <a:pt x="59985" y="30961"/>
                    <a:pt x="62283" y="28614"/>
                  </a:cubicBezTo>
                  <a:cubicBezTo>
                    <a:pt x="63048" y="27897"/>
                    <a:pt x="63757" y="26920"/>
                    <a:pt x="64495" y="26072"/>
                  </a:cubicBezTo>
                  <a:cubicBezTo>
                    <a:pt x="63729" y="24964"/>
                    <a:pt x="63020" y="23595"/>
                    <a:pt x="62198" y="22813"/>
                  </a:cubicBezTo>
                  <a:cubicBezTo>
                    <a:pt x="59617" y="20206"/>
                    <a:pt x="56894" y="19293"/>
                    <a:pt x="54114" y="19424"/>
                  </a:cubicBezTo>
                  <a:close/>
                  <a:moveTo>
                    <a:pt x="55306" y="76262"/>
                  </a:moveTo>
                  <a:cubicBezTo>
                    <a:pt x="54909" y="74698"/>
                    <a:pt x="54738" y="73460"/>
                    <a:pt x="54398" y="72547"/>
                  </a:cubicBezTo>
                  <a:cubicBezTo>
                    <a:pt x="53292" y="69679"/>
                    <a:pt x="52129" y="67072"/>
                    <a:pt x="51023" y="64269"/>
                  </a:cubicBezTo>
                  <a:cubicBezTo>
                    <a:pt x="49463" y="60293"/>
                    <a:pt x="47931" y="56186"/>
                    <a:pt x="46400" y="52145"/>
                  </a:cubicBezTo>
                  <a:cubicBezTo>
                    <a:pt x="46201" y="51624"/>
                    <a:pt x="45974" y="51167"/>
                    <a:pt x="45776" y="50711"/>
                  </a:cubicBezTo>
                  <a:cubicBezTo>
                    <a:pt x="45748" y="51428"/>
                    <a:pt x="45634" y="52145"/>
                    <a:pt x="45691" y="52797"/>
                  </a:cubicBezTo>
                  <a:cubicBezTo>
                    <a:pt x="46627" y="62639"/>
                    <a:pt x="48726" y="70917"/>
                    <a:pt x="52356" y="76784"/>
                  </a:cubicBezTo>
                  <a:cubicBezTo>
                    <a:pt x="52838" y="77566"/>
                    <a:pt x="53490" y="78153"/>
                    <a:pt x="54058" y="78153"/>
                  </a:cubicBezTo>
                  <a:cubicBezTo>
                    <a:pt x="54455" y="78153"/>
                    <a:pt x="54852" y="76979"/>
                    <a:pt x="55306" y="76262"/>
                  </a:cubicBezTo>
                  <a:close/>
                  <a:moveTo>
                    <a:pt x="15202" y="49603"/>
                  </a:moveTo>
                  <a:cubicBezTo>
                    <a:pt x="15400" y="49342"/>
                    <a:pt x="15911" y="48690"/>
                    <a:pt x="16450" y="48039"/>
                  </a:cubicBezTo>
                  <a:cubicBezTo>
                    <a:pt x="16109" y="46931"/>
                    <a:pt x="15911" y="45497"/>
                    <a:pt x="15457" y="44780"/>
                  </a:cubicBezTo>
                  <a:cubicBezTo>
                    <a:pt x="13925" y="42368"/>
                    <a:pt x="12280" y="40152"/>
                    <a:pt x="10692" y="37870"/>
                  </a:cubicBezTo>
                  <a:cubicBezTo>
                    <a:pt x="8622" y="34807"/>
                    <a:pt x="6721" y="31417"/>
                    <a:pt x="5615" y="26072"/>
                  </a:cubicBezTo>
                  <a:cubicBezTo>
                    <a:pt x="5502" y="25551"/>
                    <a:pt x="5275" y="25095"/>
                    <a:pt x="5076" y="24638"/>
                  </a:cubicBezTo>
                  <a:cubicBezTo>
                    <a:pt x="5048" y="25420"/>
                    <a:pt x="4906" y="26333"/>
                    <a:pt x="5020" y="27050"/>
                  </a:cubicBezTo>
                  <a:cubicBezTo>
                    <a:pt x="6097" y="33699"/>
                    <a:pt x="7629" y="39760"/>
                    <a:pt x="9926" y="44649"/>
                  </a:cubicBezTo>
                  <a:cubicBezTo>
                    <a:pt x="11288" y="47582"/>
                    <a:pt x="12876" y="49342"/>
                    <a:pt x="15202" y="49603"/>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latin typeface="Calibri"/>
                <a:ea typeface="Calibri"/>
                <a:cs typeface="Calibri"/>
                <a:sym typeface="Calibri"/>
              </a:endParaRPr>
            </a:p>
          </p:txBody>
        </p:sp>
        <p:sp>
          <p:nvSpPr>
            <p:cNvPr id="86" name="Google Shape;86;p15"/>
            <p:cNvSpPr/>
            <p:nvPr/>
          </p:nvSpPr>
          <p:spPr>
            <a:xfrm>
              <a:off x="2593975" y="571500"/>
              <a:ext cx="420600" cy="482700"/>
            </a:xfrm>
            <a:custGeom>
              <a:avLst/>
              <a:gdLst/>
              <a:ahLst/>
              <a:cxnLst/>
              <a:rect l="l" t="t" r="r" b="b"/>
              <a:pathLst>
                <a:path w="120000" h="120000" extrusionOk="0">
                  <a:moveTo>
                    <a:pt x="55495" y="15764"/>
                  </a:moveTo>
                  <a:cubicBezTo>
                    <a:pt x="64985" y="16543"/>
                    <a:pt x="74888" y="17442"/>
                    <a:pt x="84790" y="18161"/>
                  </a:cubicBezTo>
                  <a:cubicBezTo>
                    <a:pt x="88160" y="18341"/>
                    <a:pt x="91667" y="18281"/>
                    <a:pt x="95037" y="17802"/>
                  </a:cubicBezTo>
                  <a:cubicBezTo>
                    <a:pt x="97375" y="17502"/>
                    <a:pt x="99851" y="16603"/>
                    <a:pt x="101707" y="15344"/>
                  </a:cubicBezTo>
                  <a:cubicBezTo>
                    <a:pt x="104595" y="13426"/>
                    <a:pt x="104389" y="11628"/>
                    <a:pt x="101020" y="10129"/>
                  </a:cubicBezTo>
                  <a:cubicBezTo>
                    <a:pt x="98063" y="8871"/>
                    <a:pt x="97444" y="6893"/>
                    <a:pt x="97512" y="4435"/>
                  </a:cubicBezTo>
                  <a:cubicBezTo>
                    <a:pt x="97581" y="1318"/>
                    <a:pt x="98613" y="359"/>
                    <a:pt x="102257" y="239"/>
                  </a:cubicBezTo>
                  <a:cubicBezTo>
                    <a:pt x="109891" y="0"/>
                    <a:pt x="115117" y="3296"/>
                    <a:pt x="117318" y="10069"/>
                  </a:cubicBezTo>
                  <a:cubicBezTo>
                    <a:pt x="120000" y="18461"/>
                    <a:pt x="117799" y="26433"/>
                    <a:pt x="113123" y="33626"/>
                  </a:cubicBezTo>
                  <a:cubicBezTo>
                    <a:pt x="109959" y="38481"/>
                    <a:pt x="105627" y="42917"/>
                    <a:pt x="101020" y="46813"/>
                  </a:cubicBezTo>
                  <a:cubicBezTo>
                    <a:pt x="89879" y="56103"/>
                    <a:pt x="76813" y="62937"/>
                    <a:pt x="62166" y="67432"/>
                  </a:cubicBezTo>
                  <a:cubicBezTo>
                    <a:pt x="54257" y="69830"/>
                    <a:pt x="46212" y="70609"/>
                    <a:pt x="38097" y="67912"/>
                  </a:cubicBezTo>
                  <a:cubicBezTo>
                    <a:pt x="31908" y="65814"/>
                    <a:pt x="29088" y="61558"/>
                    <a:pt x="28951" y="55864"/>
                  </a:cubicBezTo>
                  <a:cubicBezTo>
                    <a:pt x="28951" y="52387"/>
                    <a:pt x="31908" y="51068"/>
                    <a:pt x="33971" y="48971"/>
                  </a:cubicBezTo>
                  <a:cubicBezTo>
                    <a:pt x="34590" y="48311"/>
                    <a:pt x="34865" y="47352"/>
                    <a:pt x="35346" y="46573"/>
                  </a:cubicBezTo>
                  <a:cubicBezTo>
                    <a:pt x="34452" y="46393"/>
                    <a:pt x="33421" y="46033"/>
                    <a:pt x="32595" y="46153"/>
                  </a:cubicBezTo>
                  <a:cubicBezTo>
                    <a:pt x="27369" y="46933"/>
                    <a:pt x="22624" y="48491"/>
                    <a:pt x="19530" y="52567"/>
                  </a:cubicBezTo>
                  <a:cubicBezTo>
                    <a:pt x="14303" y="59400"/>
                    <a:pt x="15197" y="68631"/>
                    <a:pt x="21799" y="74625"/>
                  </a:cubicBezTo>
                  <a:cubicBezTo>
                    <a:pt x="30876" y="82897"/>
                    <a:pt x="43392" y="84395"/>
                    <a:pt x="54670" y="78461"/>
                  </a:cubicBezTo>
                  <a:cubicBezTo>
                    <a:pt x="56252" y="77622"/>
                    <a:pt x="57765" y="76423"/>
                    <a:pt x="58727" y="75044"/>
                  </a:cubicBezTo>
                  <a:cubicBezTo>
                    <a:pt x="61684" y="70609"/>
                    <a:pt x="66292" y="68151"/>
                    <a:pt x="71587" y="66473"/>
                  </a:cubicBezTo>
                  <a:cubicBezTo>
                    <a:pt x="74544" y="65514"/>
                    <a:pt x="75025" y="65874"/>
                    <a:pt x="74475" y="68511"/>
                  </a:cubicBezTo>
                  <a:cubicBezTo>
                    <a:pt x="72550" y="77802"/>
                    <a:pt x="62578" y="88591"/>
                    <a:pt x="48481" y="89190"/>
                  </a:cubicBezTo>
                  <a:cubicBezTo>
                    <a:pt x="43117" y="89430"/>
                    <a:pt x="37753" y="89730"/>
                    <a:pt x="32458" y="90269"/>
                  </a:cubicBezTo>
                  <a:cubicBezTo>
                    <a:pt x="25925" y="90929"/>
                    <a:pt x="20286" y="92967"/>
                    <a:pt x="17467" y="98781"/>
                  </a:cubicBezTo>
                  <a:cubicBezTo>
                    <a:pt x="15885" y="102017"/>
                    <a:pt x="16916" y="106093"/>
                    <a:pt x="19873" y="108311"/>
                  </a:cubicBezTo>
                  <a:cubicBezTo>
                    <a:pt x="21799" y="109810"/>
                    <a:pt x="23381" y="109450"/>
                    <a:pt x="24068" y="107352"/>
                  </a:cubicBezTo>
                  <a:cubicBezTo>
                    <a:pt x="24206" y="107052"/>
                    <a:pt x="24137" y="106693"/>
                    <a:pt x="24206" y="106393"/>
                  </a:cubicBezTo>
                  <a:cubicBezTo>
                    <a:pt x="25169" y="102377"/>
                    <a:pt x="27644" y="100399"/>
                    <a:pt x="31289" y="100699"/>
                  </a:cubicBezTo>
                  <a:cubicBezTo>
                    <a:pt x="34796" y="100999"/>
                    <a:pt x="38166" y="104175"/>
                    <a:pt x="38303" y="107532"/>
                  </a:cubicBezTo>
                  <a:cubicBezTo>
                    <a:pt x="38510" y="111488"/>
                    <a:pt x="36859" y="114785"/>
                    <a:pt x="33008" y="116943"/>
                  </a:cubicBezTo>
                  <a:cubicBezTo>
                    <a:pt x="28538" y="119400"/>
                    <a:pt x="23587" y="120000"/>
                    <a:pt x="18842" y="117662"/>
                  </a:cubicBezTo>
                  <a:cubicBezTo>
                    <a:pt x="5295" y="110829"/>
                    <a:pt x="5157" y="97282"/>
                    <a:pt x="13684" y="89610"/>
                  </a:cubicBezTo>
                  <a:cubicBezTo>
                    <a:pt x="15266" y="88231"/>
                    <a:pt x="18085" y="86913"/>
                    <a:pt x="18154" y="85474"/>
                  </a:cubicBezTo>
                  <a:cubicBezTo>
                    <a:pt x="18223" y="84035"/>
                    <a:pt x="15472" y="82537"/>
                    <a:pt x="14028" y="80979"/>
                  </a:cubicBezTo>
                  <a:cubicBezTo>
                    <a:pt x="9214" y="75944"/>
                    <a:pt x="6945" y="69950"/>
                    <a:pt x="6120" y="63596"/>
                  </a:cubicBezTo>
                  <a:cubicBezTo>
                    <a:pt x="5432" y="58141"/>
                    <a:pt x="5157" y="52627"/>
                    <a:pt x="5088" y="47172"/>
                  </a:cubicBezTo>
                  <a:cubicBezTo>
                    <a:pt x="5020" y="42617"/>
                    <a:pt x="5020" y="38241"/>
                    <a:pt x="1856" y="34285"/>
                  </a:cubicBezTo>
                  <a:cubicBezTo>
                    <a:pt x="618" y="32667"/>
                    <a:pt x="0" y="30629"/>
                    <a:pt x="1650" y="28651"/>
                  </a:cubicBezTo>
                  <a:cubicBezTo>
                    <a:pt x="3232" y="26673"/>
                    <a:pt x="5088" y="26433"/>
                    <a:pt x="6395" y="28651"/>
                  </a:cubicBezTo>
                  <a:cubicBezTo>
                    <a:pt x="8458" y="32367"/>
                    <a:pt x="10040" y="36263"/>
                    <a:pt x="11690" y="40159"/>
                  </a:cubicBezTo>
                  <a:cubicBezTo>
                    <a:pt x="12446" y="41838"/>
                    <a:pt x="12859" y="43636"/>
                    <a:pt x="13409" y="45374"/>
                  </a:cubicBezTo>
                  <a:cubicBezTo>
                    <a:pt x="15128" y="44355"/>
                    <a:pt x="16710" y="43156"/>
                    <a:pt x="18498" y="42317"/>
                  </a:cubicBezTo>
                  <a:cubicBezTo>
                    <a:pt x="22487" y="40399"/>
                    <a:pt x="26613" y="38721"/>
                    <a:pt x="30670" y="36863"/>
                  </a:cubicBezTo>
                  <a:cubicBezTo>
                    <a:pt x="31770" y="36323"/>
                    <a:pt x="32733" y="35664"/>
                    <a:pt x="33765" y="35064"/>
                  </a:cubicBezTo>
                  <a:cubicBezTo>
                    <a:pt x="32871" y="34525"/>
                    <a:pt x="32045" y="33866"/>
                    <a:pt x="31151" y="33386"/>
                  </a:cubicBezTo>
                  <a:cubicBezTo>
                    <a:pt x="25787" y="30629"/>
                    <a:pt x="25581" y="27152"/>
                    <a:pt x="27851" y="23196"/>
                  </a:cubicBezTo>
                  <a:cubicBezTo>
                    <a:pt x="28676" y="21698"/>
                    <a:pt x="30601" y="20499"/>
                    <a:pt x="32389" y="19600"/>
                  </a:cubicBezTo>
                  <a:cubicBezTo>
                    <a:pt x="39404" y="16123"/>
                    <a:pt x="47174" y="15524"/>
                    <a:pt x="55495" y="15764"/>
                  </a:cubicBezTo>
                  <a:close/>
                  <a:moveTo>
                    <a:pt x="57765" y="41898"/>
                  </a:moveTo>
                  <a:cubicBezTo>
                    <a:pt x="69111" y="41718"/>
                    <a:pt x="78808" y="39680"/>
                    <a:pt x="88091" y="35904"/>
                  </a:cubicBezTo>
                  <a:cubicBezTo>
                    <a:pt x="91667" y="34465"/>
                    <a:pt x="94624" y="31708"/>
                    <a:pt x="98957" y="31828"/>
                  </a:cubicBezTo>
                  <a:cubicBezTo>
                    <a:pt x="99507" y="31828"/>
                    <a:pt x="100194" y="31108"/>
                    <a:pt x="100607" y="30629"/>
                  </a:cubicBezTo>
                  <a:cubicBezTo>
                    <a:pt x="101020" y="30089"/>
                    <a:pt x="101157" y="29430"/>
                    <a:pt x="101432" y="28831"/>
                  </a:cubicBezTo>
                  <a:cubicBezTo>
                    <a:pt x="100813" y="28891"/>
                    <a:pt x="100057" y="28831"/>
                    <a:pt x="99438" y="29070"/>
                  </a:cubicBezTo>
                  <a:cubicBezTo>
                    <a:pt x="91186" y="32667"/>
                    <a:pt x="82315" y="34525"/>
                    <a:pt x="73169" y="35604"/>
                  </a:cubicBezTo>
                  <a:cubicBezTo>
                    <a:pt x="66223" y="36443"/>
                    <a:pt x="59209" y="37102"/>
                    <a:pt x="52194" y="37942"/>
                  </a:cubicBezTo>
                  <a:cubicBezTo>
                    <a:pt x="51300" y="38001"/>
                    <a:pt x="50544" y="38901"/>
                    <a:pt x="49787" y="39440"/>
                  </a:cubicBezTo>
                  <a:cubicBezTo>
                    <a:pt x="50544" y="40099"/>
                    <a:pt x="51163" y="41178"/>
                    <a:pt x="52057" y="41358"/>
                  </a:cubicBezTo>
                  <a:cubicBezTo>
                    <a:pt x="54257" y="41778"/>
                    <a:pt x="56595" y="41838"/>
                    <a:pt x="57765" y="41898"/>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latin typeface="Calibri"/>
                <a:ea typeface="Calibri"/>
                <a:cs typeface="Calibri"/>
                <a:sym typeface="Calibri"/>
              </a:endParaRPr>
            </a:p>
          </p:txBody>
        </p:sp>
        <p:sp>
          <p:nvSpPr>
            <p:cNvPr id="87" name="Google Shape;87;p15"/>
            <p:cNvSpPr/>
            <p:nvPr/>
          </p:nvSpPr>
          <p:spPr>
            <a:xfrm>
              <a:off x="2222500" y="906463"/>
              <a:ext cx="411300" cy="387300"/>
            </a:xfrm>
            <a:custGeom>
              <a:avLst/>
              <a:gdLst/>
              <a:ahLst/>
              <a:cxnLst/>
              <a:rect l="l" t="t" r="r" b="b"/>
              <a:pathLst>
                <a:path w="120000" h="120000" extrusionOk="0">
                  <a:moveTo>
                    <a:pt x="112697" y="50789"/>
                  </a:moveTo>
                  <a:cubicBezTo>
                    <a:pt x="112908" y="57203"/>
                    <a:pt x="111503" y="64437"/>
                    <a:pt x="108624" y="71373"/>
                  </a:cubicBezTo>
                  <a:cubicBezTo>
                    <a:pt x="107641" y="73760"/>
                    <a:pt x="106869" y="75251"/>
                    <a:pt x="110520" y="75922"/>
                  </a:cubicBezTo>
                  <a:cubicBezTo>
                    <a:pt x="117542" y="77190"/>
                    <a:pt x="120000" y="81740"/>
                    <a:pt x="117612" y="88974"/>
                  </a:cubicBezTo>
                  <a:cubicBezTo>
                    <a:pt x="116559" y="92181"/>
                    <a:pt x="114803" y="95612"/>
                    <a:pt x="112486" y="97775"/>
                  </a:cubicBezTo>
                  <a:cubicBezTo>
                    <a:pt x="95705" y="113287"/>
                    <a:pt x="76606" y="120000"/>
                    <a:pt x="54558" y="113884"/>
                  </a:cubicBezTo>
                  <a:cubicBezTo>
                    <a:pt x="44025" y="111050"/>
                    <a:pt x="37495" y="99490"/>
                    <a:pt x="40374" y="89720"/>
                  </a:cubicBezTo>
                  <a:cubicBezTo>
                    <a:pt x="41568" y="85692"/>
                    <a:pt x="43534" y="83903"/>
                    <a:pt x="46974" y="83679"/>
                  </a:cubicBezTo>
                  <a:cubicBezTo>
                    <a:pt x="49643" y="83530"/>
                    <a:pt x="51889" y="84425"/>
                    <a:pt x="53294" y="87184"/>
                  </a:cubicBezTo>
                  <a:cubicBezTo>
                    <a:pt x="54628" y="89869"/>
                    <a:pt x="53715" y="91883"/>
                    <a:pt x="52030" y="93896"/>
                  </a:cubicBezTo>
                  <a:cubicBezTo>
                    <a:pt x="51187" y="94866"/>
                    <a:pt x="50696" y="96134"/>
                    <a:pt x="50064" y="97252"/>
                  </a:cubicBezTo>
                  <a:cubicBezTo>
                    <a:pt x="51468" y="97849"/>
                    <a:pt x="52873" y="98968"/>
                    <a:pt x="54277" y="98968"/>
                  </a:cubicBezTo>
                  <a:cubicBezTo>
                    <a:pt x="55962" y="98968"/>
                    <a:pt x="57717" y="98222"/>
                    <a:pt x="59192" y="97327"/>
                  </a:cubicBezTo>
                  <a:cubicBezTo>
                    <a:pt x="64248" y="94195"/>
                    <a:pt x="66846" y="89123"/>
                    <a:pt x="68180" y="83380"/>
                  </a:cubicBezTo>
                  <a:cubicBezTo>
                    <a:pt x="69444" y="77936"/>
                    <a:pt x="70356" y="72417"/>
                    <a:pt x="71620" y="66973"/>
                  </a:cubicBezTo>
                  <a:cubicBezTo>
                    <a:pt x="72674" y="62349"/>
                    <a:pt x="74499" y="58023"/>
                    <a:pt x="77799" y="54518"/>
                  </a:cubicBezTo>
                  <a:cubicBezTo>
                    <a:pt x="82925" y="48999"/>
                    <a:pt x="92685" y="47955"/>
                    <a:pt x="97109" y="57949"/>
                  </a:cubicBezTo>
                  <a:cubicBezTo>
                    <a:pt x="97952" y="59888"/>
                    <a:pt x="98935" y="61827"/>
                    <a:pt x="99918" y="63766"/>
                  </a:cubicBezTo>
                  <a:cubicBezTo>
                    <a:pt x="100971" y="61379"/>
                    <a:pt x="102305" y="59067"/>
                    <a:pt x="102937" y="56606"/>
                  </a:cubicBezTo>
                  <a:cubicBezTo>
                    <a:pt x="104903" y="49446"/>
                    <a:pt x="104692" y="42287"/>
                    <a:pt x="102516" y="35201"/>
                  </a:cubicBezTo>
                  <a:cubicBezTo>
                    <a:pt x="97952" y="19987"/>
                    <a:pt x="86296" y="13946"/>
                    <a:pt x="74078" y="13797"/>
                  </a:cubicBezTo>
                  <a:cubicBezTo>
                    <a:pt x="62984" y="13648"/>
                    <a:pt x="53364" y="28340"/>
                    <a:pt x="56734" y="39602"/>
                  </a:cubicBezTo>
                  <a:cubicBezTo>
                    <a:pt x="57858" y="43331"/>
                    <a:pt x="59332" y="44077"/>
                    <a:pt x="62071" y="41243"/>
                  </a:cubicBezTo>
                  <a:cubicBezTo>
                    <a:pt x="65231" y="38036"/>
                    <a:pt x="68039" y="34232"/>
                    <a:pt x="70567" y="30354"/>
                  </a:cubicBezTo>
                  <a:cubicBezTo>
                    <a:pt x="72533" y="27296"/>
                    <a:pt x="73797" y="23791"/>
                    <a:pt x="75412" y="20435"/>
                  </a:cubicBezTo>
                  <a:cubicBezTo>
                    <a:pt x="76325" y="18421"/>
                    <a:pt x="77659" y="17526"/>
                    <a:pt x="79976" y="17750"/>
                  </a:cubicBezTo>
                  <a:cubicBezTo>
                    <a:pt x="87911" y="18272"/>
                    <a:pt x="88753" y="19465"/>
                    <a:pt x="85804" y="27371"/>
                  </a:cubicBezTo>
                  <a:cubicBezTo>
                    <a:pt x="80748" y="40870"/>
                    <a:pt x="71831" y="51236"/>
                    <a:pt x="61158" y="59813"/>
                  </a:cubicBezTo>
                  <a:cubicBezTo>
                    <a:pt x="54488" y="65183"/>
                    <a:pt x="47396" y="70031"/>
                    <a:pt x="40093" y="74356"/>
                  </a:cubicBezTo>
                  <a:cubicBezTo>
                    <a:pt x="33914" y="78085"/>
                    <a:pt x="31176" y="83082"/>
                    <a:pt x="31316" y="90466"/>
                  </a:cubicBezTo>
                  <a:cubicBezTo>
                    <a:pt x="31456" y="95388"/>
                    <a:pt x="30965" y="100385"/>
                    <a:pt x="31035" y="105307"/>
                  </a:cubicBezTo>
                  <a:cubicBezTo>
                    <a:pt x="31035" y="106575"/>
                    <a:pt x="31808" y="107917"/>
                    <a:pt x="32510" y="109036"/>
                  </a:cubicBezTo>
                  <a:cubicBezTo>
                    <a:pt x="33282" y="110379"/>
                    <a:pt x="34125" y="111572"/>
                    <a:pt x="32650" y="112840"/>
                  </a:cubicBezTo>
                  <a:cubicBezTo>
                    <a:pt x="31035" y="114182"/>
                    <a:pt x="28858" y="115301"/>
                    <a:pt x="27454" y="113362"/>
                  </a:cubicBezTo>
                  <a:cubicBezTo>
                    <a:pt x="24645" y="109633"/>
                    <a:pt x="20081" y="107246"/>
                    <a:pt x="20152" y="101205"/>
                  </a:cubicBezTo>
                  <a:cubicBezTo>
                    <a:pt x="20222" y="98893"/>
                    <a:pt x="18186" y="96357"/>
                    <a:pt x="16711" y="94195"/>
                  </a:cubicBezTo>
                  <a:cubicBezTo>
                    <a:pt x="12358" y="87781"/>
                    <a:pt x="11445" y="80845"/>
                    <a:pt x="14183" y="73610"/>
                  </a:cubicBezTo>
                  <a:cubicBezTo>
                    <a:pt x="16781" y="66749"/>
                    <a:pt x="19730" y="59962"/>
                    <a:pt x="22609" y="53175"/>
                  </a:cubicBezTo>
                  <a:cubicBezTo>
                    <a:pt x="22750" y="52728"/>
                    <a:pt x="23452" y="52280"/>
                    <a:pt x="23943" y="52280"/>
                  </a:cubicBezTo>
                  <a:cubicBezTo>
                    <a:pt x="24224" y="52280"/>
                    <a:pt x="24786" y="53026"/>
                    <a:pt x="24856" y="53474"/>
                  </a:cubicBezTo>
                  <a:cubicBezTo>
                    <a:pt x="25207" y="56904"/>
                    <a:pt x="26541" y="60186"/>
                    <a:pt x="29842" y="60186"/>
                  </a:cubicBezTo>
                  <a:cubicBezTo>
                    <a:pt x="33984" y="60111"/>
                    <a:pt x="38338" y="59216"/>
                    <a:pt x="42129" y="57501"/>
                  </a:cubicBezTo>
                  <a:cubicBezTo>
                    <a:pt x="44868" y="56308"/>
                    <a:pt x="45359" y="51684"/>
                    <a:pt x="43815" y="48701"/>
                  </a:cubicBezTo>
                  <a:cubicBezTo>
                    <a:pt x="42832" y="46911"/>
                    <a:pt x="41568" y="45195"/>
                    <a:pt x="40093" y="43927"/>
                  </a:cubicBezTo>
                  <a:cubicBezTo>
                    <a:pt x="33633" y="38259"/>
                    <a:pt x="20643" y="37663"/>
                    <a:pt x="13551" y="42585"/>
                  </a:cubicBezTo>
                  <a:cubicBezTo>
                    <a:pt x="11023" y="44375"/>
                    <a:pt x="10953" y="44822"/>
                    <a:pt x="13341" y="47060"/>
                  </a:cubicBezTo>
                  <a:cubicBezTo>
                    <a:pt x="17343" y="50938"/>
                    <a:pt x="17483" y="57277"/>
                    <a:pt x="13622" y="61081"/>
                  </a:cubicBezTo>
                  <a:cubicBezTo>
                    <a:pt x="10953" y="63617"/>
                    <a:pt x="4915" y="62498"/>
                    <a:pt x="2878" y="58993"/>
                  </a:cubicBezTo>
                  <a:cubicBezTo>
                    <a:pt x="0" y="54070"/>
                    <a:pt x="772" y="46314"/>
                    <a:pt x="4915" y="41019"/>
                  </a:cubicBezTo>
                  <a:cubicBezTo>
                    <a:pt x="10181" y="34381"/>
                    <a:pt x="16711" y="30354"/>
                    <a:pt x="25137" y="30428"/>
                  </a:cubicBezTo>
                  <a:cubicBezTo>
                    <a:pt x="30895" y="30428"/>
                    <a:pt x="36512" y="31025"/>
                    <a:pt x="41708" y="33486"/>
                  </a:cubicBezTo>
                  <a:cubicBezTo>
                    <a:pt x="44306" y="34679"/>
                    <a:pt x="45570" y="34679"/>
                    <a:pt x="46062" y="31323"/>
                  </a:cubicBezTo>
                  <a:cubicBezTo>
                    <a:pt x="46342" y="28862"/>
                    <a:pt x="47255" y="26476"/>
                    <a:pt x="48028" y="24164"/>
                  </a:cubicBezTo>
                  <a:cubicBezTo>
                    <a:pt x="53645" y="8353"/>
                    <a:pt x="63545" y="0"/>
                    <a:pt x="83838" y="4101"/>
                  </a:cubicBezTo>
                  <a:cubicBezTo>
                    <a:pt x="93458" y="6041"/>
                    <a:pt x="100760" y="12156"/>
                    <a:pt x="105886" y="21106"/>
                  </a:cubicBezTo>
                  <a:cubicBezTo>
                    <a:pt x="110871" y="29906"/>
                    <a:pt x="112837" y="39453"/>
                    <a:pt x="112697" y="50789"/>
                  </a:cubicBezTo>
                  <a:close/>
                  <a:moveTo>
                    <a:pt x="63686" y="106799"/>
                  </a:moveTo>
                  <a:cubicBezTo>
                    <a:pt x="75201" y="106799"/>
                    <a:pt x="88332" y="97402"/>
                    <a:pt x="92896" y="85543"/>
                  </a:cubicBezTo>
                  <a:cubicBezTo>
                    <a:pt x="93879" y="83008"/>
                    <a:pt x="96196" y="79204"/>
                    <a:pt x="93598" y="77712"/>
                  </a:cubicBezTo>
                  <a:cubicBezTo>
                    <a:pt x="91070" y="76295"/>
                    <a:pt x="88402" y="79651"/>
                    <a:pt x="86787" y="82187"/>
                  </a:cubicBezTo>
                  <a:cubicBezTo>
                    <a:pt x="84681" y="85692"/>
                    <a:pt x="82925" y="89422"/>
                    <a:pt x="80959" y="92927"/>
                  </a:cubicBezTo>
                  <a:cubicBezTo>
                    <a:pt x="76676" y="100385"/>
                    <a:pt x="70708" y="104636"/>
                    <a:pt x="62282" y="104636"/>
                  </a:cubicBezTo>
                  <a:cubicBezTo>
                    <a:pt x="60526" y="104636"/>
                    <a:pt x="58771" y="105233"/>
                    <a:pt x="57086" y="105531"/>
                  </a:cubicBezTo>
                  <a:cubicBezTo>
                    <a:pt x="58911" y="105978"/>
                    <a:pt x="60667" y="106426"/>
                    <a:pt x="62492" y="106799"/>
                  </a:cubicBezTo>
                  <a:cubicBezTo>
                    <a:pt x="62913" y="106873"/>
                    <a:pt x="63265" y="106799"/>
                    <a:pt x="63686" y="106799"/>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latin typeface="Calibri"/>
                <a:ea typeface="Calibri"/>
                <a:cs typeface="Calibri"/>
                <a:sym typeface="Calibri"/>
              </a:endParaRPr>
            </a:p>
          </p:txBody>
        </p:sp>
        <p:sp>
          <p:nvSpPr>
            <p:cNvPr id="88" name="Google Shape;88;p15"/>
            <p:cNvSpPr/>
            <p:nvPr/>
          </p:nvSpPr>
          <p:spPr>
            <a:xfrm>
              <a:off x="2417763" y="588963"/>
              <a:ext cx="147600" cy="63600"/>
            </a:xfrm>
            <a:custGeom>
              <a:avLst/>
              <a:gdLst/>
              <a:ahLst/>
              <a:cxnLst/>
              <a:rect l="l" t="t" r="r" b="b"/>
              <a:pathLst>
                <a:path w="120000" h="120000" extrusionOk="0">
                  <a:moveTo>
                    <a:pt x="46288" y="0"/>
                  </a:moveTo>
                  <a:cubicBezTo>
                    <a:pt x="70210" y="6818"/>
                    <a:pt x="93549" y="29545"/>
                    <a:pt x="113776" y="70000"/>
                  </a:cubicBezTo>
                  <a:cubicBezTo>
                    <a:pt x="117860" y="78181"/>
                    <a:pt x="120000" y="87727"/>
                    <a:pt x="115137" y="98636"/>
                  </a:cubicBezTo>
                  <a:cubicBezTo>
                    <a:pt x="110858" y="107272"/>
                    <a:pt x="107358" y="120000"/>
                    <a:pt x="100551" y="105909"/>
                  </a:cubicBezTo>
                  <a:cubicBezTo>
                    <a:pt x="93938" y="92727"/>
                    <a:pt x="86936" y="80454"/>
                    <a:pt x="79351" y="71363"/>
                  </a:cubicBezTo>
                  <a:cubicBezTo>
                    <a:pt x="71961" y="62727"/>
                    <a:pt x="63598" y="56363"/>
                    <a:pt x="55235" y="52272"/>
                  </a:cubicBezTo>
                  <a:cubicBezTo>
                    <a:pt x="47455" y="48636"/>
                    <a:pt x="41426" y="50454"/>
                    <a:pt x="40648" y="77272"/>
                  </a:cubicBezTo>
                  <a:cubicBezTo>
                    <a:pt x="40064" y="104545"/>
                    <a:pt x="34619" y="112727"/>
                    <a:pt x="24311" y="115909"/>
                  </a:cubicBezTo>
                  <a:cubicBezTo>
                    <a:pt x="16337" y="118181"/>
                    <a:pt x="9335" y="115454"/>
                    <a:pt x="4862" y="97272"/>
                  </a:cubicBezTo>
                  <a:cubicBezTo>
                    <a:pt x="0" y="77727"/>
                    <a:pt x="972" y="50454"/>
                    <a:pt x="7390" y="34090"/>
                  </a:cubicBezTo>
                  <a:cubicBezTo>
                    <a:pt x="17115" y="9545"/>
                    <a:pt x="29951" y="1818"/>
                    <a:pt x="4628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latin typeface="Calibri"/>
                <a:ea typeface="Calibri"/>
                <a:cs typeface="Calibri"/>
                <a:sym typeface="Calibri"/>
              </a:endParaRPr>
            </a:p>
          </p:txBody>
        </p:sp>
      </p:grpSp>
      <p:pic>
        <p:nvPicPr>
          <p:cNvPr id="6148" name="Picture 4" descr="axovant Parkinson's disease motor symptom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67" y="1"/>
            <a:ext cx="5273749"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14365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3" name="Google Shape;83;p15"/>
          <p:cNvSpPr txBox="1">
            <a:spLocks noGrp="1"/>
          </p:cNvSpPr>
          <p:nvPr>
            <p:ph type="sldNum" idx="12"/>
          </p:nvPr>
        </p:nvSpPr>
        <p:spPr>
          <a:xfrm>
            <a:off x="38389" y="4749900"/>
            <a:ext cx="9105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21</a:t>
            </a:fld>
            <a:endParaRPr/>
          </a:p>
        </p:txBody>
      </p:sp>
      <p:grpSp>
        <p:nvGrpSpPr>
          <p:cNvPr id="84" name="Google Shape;84;p15"/>
          <p:cNvGrpSpPr/>
          <p:nvPr/>
        </p:nvGrpSpPr>
        <p:grpSpPr>
          <a:xfrm>
            <a:off x="396566" y="414235"/>
            <a:ext cx="1200062" cy="722263"/>
            <a:chOff x="1814513" y="571500"/>
            <a:chExt cx="1200062" cy="722263"/>
          </a:xfrm>
        </p:grpSpPr>
        <p:sp>
          <p:nvSpPr>
            <p:cNvPr id="85" name="Google Shape;85;p15"/>
            <p:cNvSpPr/>
            <p:nvPr/>
          </p:nvSpPr>
          <p:spPr>
            <a:xfrm>
              <a:off x="1814513" y="573088"/>
              <a:ext cx="1019100" cy="442800"/>
            </a:xfrm>
            <a:custGeom>
              <a:avLst/>
              <a:gdLst/>
              <a:ahLst/>
              <a:cxnLst/>
              <a:rect l="l" t="t" r="r" b="b"/>
              <a:pathLst>
                <a:path w="120000" h="120000" extrusionOk="0">
                  <a:moveTo>
                    <a:pt x="54114" y="19424"/>
                  </a:moveTo>
                  <a:cubicBezTo>
                    <a:pt x="40841" y="19098"/>
                    <a:pt x="33523" y="43541"/>
                    <a:pt x="32389" y="65181"/>
                  </a:cubicBezTo>
                  <a:cubicBezTo>
                    <a:pt x="32049" y="71374"/>
                    <a:pt x="31992" y="77436"/>
                    <a:pt x="32900" y="83432"/>
                  </a:cubicBezTo>
                  <a:cubicBezTo>
                    <a:pt x="33467" y="87083"/>
                    <a:pt x="34289" y="90407"/>
                    <a:pt x="35736" y="92493"/>
                  </a:cubicBezTo>
                  <a:cubicBezTo>
                    <a:pt x="36104" y="93014"/>
                    <a:pt x="36700" y="92558"/>
                    <a:pt x="37182" y="92623"/>
                  </a:cubicBezTo>
                  <a:cubicBezTo>
                    <a:pt x="37154" y="91515"/>
                    <a:pt x="37267" y="90277"/>
                    <a:pt x="37097" y="89364"/>
                  </a:cubicBezTo>
                  <a:cubicBezTo>
                    <a:pt x="36842" y="88126"/>
                    <a:pt x="36275" y="87148"/>
                    <a:pt x="35991" y="85909"/>
                  </a:cubicBezTo>
                  <a:cubicBezTo>
                    <a:pt x="35452" y="83498"/>
                    <a:pt x="35707" y="81347"/>
                    <a:pt x="36530" y="79521"/>
                  </a:cubicBezTo>
                  <a:cubicBezTo>
                    <a:pt x="37267" y="77827"/>
                    <a:pt x="38061" y="78087"/>
                    <a:pt x="38912" y="79000"/>
                  </a:cubicBezTo>
                  <a:cubicBezTo>
                    <a:pt x="41181" y="81477"/>
                    <a:pt x="42202" y="87213"/>
                    <a:pt x="41153" y="92753"/>
                  </a:cubicBezTo>
                  <a:cubicBezTo>
                    <a:pt x="40784" y="94709"/>
                    <a:pt x="40189" y="96469"/>
                    <a:pt x="39565" y="98098"/>
                  </a:cubicBezTo>
                  <a:cubicBezTo>
                    <a:pt x="38430" y="101162"/>
                    <a:pt x="38373" y="101097"/>
                    <a:pt x="39905" y="103443"/>
                  </a:cubicBezTo>
                  <a:cubicBezTo>
                    <a:pt x="44131" y="110092"/>
                    <a:pt x="49066" y="110809"/>
                    <a:pt x="52725" y="104812"/>
                  </a:cubicBezTo>
                  <a:cubicBezTo>
                    <a:pt x="53916" y="102922"/>
                    <a:pt x="54852" y="100054"/>
                    <a:pt x="55674" y="97251"/>
                  </a:cubicBezTo>
                  <a:cubicBezTo>
                    <a:pt x="56043" y="96013"/>
                    <a:pt x="56015" y="93731"/>
                    <a:pt x="55816" y="92167"/>
                  </a:cubicBezTo>
                  <a:cubicBezTo>
                    <a:pt x="55646" y="90863"/>
                    <a:pt x="54965" y="89103"/>
                    <a:pt x="54455" y="89038"/>
                  </a:cubicBezTo>
                  <a:cubicBezTo>
                    <a:pt x="53973" y="88908"/>
                    <a:pt x="53178" y="90407"/>
                    <a:pt x="52923" y="91645"/>
                  </a:cubicBezTo>
                  <a:cubicBezTo>
                    <a:pt x="52299" y="94513"/>
                    <a:pt x="51845" y="97381"/>
                    <a:pt x="50172" y="97447"/>
                  </a:cubicBezTo>
                  <a:cubicBezTo>
                    <a:pt x="48243" y="97577"/>
                    <a:pt x="46598" y="95947"/>
                    <a:pt x="45436" y="92493"/>
                  </a:cubicBezTo>
                  <a:cubicBezTo>
                    <a:pt x="42883" y="85062"/>
                    <a:pt x="41522" y="76393"/>
                    <a:pt x="41011" y="67072"/>
                  </a:cubicBezTo>
                  <a:cubicBezTo>
                    <a:pt x="40557" y="58728"/>
                    <a:pt x="40784" y="50516"/>
                    <a:pt x="42174" y="42563"/>
                  </a:cubicBezTo>
                  <a:cubicBezTo>
                    <a:pt x="43138" y="37218"/>
                    <a:pt x="44556" y="32590"/>
                    <a:pt x="46598" y="29462"/>
                  </a:cubicBezTo>
                  <a:cubicBezTo>
                    <a:pt x="47875" y="27571"/>
                    <a:pt x="49463" y="26463"/>
                    <a:pt x="50966" y="25942"/>
                  </a:cubicBezTo>
                  <a:cubicBezTo>
                    <a:pt x="51704" y="25681"/>
                    <a:pt x="52668" y="27246"/>
                    <a:pt x="53405" y="28484"/>
                  </a:cubicBezTo>
                  <a:cubicBezTo>
                    <a:pt x="54228" y="29853"/>
                    <a:pt x="54058" y="32265"/>
                    <a:pt x="53575" y="33894"/>
                  </a:cubicBezTo>
                  <a:cubicBezTo>
                    <a:pt x="53264" y="34937"/>
                    <a:pt x="52413" y="35393"/>
                    <a:pt x="51760" y="35524"/>
                  </a:cubicBezTo>
                  <a:cubicBezTo>
                    <a:pt x="51250" y="35719"/>
                    <a:pt x="50711" y="34741"/>
                    <a:pt x="50172" y="34741"/>
                  </a:cubicBezTo>
                  <a:cubicBezTo>
                    <a:pt x="49690" y="34807"/>
                    <a:pt x="48981" y="35067"/>
                    <a:pt x="48754" y="35850"/>
                  </a:cubicBezTo>
                  <a:cubicBezTo>
                    <a:pt x="48527" y="36632"/>
                    <a:pt x="48640" y="38326"/>
                    <a:pt x="48867" y="39304"/>
                  </a:cubicBezTo>
                  <a:cubicBezTo>
                    <a:pt x="49548" y="42563"/>
                    <a:pt x="50824" y="44454"/>
                    <a:pt x="52271" y="45627"/>
                  </a:cubicBezTo>
                  <a:cubicBezTo>
                    <a:pt x="53831" y="46800"/>
                    <a:pt x="55447" y="47713"/>
                    <a:pt x="57007" y="48951"/>
                  </a:cubicBezTo>
                  <a:cubicBezTo>
                    <a:pt x="59446" y="50776"/>
                    <a:pt x="61687" y="53253"/>
                    <a:pt x="63134" y="58468"/>
                  </a:cubicBezTo>
                  <a:cubicBezTo>
                    <a:pt x="64126" y="62053"/>
                    <a:pt x="64807" y="65898"/>
                    <a:pt x="64495" y="70266"/>
                  </a:cubicBezTo>
                  <a:cubicBezTo>
                    <a:pt x="64126" y="75024"/>
                    <a:pt x="63162" y="78804"/>
                    <a:pt x="60978" y="80108"/>
                  </a:cubicBezTo>
                  <a:cubicBezTo>
                    <a:pt x="60127" y="80630"/>
                    <a:pt x="59730" y="81542"/>
                    <a:pt x="60184" y="83628"/>
                  </a:cubicBezTo>
                  <a:cubicBezTo>
                    <a:pt x="60354" y="84410"/>
                    <a:pt x="60382" y="85388"/>
                    <a:pt x="60467" y="86235"/>
                  </a:cubicBezTo>
                  <a:cubicBezTo>
                    <a:pt x="61489" y="96730"/>
                    <a:pt x="60127" y="105529"/>
                    <a:pt x="56185" y="111200"/>
                  </a:cubicBezTo>
                  <a:cubicBezTo>
                    <a:pt x="50626" y="119217"/>
                    <a:pt x="44698" y="120000"/>
                    <a:pt x="38941" y="112504"/>
                  </a:cubicBezTo>
                  <a:cubicBezTo>
                    <a:pt x="30716" y="101814"/>
                    <a:pt x="28021" y="87343"/>
                    <a:pt x="28787" y="66224"/>
                  </a:cubicBezTo>
                  <a:cubicBezTo>
                    <a:pt x="28872" y="64139"/>
                    <a:pt x="28900" y="61988"/>
                    <a:pt x="28929" y="59902"/>
                  </a:cubicBezTo>
                  <a:cubicBezTo>
                    <a:pt x="28106" y="60228"/>
                    <a:pt x="27312" y="60619"/>
                    <a:pt x="26490" y="61010"/>
                  </a:cubicBezTo>
                  <a:cubicBezTo>
                    <a:pt x="24561" y="61988"/>
                    <a:pt x="22746" y="60879"/>
                    <a:pt x="20959" y="59380"/>
                  </a:cubicBezTo>
                  <a:cubicBezTo>
                    <a:pt x="19569" y="58272"/>
                    <a:pt x="19541" y="58337"/>
                    <a:pt x="19654" y="61792"/>
                  </a:cubicBezTo>
                  <a:cubicBezTo>
                    <a:pt x="19995" y="71113"/>
                    <a:pt x="17102" y="75936"/>
                    <a:pt x="13131" y="72156"/>
                  </a:cubicBezTo>
                  <a:cubicBezTo>
                    <a:pt x="9274" y="68506"/>
                    <a:pt x="5984" y="62705"/>
                    <a:pt x="3970" y="54166"/>
                  </a:cubicBezTo>
                  <a:cubicBezTo>
                    <a:pt x="992" y="41520"/>
                    <a:pt x="0" y="28158"/>
                    <a:pt x="2524" y="14470"/>
                  </a:cubicBezTo>
                  <a:cubicBezTo>
                    <a:pt x="3148" y="11080"/>
                    <a:pt x="4282" y="7887"/>
                    <a:pt x="5473" y="5279"/>
                  </a:cubicBezTo>
                  <a:cubicBezTo>
                    <a:pt x="6494" y="2933"/>
                    <a:pt x="7998" y="2281"/>
                    <a:pt x="9472" y="3193"/>
                  </a:cubicBezTo>
                  <a:cubicBezTo>
                    <a:pt x="10465" y="3845"/>
                    <a:pt x="11515" y="4627"/>
                    <a:pt x="11543" y="7626"/>
                  </a:cubicBezTo>
                  <a:cubicBezTo>
                    <a:pt x="11543" y="10233"/>
                    <a:pt x="11259" y="12645"/>
                    <a:pt x="10011" y="13688"/>
                  </a:cubicBezTo>
                  <a:cubicBezTo>
                    <a:pt x="9784" y="13883"/>
                    <a:pt x="9529" y="13948"/>
                    <a:pt x="9331" y="14209"/>
                  </a:cubicBezTo>
                  <a:cubicBezTo>
                    <a:pt x="8310" y="15382"/>
                    <a:pt x="8139" y="16686"/>
                    <a:pt x="9104" y="18055"/>
                  </a:cubicBezTo>
                  <a:cubicBezTo>
                    <a:pt x="10352" y="19750"/>
                    <a:pt x="11770" y="21379"/>
                    <a:pt x="13188" y="21770"/>
                  </a:cubicBezTo>
                  <a:cubicBezTo>
                    <a:pt x="15031" y="22227"/>
                    <a:pt x="16932" y="21379"/>
                    <a:pt x="18832" y="21184"/>
                  </a:cubicBezTo>
                  <a:cubicBezTo>
                    <a:pt x="20392" y="20988"/>
                    <a:pt x="21980" y="20532"/>
                    <a:pt x="23540" y="20727"/>
                  </a:cubicBezTo>
                  <a:cubicBezTo>
                    <a:pt x="26263" y="21118"/>
                    <a:pt x="28277" y="25551"/>
                    <a:pt x="28900" y="31939"/>
                  </a:cubicBezTo>
                  <a:cubicBezTo>
                    <a:pt x="29411" y="37023"/>
                    <a:pt x="28362" y="42954"/>
                    <a:pt x="26263" y="45953"/>
                  </a:cubicBezTo>
                  <a:cubicBezTo>
                    <a:pt x="25412" y="47256"/>
                    <a:pt x="24448" y="48039"/>
                    <a:pt x="23540" y="49147"/>
                  </a:cubicBezTo>
                  <a:cubicBezTo>
                    <a:pt x="22916" y="49929"/>
                    <a:pt x="23058" y="50907"/>
                    <a:pt x="23568" y="51558"/>
                  </a:cubicBezTo>
                  <a:cubicBezTo>
                    <a:pt x="24533" y="52601"/>
                    <a:pt x="25639" y="52992"/>
                    <a:pt x="26490" y="51428"/>
                  </a:cubicBezTo>
                  <a:cubicBezTo>
                    <a:pt x="28021" y="48625"/>
                    <a:pt x="29553" y="45757"/>
                    <a:pt x="30829" y="42368"/>
                  </a:cubicBezTo>
                  <a:cubicBezTo>
                    <a:pt x="32843" y="36892"/>
                    <a:pt x="34630" y="30896"/>
                    <a:pt x="36530" y="25225"/>
                  </a:cubicBezTo>
                  <a:cubicBezTo>
                    <a:pt x="36984" y="23921"/>
                    <a:pt x="36813" y="23335"/>
                    <a:pt x="36275" y="22813"/>
                  </a:cubicBezTo>
                  <a:cubicBezTo>
                    <a:pt x="35934" y="22422"/>
                    <a:pt x="35566" y="22096"/>
                    <a:pt x="35197" y="21705"/>
                  </a:cubicBezTo>
                  <a:cubicBezTo>
                    <a:pt x="32871" y="18837"/>
                    <a:pt x="31964" y="13948"/>
                    <a:pt x="32701" y="8017"/>
                  </a:cubicBezTo>
                  <a:cubicBezTo>
                    <a:pt x="33297" y="2933"/>
                    <a:pt x="35367" y="456"/>
                    <a:pt x="37494" y="2216"/>
                  </a:cubicBezTo>
                  <a:cubicBezTo>
                    <a:pt x="38856" y="3324"/>
                    <a:pt x="39394" y="7821"/>
                    <a:pt x="38600" y="11341"/>
                  </a:cubicBezTo>
                  <a:cubicBezTo>
                    <a:pt x="37920" y="14405"/>
                    <a:pt x="37948" y="14731"/>
                    <a:pt x="39451" y="14274"/>
                  </a:cubicBezTo>
                  <a:cubicBezTo>
                    <a:pt x="42032" y="13492"/>
                    <a:pt x="44585" y="12449"/>
                    <a:pt x="47137" y="11276"/>
                  </a:cubicBezTo>
                  <a:cubicBezTo>
                    <a:pt x="51023" y="9516"/>
                    <a:pt x="54937" y="8669"/>
                    <a:pt x="58879" y="10038"/>
                  </a:cubicBezTo>
                  <a:cubicBezTo>
                    <a:pt x="64864" y="12189"/>
                    <a:pt x="69458" y="19815"/>
                    <a:pt x="73429" y="29788"/>
                  </a:cubicBezTo>
                  <a:cubicBezTo>
                    <a:pt x="75329" y="34611"/>
                    <a:pt x="77059" y="39826"/>
                    <a:pt x="78846" y="44845"/>
                  </a:cubicBezTo>
                  <a:cubicBezTo>
                    <a:pt x="80293" y="49016"/>
                    <a:pt x="80434" y="49082"/>
                    <a:pt x="81285" y="44193"/>
                  </a:cubicBezTo>
                  <a:cubicBezTo>
                    <a:pt x="83072" y="33829"/>
                    <a:pt x="85908" y="25225"/>
                    <a:pt x="89482" y="17925"/>
                  </a:cubicBezTo>
                  <a:cubicBezTo>
                    <a:pt x="95126" y="6518"/>
                    <a:pt x="101621" y="0"/>
                    <a:pt x="109279" y="847"/>
                  </a:cubicBezTo>
                  <a:cubicBezTo>
                    <a:pt x="113476" y="1303"/>
                    <a:pt x="116766" y="5866"/>
                    <a:pt x="119602" y="12580"/>
                  </a:cubicBezTo>
                  <a:cubicBezTo>
                    <a:pt x="119801" y="13036"/>
                    <a:pt x="119858" y="13818"/>
                    <a:pt x="120000" y="14405"/>
                  </a:cubicBezTo>
                  <a:cubicBezTo>
                    <a:pt x="119659" y="14665"/>
                    <a:pt x="119319" y="15252"/>
                    <a:pt x="118978" y="15187"/>
                  </a:cubicBezTo>
                  <a:cubicBezTo>
                    <a:pt x="117589" y="14796"/>
                    <a:pt x="116114" y="14861"/>
                    <a:pt x="114809" y="13688"/>
                  </a:cubicBezTo>
                  <a:cubicBezTo>
                    <a:pt x="110952" y="10233"/>
                    <a:pt x="107151" y="8734"/>
                    <a:pt x="103096" y="11797"/>
                  </a:cubicBezTo>
                  <a:cubicBezTo>
                    <a:pt x="98529" y="15252"/>
                    <a:pt x="94814" y="21379"/>
                    <a:pt x="91779" y="29722"/>
                  </a:cubicBezTo>
                  <a:cubicBezTo>
                    <a:pt x="87638" y="41129"/>
                    <a:pt x="85710" y="54492"/>
                    <a:pt x="85341" y="69158"/>
                  </a:cubicBezTo>
                  <a:cubicBezTo>
                    <a:pt x="85228" y="73720"/>
                    <a:pt x="85256" y="74633"/>
                    <a:pt x="87440" y="74633"/>
                  </a:cubicBezTo>
                  <a:cubicBezTo>
                    <a:pt x="90333" y="74633"/>
                    <a:pt x="92517" y="78870"/>
                    <a:pt x="93311" y="85192"/>
                  </a:cubicBezTo>
                  <a:cubicBezTo>
                    <a:pt x="93821" y="89364"/>
                    <a:pt x="93367" y="92884"/>
                    <a:pt x="91836" y="94383"/>
                  </a:cubicBezTo>
                  <a:cubicBezTo>
                    <a:pt x="91155" y="95100"/>
                    <a:pt x="90077" y="95230"/>
                    <a:pt x="89454" y="94448"/>
                  </a:cubicBezTo>
                  <a:cubicBezTo>
                    <a:pt x="88943" y="93796"/>
                    <a:pt x="88773" y="91515"/>
                    <a:pt x="88546" y="89820"/>
                  </a:cubicBezTo>
                  <a:cubicBezTo>
                    <a:pt x="88461" y="89234"/>
                    <a:pt x="88574" y="88386"/>
                    <a:pt x="88716" y="87734"/>
                  </a:cubicBezTo>
                  <a:cubicBezTo>
                    <a:pt x="89283" y="85388"/>
                    <a:pt x="89085" y="83563"/>
                    <a:pt x="87979" y="82520"/>
                  </a:cubicBezTo>
                  <a:cubicBezTo>
                    <a:pt x="86986" y="81673"/>
                    <a:pt x="85965" y="82650"/>
                    <a:pt x="85398" y="85062"/>
                  </a:cubicBezTo>
                  <a:cubicBezTo>
                    <a:pt x="85228" y="85844"/>
                    <a:pt x="85114" y="86757"/>
                    <a:pt x="85001" y="87604"/>
                  </a:cubicBezTo>
                  <a:cubicBezTo>
                    <a:pt x="84490" y="91841"/>
                    <a:pt x="84490" y="91841"/>
                    <a:pt x="82533" y="91319"/>
                  </a:cubicBezTo>
                  <a:cubicBezTo>
                    <a:pt x="82221" y="91189"/>
                    <a:pt x="81909" y="91059"/>
                    <a:pt x="81597" y="90994"/>
                  </a:cubicBezTo>
                  <a:cubicBezTo>
                    <a:pt x="79839" y="90863"/>
                    <a:pt x="78676" y="89690"/>
                    <a:pt x="78080" y="85062"/>
                  </a:cubicBezTo>
                  <a:cubicBezTo>
                    <a:pt x="77315" y="79261"/>
                    <a:pt x="75329" y="75936"/>
                    <a:pt x="72606" y="75415"/>
                  </a:cubicBezTo>
                  <a:cubicBezTo>
                    <a:pt x="71302" y="75154"/>
                    <a:pt x="71075" y="76197"/>
                    <a:pt x="71302" y="79196"/>
                  </a:cubicBezTo>
                  <a:cubicBezTo>
                    <a:pt x="71472" y="81347"/>
                    <a:pt x="71614" y="84019"/>
                    <a:pt x="71217" y="85844"/>
                  </a:cubicBezTo>
                  <a:cubicBezTo>
                    <a:pt x="70224" y="90472"/>
                    <a:pt x="67501" y="90016"/>
                    <a:pt x="66225" y="85323"/>
                  </a:cubicBezTo>
                  <a:cubicBezTo>
                    <a:pt x="64977" y="80760"/>
                    <a:pt x="65629" y="72286"/>
                    <a:pt x="67700" y="69809"/>
                  </a:cubicBezTo>
                  <a:cubicBezTo>
                    <a:pt x="69487" y="67658"/>
                    <a:pt x="71500" y="66355"/>
                    <a:pt x="73486" y="65442"/>
                  </a:cubicBezTo>
                  <a:cubicBezTo>
                    <a:pt x="75102" y="64725"/>
                    <a:pt x="76549" y="66550"/>
                    <a:pt x="77655" y="69483"/>
                  </a:cubicBezTo>
                  <a:cubicBezTo>
                    <a:pt x="77797" y="69809"/>
                    <a:pt x="78052" y="69809"/>
                    <a:pt x="78251" y="69940"/>
                  </a:cubicBezTo>
                  <a:cubicBezTo>
                    <a:pt x="78307" y="69483"/>
                    <a:pt x="78449" y="68897"/>
                    <a:pt x="78364" y="68441"/>
                  </a:cubicBezTo>
                  <a:cubicBezTo>
                    <a:pt x="77882" y="65638"/>
                    <a:pt x="77456" y="62705"/>
                    <a:pt x="76861" y="59967"/>
                  </a:cubicBezTo>
                  <a:cubicBezTo>
                    <a:pt x="74847" y="50907"/>
                    <a:pt x="72039" y="43411"/>
                    <a:pt x="68125" y="38457"/>
                  </a:cubicBezTo>
                  <a:cubicBezTo>
                    <a:pt x="67331" y="37414"/>
                    <a:pt x="66395" y="36632"/>
                    <a:pt x="65488" y="36371"/>
                  </a:cubicBezTo>
                  <a:cubicBezTo>
                    <a:pt x="64807" y="36175"/>
                    <a:pt x="63928" y="36827"/>
                    <a:pt x="64552" y="39239"/>
                  </a:cubicBezTo>
                  <a:cubicBezTo>
                    <a:pt x="65232" y="41912"/>
                    <a:pt x="65005" y="44128"/>
                    <a:pt x="64069" y="46083"/>
                  </a:cubicBezTo>
                  <a:cubicBezTo>
                    <a:pt x="63134" y="47973"/>
                    <a:pt x="61999" y="48886"/>
                    <a:pt x="60808" y="47778"/>
                  </a:cubicBezTo>
                  <a:cubicBezTo>
                    <a:pt x="59560" y="46539"/>
                    <a:pt x="58851" y="44258"/>
                    <a:pt x="58794" y="40999"/>
                  </a:cubicBezTo>
                  <a:cubicBezTo>
                    <a:pt x="58709" y="35393"/>
                    <a:pt x="59985" y="30961"/>
                    <a:pt x="62283" y="28614"/>
                  </a:cubicBezTo>
                  <a:cubicBezTo>
                    <a:pt x="63048" y="27897"/>
                    <a:pt x="63757" y="26920"/>
                    <a:pt x="64495" y="26072"/>
                  </a:cubicBezTo>
                  <a:cubicBezTo>
                    <a:pt x="63729" y="24964"/>
                    <a:pt x="63020" y="23595"/>
                    <a:pt x="62198" y="22813"/>
                  </a:cubicBezTo>
                  <a:cubicBezTo>
                    <a:pt x="59617" y="20206"/>
                    <a:pt x="56894" y="19293"/>
                    <a:pt x="54114" y="19424"/>
                  </a:cubicBezTo>
                  <a:close/>
                  <a:moveTo>
                    <a:pt x="55306" y="76262"/>
                  </a:moveTo>
                  <a:cubicBezTo>
                    <a:pt x="54909" y="74698"/>
                    <a:pt x="54738" y="73460"/>
                    <a:pt x="54398" y="72547"/>
                  </a:cubicBezTo>
                  <a:cubicBezTo>
                    <a:pt x="53292" y="69679"/>
                    <a:pt x="52129" y="67072"/>
                    <a:pt x="51023" y="64269"/>
                  </a:cubicBezTo>
                  <a:cubicBezTo>
                    <a:pt x="49463" y="60293"/>
                    <a:pt x="47931" y="56186"/>
                    <a:pt x="46400" y="52145"/>
                  </a:cubicBezTo>
                  <a:cubicBezTo>
                    <a:pt x="46201" y="51624"/>
                    <a:pt x="45974" y="51167"/>
                    <a:pt x="45776" y="50711"/>
                  </a:cubicBezTo>
                  <a:cubicBezTo>
                    <a:pt x="45748" y="51428"/>
                    <a:pt x="45634" y="52145"/>
                    <a:pt x="45691" y="52797"/>
                  </a:cubicBezTo>
                  <a:cubicBezTo>
                    <a:pt x="46627" y="62639"/>
                    <a:pt x="48726" y="70917"/>
                    <a:pt x="52356" y="76784"/>
                  </a:cubicBezTo>
                  <a:cubicBezTo>
                    <a:pt x="52838" y="77566"/>
                    <a:pt x="53490" y="78153"/>
                    <a:pt x="54058" y="78153"/>
                  </a:cubicBezTo>
                  <a:cubicBezTo>
                    <a:pt x="54455" y="78153"/>
                    <a:pt x="54852" y="76979"/>
                    <a:pt x="55306" y="76262"/>
                  </a:cubicBezTo>
                  <a:close/>
                  <a:moveTo>
                    <a:pt x="15202" y="49603"/>
                  </a:moveTo>
                  <a:cubicBezTo>
                    <a:pt x="15400" y="49342"/>
                    <a:pt x="15911" y="48690"/>
                    <a:pt x="16450" y="48039"/>
                  </a:cubicBezTo>
                  <a:cubicBezTo>
                    <a:pt x="16109" y="46931"/>
                    <a:pt x="15911" y="45497"/>
                    <a:pt x="15457" y="44780"/>
                  </a:cubicBezTo>
                  <a:cubicBezTo>
                    <a:pt x="13925" y="42368"/>
                    <a:pt x="12280" y="40152"/>
                    <a:pt x="10692" y="37870"/>
                  </a:cubicBezTo>
                  <a:cubicBezTo>
                    <a:pt x="8622" y="34807"/>
                    <a:pt x="6721" y="31417"/>
                    <a:pt x="5615" y="26072"/>
                  </a:cubicBezTo>
                  <a:cubicBezTo>
                    <a:pt x="5502" y="25551"/>
                    <a:pt x="5275" y="25095"/>
                    <a:pt x="5076" y="24638"/>
                  </a:cubicBezTo>
                  <a:cubicBezTo>
                    <a:pt x="5048" y="25420"/>
                    <a:pt x="4906" y="26333"/>
                    <a:pt x="5020" y="27050"/>
                  </a:cubicBezTo>
                  <a:cubicBezTo>
                    <a:pt x="6097" y="33699"/>
                    <a:pt x="7629" y="39760"/>
                    <a:pt x="9926" y="44649"/>
                  </a:cubicBezTo>
                  <a:cubicBezTo>
                    <a:pt x="11288" y="47582"/>
                    <a:pt x="12876" y="49342"/>
                    <a:pt x="15202" y="49603"/>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latin typeface="Calibri"/>
                <a:ea typeface="Calibri"/>
                <a:cs typeface="Calibri"/>
                <a:sym typeface="Calibri"/>
              </a:endParaRPr>
            </a:p>
          </p:txBody>
        </p:sp>
        <p:sp>
          <p:nvSpPr>
            <p:cNvPr id="86" name="Google Shape;86;p15"/>
            <p:cNvSpPr/>
            <p:nvPr/>
          </p:nvSpPr>
          <p:spPr>
            <a:xfrm>
              <a:off x="2593975" y="571500"/>
              <a:ext cx="420600" cy="482700"/>
            </a:xfrm>
            <a:custGeom>
              <a:avLst/>
              <a:gdLst/>
              <a:ahLst/>
              <a:cxnLst/>
              <a:rect l="l" t="t" r="r" b="b"/>
              <a:pathLst>
                <a:path w="120000" h="120000" extrusionOk="0">
                  <a:moveTo>
                    <a:pt x="55495" y="15764"/>
                  </a:moveTo>
                  <a:cubicBezTo>
                    <a:pt x="64985" y="16543"/>
                    <a:pt x="74888" y="17442"/>
                    <a:pt x="84790" y="18161"/>
                  </a:cubicBezTo>
                  <a:cubicBezTo>
                    <a:pt x="88160" y="18341"/>
                    <a:pt x="91667" y="18281"/>
                    <a:pt x="95037" y="17802"/>
                  </a:cubicBezTo>
                  <a:cubicBezTo>
                    <a:pt x="97375" y="17502"/>
                    <a:pt x="99851" y="16603"/>
                    <a:pt x="101707" y="15344"/>
                  </a:cubicBezTo>
                  <a:cubicBezTo>
                    <a:pt x="104595" y="13426"/>
                    <a:pt x="104389" y="11628"/>
                    <a:pt x="101020" y="10129"/>
                  </a:cubicBezTo>
                  <a:cubicBezTo>
                    <a:pt x="98063" y="8871"/>
                    <a:pt x="97444" y="6893"/>
                    <a:pt x="97512" y="4435"/>
                  </a:cubicBezTo>
                  <a:cubicBezTo>
                    <a:pt x="97581" y="1318"/>
                    <a:pt x="98613" y="359"/>
                    <a:pt x="102257" y="239"/>
                  </a:cubicBezTo>
                  <a:cubicBezTo>
                    <a:pt x="109891" y="0"/>
                    <a:pt x="115117" y="3296"/>
                    <a:pt x="117318" y="10069"/>
                  </a:cubicBezTo>
                  <a:cubicBezTo>
                    <a:pt x="120000" y="18461"/>
                    <a:pt x="117799" y="26433"/>
                    <a:pt x="113123" y="33626"/>
                  </a:cubicBezTo>
                  <a:cubicBezTo>
                    <a:pt x="109959" y="38481"/>
                    <a:pt x="105627" y="42917"/>
                    <a:pt x="101020" y="46813"/>
                  </a:cubicBezTo>
                  <a:cubicBezTo>
                    <a:pt x="89879" y="56103"/>
                    <a:pt x="76813" y="62937"/>
                    <a:pt x="62166" y="67432"/>
                  </a:cubicBezTo>
                  <a:cubicBezTo>
                    <a:pt x="54257" y="69830"/>
                    <a:pt x="46212" y="70609"/>
                    <a:pt x="38097" y="67912"/>
                  </a:cubicBezTo>
                  <a:cubicBezTo>
                    <a:pt x="31908" y="65814"/>
                    <a:pt x="29088" y="61558"/>
                    <a:pt x="28951" y="55864"/>
                  </a:cubicBezTo>
                  <a:cubicBezTo>
                    <a:pt x="28951" y="52387"/>
                    <a:pt x="31908" y="51068"/>
                    <a:pt x="33971" y="48971"/>
                  </a:cubicBezTo>
                  <a:cubicBezTo>
                    <a:pt x="34590" y="48311"/>
                    <a:pt x="34865" y="47352"/>
                    <a:pt x="35346" y="46573"/>
                  </a:cubicBezTo>
                  <a:cubicBezTo>
                    <a:pt x="34452" y="46393"/>
                    <a:pt x="33421" y="46033"/>
                    <a:pt x="32595" y="46153"/>
                  </a:cubicBezTo>
                  <a:cubicBezTo>
                    <a:pt x="27369" y="46933"/>
                    <a:pt x="22624" y="48491"/>
                    <a:pt x="19530" y="52567"/>
                  </a:cubicBezTo>
                  <a:cubicBezTo>
                    <a:pt x="14303" y="59400"/>
                    <a:pt x="15197" y="68631"/>
                    <a:pt x="21799" y="74625"/>
                  </a:cubicBezTo>
                  <a:cubicBezTo>
                    <a:pt x="30876" y="82897"/>
                    <a:pt x="43392" y="84395"/>
                    <a:pt x="54670" y="78461"/>
                  </a:cubicBezTo>
                  <a:cubicBezTo>
                    <a:pt x="56252" y="77622"/>
                    <a:pt x="57765" y="76423"/>
                    <a:pt x="58727" y="75044"/>
                  </a:cubicBezTo>
                  <a:cubicBezTo>
                    <a:pt x="61684" y="70609"/>
                    <a:pt x="66292" y="68151"/>
                    <a:pt x="71587" y="66473"/>
                  </a:cubicBezTo>
                  <a:cubicBezTo>
                    <a:pt x="74544" y="65514"/>
                    <a:pt x="75025" y="65874"/>
                    <a:pt x="74475" y="68511"/>
                  </a:cubicBezTo>
                  <a:cubicBezTo>
                    <a:pt x="72550" y="77802"/>
                    <a:pt x="62578" y="88591"/>
                    <a:pt x="48481" y="89190"/>
                  </a:cubicBezTo>
                  <a:cubicBezTo>
                    <a:pt x="43117" y="89430"/>
                    <a:pt x="37753" y="89730"/>
                    <a:pt x="32458" y="90269"/>
                  </a:cubicBezTo>
                  <a:cubicBezTo>
                    <a:pt x="25925" y="90929"/>
                    <a:pt x="20286" y="92967"/>
                    <a:pt x="17467" y="98781"/>
                  </a:cubicBezTo>
                  <a:cubicBezTo>
                    <a:pt x="15885" y="102017"/>
                    <a:pt x="16916" y="106093"/>
                    <a:pt x="19873" y="108311"/>
                  </a:cubicBezTo>
                  <a:cubicBezTo>
                    <a:pt x="21799" y="109810"/>
                    <a:pt x="23381" y="109450"/>
                    <a:pt x="24068" y="107352"/>
                  </a:cubicBezTo>
                  <a:cubicBezTo>
                    <a:pt x="24206" y="107052"/>
                    <a:pt x="24137" y="106693"/>
                    <a:pt x="24206" y="106393"/>
                  </a:cubicBezTo>
                  <a:cubicBezTo>
                    <a:pt x="25169" y="102377"/>
                    <a:pt x="27644" y="100399"/>
                    <a:pt x="31289" y="100699"/>
                  </a:cubicBezTo>
                  <a:cubicBezTo>
                    <a:pt x="34796" y="100999"/>
                    <a:pt x="38166" y="104175"/>
                    <a:pt x="38303" y="107532"/>
                  </a:cubicBezTo>
                  <a:cubicBezTo>
                    <a:pt x="38510" y="111488"/>
                    <a:pt x="36859" y="114785"/>
                    <a:pt x="33008" y="116943"/>
                  </a:cubicBezTo>
                  <a:cubicBezTo>
                    <a:pt x="28538" y="119400"/>
                    <a:pt x="23587" y="120000"/>
                    <a:pt x="18842" y="117662"/>
                  </a:cubicBezTo>
                  <a:cubicBezTo>
                    <a:pt x="5295" y="110829"/>
                    <a:pt x="5157" y="97282"/>
                    <a:pt x="13684" y="89610"/>
                  </a:cubicBezTo>
                  <a:cubicBezTo>
                    <a:pt x="15266" y="88231"/>
                    <a:pt x="18085" y="86913"/>
                    <a:pt x="18154" y="85474"/>
                  </a:cubicBezTo>
                  <a:cubicBezTo>
                    <a:pt x="18223" y="84035"/>
                    <a:pt x="15472" y="82537"/>
                    <a:pt x="14028" y="80979"/>
                  </a:cubicBezTo>
                  <a:cubicBezTo>
                    <a:pt x="9214" y="75944"/>
                    <a:pt x="6945" y="69950"/>
                    <a:pt x="6120" y="63596"/>
                  </a:cubicBezTo>
                  <a:cubicBezTo>
                    <a:pt x="5432" y="58141"/>
                    <a:pt x="5157" y="52627"/>
                    <a:pt x="5088" y="47172"/>
                  </a:cubicBezTo>
                  <a:cubicBezTo>
                    <a:pt x="5020" y="42617"/>
                    <a:pt x="5020" y="38241"/>
                    <a:pt x="1856" y="34285"/>
                  </a:cubicBezTo>
                  <a:cubicBezTo>
                    <a:pt x="618" y="32667"/>
                    <a:pt x="0" y="30629"/>
                    <a:pt x="1650" y="28651"/>
                  </a:cubicBezTo>
                  <a:cubicBezTo>
                    <a:pt x="3232" y="26673"/>
                    <a:pt x="5088" y="26433"/>
                    <a:pt x="6395" y="28651"/>
                  </a:cubicBezTo>
                  <a:cubicBezTo>
                    <a:pt x="8458" y="32367"/>
                    <a:pt x="10040" y="36263"/>
                    <a:pt x="11690" y="40159"/>
                  </a:cubicBezTo>
                  <a:cubicBezTo>
                    <a:pt x="12446" y="41838"/>
                    <a:pt x="12859" y="43636"/>
                    <a:pt x="13409" y="45374"/>
                  </a:cubicBezTo>
                  <a:cubicBezTo>
                    <a:pt x="15128" y="44355"/>
                    <a:pt x="16710" y="43156"/>
                    <a:pt x="18498" y="42317"/>
                  </a:cubicBezTo>
                  <a:cubicBezTo>
                    <a:pt x="22487" y="40399"/>
                    <a:pt x="26613" y="38721"/>
                    <a:pt x="30670" y="36863"/>
                  </a:cubicBezTo>
                  <a:cubicBezTo>
                    <a:pt x="31770" y="36323"/>
                    <a:pt x="32733" y="35664"/>
                    <a:pt x="33765" y="35064"/>
                  </a:cubicBezTo>
                  <a:cubicBezTo>
                    <a:pt x="32871" y="34525"/>
                    <a:pt x="32045" y="33866"/>
                    <a:pt x="31151" y="33386"/>
                  </a:cubicBezTo>
                  <a:cubicBezTo>
                    <a:pt x="25787" y="30629"/>
                    <a:pt x="25581" y="27152"/>
                    <a:pt x="27851" y="23196"/>
                  </a:cubicBezTo>
                  <a:cubicBezTo>
                    <a:pt x="28676" y="21698"/>
                    <a:pt x="30601" y="20499"/>
                    <a:pt x="32389" y="19600"/>
                  </a:cubicBezTo>
                  <a:cubicBezTo>
                    <a:pt x="39404" y="16123"/>
                    <a:pt x="47174" y="15524"/>
                    <a:pt x="55495" y="15764"/>
                  </a:cubicBezTo>
                  <a:close/>
                  <a:moveTo>
                    <a:pt x="57765" y="41898"/>
                  </a:moveTo>
                  <a:cubicBezTo>
                    <a:pt x="69111" y="41718"/>
                    <a:pt x="78808" y="39680"/>
                    <a:pt x="88091" y="35904"/>
                  </a:cubicBezTo>
                  <a:cubicBezTo>
                    <a:pt x="91667" y="34465"/>
                    <a:pt x="94624" y="31708"/>
                    <a:pt x="98957" y="31828"/>
                  </a:cubicBezTo>
                  <a:cubicBezTo>
                    <a:pt x="99507" y="31828"/>
                    <a:pt x="100194" y="31108"/>
                    <a:pt x="100607" y="30629"/>
                  </a:cubicBezTo>
                  <a:cubicBezTo>
                    <a:pt x="101020" y="30089"/>
                    <a:pt x="101157" y="29430"/>
                    <a:pt x="101432" y="28831"/>
                  </a:cubicBezTo>
                  <a:cubicBezTo>
                    <a:pt x="100813" y="28891"/>
                    <a:pt x="100057" y="28831"/>
                    <a:pt x="99438" y="29070"/>
                  </a:cubicBezTo>
                  <a:cubicBezTo>
                    <a:pt x="91186" y="32667"/>
                    <a:pt x="82315" y="34525"/>
                    <a:pt x="73169" y="35604"/>
                  </a:cubicBezTo>
                  <a:cubicBezTo>
                    <a:pt x="66223" y="36443"/>
                    <a:pt x="59209" y="37102"/>
                    <a:pt x="52194" y="37942"/>
                  </a:cubicBezTo>
                  <a:cubicBezTo>
                    <a:pt x="51300" y="38001"/>
                    <a:pt x="50544" y="38901"/>
                    <a:pt x="49787" y="39440"/>
                  </a:cubicBezTo>
                  <a:cubicBezTo>
                    <a:pt x="50544" y="40099"/>
                    <a:pt x="51163" y="41178"/>
                    <a:pt x="52057" y="41358"/>
                  </a:cubicBezTo>
                  <a:cubicBezTo>
                    <a:pt x="54257" y="41778"/>
                    <a:pt x="56595" y="41838"/>
                    <a:pt x="57765" y="41898"/>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latin typeface="Calibri"/>
                <a:ea typeface="Calibri"/>
                <a:cs typeface="Calibri"/>
                <a:sym typeface="Calibri"/>
              </a:endParaRPr>
            </a:p>
          </p:txBody>
        </p:sp>
        <p:sp>
          <p:nvSpPr>
            <p:cNvPr id="87" name="Google Shape;87;p15"/>
            <p:cNvSpPr/>
            <p:nvPr/>
          </p:nvSpPr>
          <p:spPr>
            <a:xfrm>
              <a:off x="2222500" y="906463"/>
              <a:ext cx="411300" cy="387300"/>
            </a:xfrm>
            <a:custGeom>
              <a:avLst/>
              <a:gdLst/>
              <a:ahLst/>
              <a:cxnLst/>
              <a:rect l="l" t="t" r="r" b="b"/>
              <a:pathLst>
                <a:path w="120000" h="120000" extrusionOk="0">
                  <a:moveTo>
                    <a:pt x="112697" y="50789"/>
                  </a:moveTo>
                  <a:cubicBezTo>
                    <a:pt x="112908" y="57203"/>
                    <a:pt x="111503" y="64437"/>
                    <a:pt x="108624" y="71373"/>
                  </a:cubicBezTo>
                  <a:cubicBezTo>
                    <a:pt x="107641" y="73760"/>
                    <a:pt x="106869" y="75251"/>
                    <a:pt x="110520" y="75922"/>
                  </a:cubicBezTo>
                  <a:cubicBezTo>
                    <a:pt x="117542" y="77190"/>
                    <a:pt x="120000" y="81740"/>
                    <a:pt x="117612" y="88974"/>
                  </a:cubicBezTo>
                  <a:cubicBezTo>
                    <a:pt x="116559" y="92181"/>
                    <a:pt x="114803" y="95612"/>
                    <a:pt x="112486" y="97775"/>
                  </a:cubicBezTo>
                  <a:cubicBezTo>
                    <a:pt x="95705" y="113287"/>
                    <a:pt x="76606" y="120000"/>
                    <a:pt x="54558" y="113884"/>
                  </a:cubicBezTo>
                  <a:cubicBezTo>
                    <a:pt x="44025" y="111050"/>
                    <a:pt x="37495" y="99490"/>
                    <a:pt x="40374" y="89720"/>
                  </a:cubicBezTo>
                  <a:cubicBezTo>
                    <a:pt x="41568" y="85692"/>
                    <a:pt x="43534" y="83903"/>
                    <a:pt x="46974" y="83679"/>
                  </a:cubicBezTo>
                  <a:cubicBezTo>
                    <a:pt x="49643" y="83530"/>
                    <a:pt x="51889" y="84425"/>
                    <a:pt x="53294" y="87184"/>
                  </a:cubicBezTo>
                  <a:cubicBezTo>
                    <a:pt x="54628" y="89869"/>
                    <a:pt x="53715" y="91883"/>
                    <a:pt x="52030" y="93896"/>
                  </a:cubicBezTo>
                  <a:cubicBezTo>
                    <a:pt x="51187" y="94866"/>
                    <a:pt x="50696" y="96134"/>
                    <a:pt x="50064" y="97252"/>
                  </a:cubicBezTo>
                  <a:cubicBezTo>
                    <a:pt x="51468" y="97849"/>
                    <a:pt x="52873" y="98968"/>
                    <a:pt x="54277" y="98968"/>
                  </a:cubicBezTo>
                  <a:cubicBezTo>
                    <a:pt x="55962" y="98968"/>
                    <a:pt x="57717" y="98222"/>
                    <a:pt x="59192" y="97327"/>
                  </a:cubicBezTo>
                  <a:cubicBezTo>
                    <a:pt x="64248" y="94195"/>
                    <a:pt x="66846" y="89123"/>
                    <a:pt x="68180" y="83380"/>
                  </a:cubicBezTo>
                  <a:cubicBezTo>
                    <a:pt x="69444" y="77936"/>
                    <a:pt x="70356" y="72417"/>
                    <a:pt x="71620" y="66973"/>
                  </a:cubicBezTo>
                  <a:cubicBezTo>
                    <a:pt x="72674" y="62349"/>
                    <a:pt x="74499" y="58023"/>
                    <a:pt x="77799" y="54518"/>
                  </a:cubicBezTo>
                  <a:cubicBezTo>
                    <a:pt x="82925" y="48999"/>
                    <a:pt x="92685" y="47955"/>
                    <a:pt x="97109" y="57949"/>
                  </a:cubicBezTo>
                  <a:cubicBezTo>
                    <a:pt x="97952" y="59888"/>
                    <a:pt x="98935" y="61827"/>
                    <a:pt x="99918" y="63766"/>
                  </a:cubicBezTo>
                  <a:cubicBezTo>
                    <a:pt x="100971" y="61379"/>
                    <a:pt x="102305" y="59067"/>
                    <a:pt x="102937" y="56606"/>
                  </a:cubicBezTo>
                  <a:cubicBezTo>
                    <a:pt x="104903" y="49446"/>
                    <a:pt x="104692" y="42287"/>
                    <a:pt x="102516" y="35201"/>
                  </a:cubicBezTo>
                  <a:cubicBezTo>
                    <a:pt x="97952" y="19987"/>
                    <a:pt x="86296" y="13946"/>
                    <a:pt x="74078" y="13797"/>
                  </a:cubicBezTo>
                  <a:cubicBezTo>
                    <a:pt x="62984" y="13648"/>
                    <a:pt x="53364" y="28340"/>
                    <a:pt x="56734" y="39602"/>
                  </a:cubicBezTo>
                  <a:cubicBezTo>
                    <a:pt x="57858" y="43331"/>
                    <a:pt x="59332" y="44077"/>
                    <a:pt x="62071" y="41243"/>
                  </a:cubicBezTo>
                  <a:cubicBezTo>
                    <a:pt x="65231" y="38036"/>
                    <a:pt x="68039" y="34232"/>
                    <a:pt x="70567" y="30354"/>
                  </a:cubicBezTo>
                  <a:cubicBezTo>
                    <a:pt x="72533" y="27296"/>
                    <a:pt x="73797" y="23791"/>
                    <a:pt x="75412" y="20435"/>
                  </a:cubicBezTo>
                  <a:cubicBezTo>
                    <a:pt x="76325" y="18421"/>
                    <a:pt x="77659" y="17526"/>
                    <a:pt x="79976" y="17750"/>
                  </a:cubicBezTo>
                  <a:cubicBezTo>
                    <a:pt x="87911" y="18272"/>
                    <a:pt x="88753" y="19465"/>
                    <a:pt x="85804" y="27371"/>
                  </a:cubicBezTo>
                  <a:cubicBezTo>
                    <a:pt x="80748" y="40870"/>
                    <a:pt x="71831" y="51236"/>
                    <a:pt x="61158" y="59813"/>
                  </a:cubicBezTo>
                  <a:cubicBezTo>
                    <a:pt x="54488" y="65183"/>
                    <a:pt x="47396" y="70031"/>
                    <a:pt x="40093" y="74356"/>
                  </a:cubicBezTo>
                  <a:cubicBezTo>
                    <a:pt x="33914" y="78085"/>
                    <a:pt x="31176" y="83082"/>
                    <a:pt x="31316" y="90466"/>
                  </a:cubicBezTo>
                  <a:cubicBezTo>
                    <a:pt x="31456" y="95388"/>
                    <a:pt x="30965" y="100385"/>
                    <a:pt x="31035" y="105307"/>
                  </a:cubicBezTo>
                  <a:cubicBezTo>
                    <a:pt x="31035" y="106575"/>
                    <a:pt x="31808" y="107917"/>
                    <a:pt x="32510" y="109036"/>
                  </a:cubicBezTo>
                  <a:cubicBezTo>
                    <a:pt x="33282" y="110379"/>
                    <a:pt x="34125" y="111572"/>
                    <a:pt x="32650" y="112840"/>
                  </a:cubicBezTo>
                  <a:cubicBezTo>
                    <a:pt x="31035" y="114182"/>
                    <a:pt x="28858" y="115301"/>
                    <a:pt x="27454" y="113362"/>
                  </a:cubicBezTo>
                  <a:cubicBezTo>
                    <a:pt x="24645" y="109633"/>
                    <a:pt x="20081" y="107246"/>
                    <a:pt x="20152" y="101205"/>
                  </a:cubicBezTo>
                  <a:cubicBezTo>
                    <a:pt x="20222" y="98893"/>
                    <a:pt x="18186" y="96357"/>
                    <a:pt x="16711" y="94195"/>
                  </a:cubicBezTo>
                  <a:cubicBezTo>
                    <a:pt x="12358" y="87781"/>
                    <a:pt x="11445" y="80845"/>
                    <a:pt x="14183" y="73610"/>
                  </a:cubicBezTo>
                  <a:cubicBezTo>
                    <a:pt x="16781" y="66749"/>
                    <a:pt x="19730" y="59962"/>
                    <a:pt x="22609" y="53175"/>
                  </a:cubicBezTo>
                  <a:cubicBezTo>
                    <a:pt x="22750" y="52728"/>
                    <a:pt x="23452" y="52280"/>
                    <a:pt x="23943" y="52280"/>
                  </a:cubicBezTo>
                  <a:cubicBezTo>
                    <a:pt x="24224" y="52280"/>
                    <a:pt x="24786" y="53026"/>
                    <a:pt x="24856" y="53474"/>
                  </a:cubicBezTo>
                  <a:cubicBezTo>
                    <a:pt x="25207" y="56904"/>
                    <a:pt x="26541" y="60186"/>
                    <a:pt x="29842" y="60186"/>
                  </a:cubicBezTo>
                  <a:cubicBezTo>
                    <a:pt x="33984" y="60111"/>
                    <a:pt x="38338" y="59216"/>
                    <a:pt x="42129" y="57501"/>
                  </a:cubicBezTo>
                  <a:cubicBezTo>
                    <a:pt x="44868" y="56308"/>
                    <a:pt x="45359" y="51684"/>
                    <a:pt x="43815" y="48701"/>
                  </a:cubicBezTo>
                  <a:cubicBezTo>
                    <a:pt x="42832" y="46911"/>
                    <a:pt x="41568" y="45195"/>
                    <a:pt x="40093" y="43927"/>
                  </a:cubicBezTo>
                  <a:cubicBezTo>
                    <a:pt x="33633" y="38259"/>
                    <a:pt x="20643" y="37663"/>
                    <a:pt x="13551" y="42585"/>
                  </a:cubicBezTo>
                  <a:cubicBezTo>
                    <a:pt x="11023" y="44375"/>
                    <a:pt x="10953" y="44822"/>
                    <a:pt x="13341" y="47060"/>
                  </a:cubicBezTo>
                  <a:cubicBezTo>
                    <a:pt x="17343" y="50938"/>
                    <a:pt x="17483" y="57277"/>
                    <a:pt x="13622" y="61081"/>
                  </a:cubicBezTo>
                  <a:cubicBezTo>
                    <a:pt x="10953" y="63617"/>
                    <a:pt x="4915" y="62498"/>
                    <a:pt x="2878" y="58993"/>
                  </a:cubicBezTo>
                  <a:cubicBezTo>
                    <a:pt x="0" y="54070"/>
                    <a:pt x="772" y="46314"/>
                    <a:pt x="4915" y="41019"/>
                  </a:cubicBezTo>
                  <a:cubicBezTo>
                    <a:pt x="10181" y="34381"/>
                    <a:pt x="16711" y="30354"/>
                    <a:pt x="25137" y="30428"/>
                  </a:cubicBezTo>
                  <a:cubicBezTo>
                    <a:pt x="30895" y="30428"/>
                    <a:pt x="36512" y="31025"/>
                    <a:pt x="41708" y="33486"/>
                  </a:cubicBezTo>
                  <a:cubicBezTo>
                    <a:pt x="44306" y="34679"/>
                    <a:pt x="45570" y="34679"/>
                    <a:pt x="46062" y="31323"/>
                  </a:cubicBezTo>
                  <a:cubicBezTo>
                    <a:pt x="46342" y="28862"/>
                    <a:pt x="47255" y="26476"/>
                    <a:pt x="48028" y="24164"/>
                  </a:cubicBezTo>
                  <a:cubicBezTo>
                    <a:pt x="53645" y="8353"/>
                    <a:pt x="63545" y="0"/>
                    <a:pt x="83838" y="4101"/>
                  </a:cubicBezTo>
                  <a:cubicBezTo>
                    <a:pt x="93458" y="6041"/>
                    <a:pt x="100760" y="12156"/>
                    <a:pt x="105886" y="21106"/>
                  </a:cubicBezTo>
                  <a:cubicBezTo>
                    <a:pt x="110871" y="29906"/>
                    <a:pt x="112837" y="39453"/>
                    <a:pt x="112697" y="50789"/>
                  </a:cubicBezTo>
                  <a:close/>
                  <a:moveTo>
                    <a:pt x="63686" y="106799"/>
                  </a:moveTo>
                  <a:cubicBezTo>
                    <a:pt x="75201" y="106799"/>
                    <a:pt x="88332" y="97402"/>
                    <a:pt x="92896" y="85543"/>
                  </a:cubicBezTo>
                  <a:cubicBezTo>
                    <a:pt x="93879" y="83008"/>
                    <a:pt x="96196" y="79204"/>
                    <a:pt x="93598" y="77712"/>
                  </a:cubicBezTo>
                  <a:cubicBezTo>
                    <a:pt x="91070" y="76295"/>
                    <a:pt x="88402" y="79651"/>
                    <a:pt x="86787" y="82187"/>
                  </a:cubicBezTo>
                  <a:cubicBezTo>
                    <a:pt x="84681" y="85692"/>
                    <a:pt x="82925" y="89422"/>
                    <a:pt x="80959" y="92927"/>
                  </a:cubicBezTo>
                  <a:cubicBezTo>
                    <a:pt x="76676" y="100385"/>
                    <a:pt x="70708" y="104636"/>
                    <a:pt x="62282" y="104636"/>
                  </a:cubicBezTo>
                  <a:cubicBezTo>
                    <a:pt x="60526" y="104636"/>
                    <a:pt x="58771" y="105233"/>
                    <a:pt x="57086" y="105531"/>
                  </a:cubicBezTo>
                  <a:cubicBezTo>
                    <a:pt x="58911" y="105978"/>
                    <a:pt x="60667" y="106426"/>
                    <a:pt x="62492" y="106799"/>
                  </a:cubicBezTo>
                  <a:cubicBezTo>
                    <a:pt x="62913" y="106873"/>
                    <a:pt x="63265" y="106799"/>
                    <a:pt x="63686" y="106799"/>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latin typeface="Calibri"/>
                <a:ea typeface="Calibri"/>
                <a:cs typeface="Calibri"/>
                <a:sym typeface="Calibri"/>
              </a:endParaRPr>
            </a:p>
          </p:txBody>
        </p:sp>
        <p:sp>
          <p:nvSpPr>
            <p:cNvPr id="88" name="Google Shape;88;p15"/>
            <p:cNvSpPr/>
            <p:nvPr/>
          </p:nvSpPr>
          <p:spPr>
            <a:xfrm>
              <a:off x="2417763" y="588963"/>
              <a:ext cx="147600" cy="63600"/>
            </a:xfrm>
            <a:custGeom>
              <a:avLst/>
              <a:gdLst/>
              <a:ahLst/>
              <a:cxnLst/>
              <a:rect l="l" t="t" r="r" b="b"/>
              <a:pathLst>
                <a:path w="120000" h="120000" extrusionOk="0">
                  <a:moveTo>
                    <a:pt x="46288" y="0"/>
                  </a:moveTo>
                  <a:cubicBezTo>
                    <a:pt x="70210" y="6818"/>
                    <a:pt x="93549" y="29545"/>
                    <a:pt x="113776" y="70000"/>
                  </a:cubicBezTo>
                  <a:cubicBezTo>
                    <a:pt x="117860" y="78181"/>
                    <a:pt x="120000" y="87727"/>
                    <a:pt x="115137" y="98636"/>
                  </a:cubicBezTo>
                  <a:cubicBezTo>
                    <a:pt x="110858" y="107272"/>
                    <a:pt x="107358" y="120000"/>
                    <a:pt x="100551" y="105909"/>
                  </a:cubicBezTo>
                  <a:cubicBezTo>
                    <a:pt x="93938" y="92727"/>
                    <a:pt x="86936" y="80454"/>
                    <a:pt x="79351" y="71363"/>
                  </a:cubicBezTo>
                  <a:cubicBezTo>
                    <a:pt x="71961" y="62727"/>
                    <a:pt x="63598" y="56363"/>
                    <a:pt x="55235" y="52272"/>
                  </a:cubicBezTo>
                  <a:cubicBezTo>
                    <a:pt x="47455" y="48636"/>
                    <a:pt x="41426" y="50454"/>
                    <a:pt x="40648" y="77272"/>
                  </a:cubicBezTo>
                  <a:cubicBezTo>
                    <a:pt x="40064" y="104545"/>
                    <a:pt x="34619" y="112727"/>
                    <a:pt x="24311" y="115909"/>
                  </a:cubicBezTo>
                  <a:cubicBezTo>
                    <a:pt x="16337" y="118181"/>
                    <a:pt x="9335" y="115454"/>
                    <a:pt x="4862" y="97272"/>
                  </a:cubicBezTo>
                  <a:cubicBezTo>
                    <a:pt x="0" y="77727"/>
                    <a:pt x="972" y="50454"/>
                    <a:pt x="7390" y="34090"/>
                  </a:cubicBezTo>
                  <a:cubicBezTo>
                    <a:pt x="17115" y="9545"/>
                    <a:pt x="29951" y="1818"/>
                    <a:pt x="4628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latin typeface="Calibri"/>
                <a:ea typeface="Calibri"/>
                <a:cs typeface="Calibri"/>
                <a:sym typeface="Calibri"/>
              </a:endParaRPr>
            </a:p>
          </p:txBody>
        </p:sp>
      </p:grpSp>
      <p:sp>
        <p:nvSpPr>
          <p:cNvPr id="10" name="TextBox 9"/>
          <p:cNvSpPr txBox="1"/>
          <p:nvPr/>
        </p:nvSpPr>
        <p:spPr>
          <a:xfrm>
            <a:off x="396565" y="1360804"/>
            <a:ext cx="3702823" cy="3323987"/>
          </a:xfrm>
          <a:prstGeom prst="rect">
            <a:avLst/>
          </a:prstGeom>
          <a:noFill/>
        </p:spPr>
        <p:txBody>
          <a:bodyPr wrap="square" rtlCol="0">
            <a:spAutoFit/>
          </a:bodyPr>
          <a:lstStyle/>
          <a:p>
            <a:pPr>
              <a:spcBef>
                <a:spcPts val="600"/>
              </a:spcBef>
            </a:pPr>
            <a:r>
              <a:rPr lang="en-US" sz="2000" dirty="0" smtClean="0">
                <a:solidFill>
                  <a:schemeClr val="bg1"/>
                </a:solidFill>
                <a:latin typeface="Libre Baskerville" charset="0"/>
              </a:rPr>
              <a:t>Parkinsonism is seen </a:t>
            </a:r>
            <a:r>
              <a:rPr lang="en-US" sz="2000" dirty="0">
                <a:solidFill>
                  <a:schemeClr val="bg1"/>
                </a:solidFill>
                <a:latin typeface="Libre Baskerville" charset="0"/>
              </a:rPr>
              <a:t>in a range of diseases that damage dopaminergic neurons, which project from the </a:t>
            </a:r>
            <a:r>
              <a:rPr lang="en-US" sz="2000" dirty="0" err="1">
                <a:solidFill>
                  <a:schemeClr val="bg1"/>
                </a:solidFill>
                <a:latin typeface="Libre Baskerville" charset="0"/>
              </a:rPr>
              <a:t>substantia</a:t>
            </a:r>
            <a:r>
              <a:rPr lang="en-US" sz="2000" dirty="0">
                <a:solidFill>
                  <a:schemeClr val="bg1"/>
                </a:solidFill>
                <a:latin typeface="Libre Baskerville" charset="0"/>
              </a:rPr>
              <a:t> </a:t>
            </a:r>
            <a:r>
              <a:rPr lang="en-US" sz="2000" dirty="0" err="1">
                <a:solidFill>
                  <a:schemeClr val="bg1"/>
                </a:solidFill>
                <a:latin typeface="Libre Baskerville" charset="0"/>
              </a:rPr>
              <a:t>nigra</a:t>
            </a:r>
            <a:r>
              <a:rPr lang="en-US" sz="2000" dirty="0">
                <a:solidFill>
                  <a:schemeClr val="bg1"/>
                </a:solidFill>
                <a:latin typeface="Libre Baskerville" charset="0"/>
              </a:rPr>
              <a:t> to the </a:t>
            </a:r>
            <a:r>
              <a:rPr lang="en-US" sz="2000" dirty="0" smtClean="0">
                <a:solidFill>
                  <a:schemeClr val="bg1"/>
                </a:solidFill>
                <a:latin typeface="Libre Baskerville" charset="0"/>
              </a:rPr>
              <a:t>striatum (</a:t>
            </a:r>
            <a:r>
              <a:rPr lang="en-US" sz="2000" dirty="0" err="1" smtClean="0">
                <a:solidFill>
                  <a:schemeClr val="bg1"/>
                </a:solidFill>
                <a:latin typeface="Libre Baskerville" charset="0"/>
              </a:rPr>
              <a:t>nigrostriatal</a:t>
            </a:r>
            <a:r>
              <a:rPr lang="en-US" sz="2000" dirty="0" smtClean="0">
                <a:solidFill>
                  <a:schemeClr val="bg1"/>
                </a:solidFill>
                <a:latin typeface="Libre Baskerville" charset="0"/>
              </a:rPr>
              <a:t> pathway)</a:t>
            </a:r>
            <a:endParaRPr lang="en-US" sz="2000" dirty="0">
              <a:solidFill>
                <a:schemeClr val="bg1"/>
              </a:solidFill>
              <a:latin typeface="Libre Baskerville" charset="0"/>
            </a:endParaRPr>
          </a:p>
          <a:p>
            <a:pPr>
              <a:spcBef>
                <a:spcPts val="600"/>
              </a:spcBef>
            </a:pPr>
            <a:r>
              <a:rPr lang="en-US" sz="2000" dirty="0">
                <a:solidFill>
                  <a:schemeClr val="bg1"/>
                </a:solidFill>
                <a:latin typeface="Libre Baskerville" charset="0"/>
              </a:rPr>
              <a:t>and are involved in control of motor activity.</a:t>
            </a:r>
            <a:endParaRPr lang="en-US" sz="2000" dirty="0">
              <a:solidFill>
                <a:schemeClr val="bg1"/>
              </a:solidFill>
              <a:latin typeface="Libre Baskerville" charset="0"/>
              <a:ea typeface="Libre Baskerville"/>
              <a:cs typeface="Libre Baskerville"/>
              <a:sym typeface="Libre Baskerville"/>
            </a:endParaRPr>
          </a:p>
          <a:p>
            <a:pPr>
              <a:spcBef>
                <a:spcPts val="600"/>
              </a:spcBef>
            </a:pPr>
            <a:endParaRPr lang="en-US" sz="2000" dirty="0">
              <a:solidFill>
                <a:schemeClr val="bg1"/>
              </a:solidFill>
              <a:latin typeface="Libre Baskerville" charset="0"/>
            </a:endParaRPr>
          </a:p>
        </p:txBody>
      </p:sp>
      <p:pic>
        <p:nvPicPr>
          <p:cNvPr id="11"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952" y="275242"/>
            <a:ext cx="4263656" cy="4450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8869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5" name="Google Shape;95;p16"/>
          <p:cNvSpPr txBox="1">
            <a:spLocks noGrp="1"/>
          </p:cNvSpPr>
          <p:nvPr>
            <p:ph type="sldNum" idx="12"/>
          </p:nvPr>
        </p:nvSpPr>
        <p:spPr>
          <a:xfrm>
            <a:off x="38389" y="4749900"/>
            <a:ext cx="9105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22</a:t>
            </a:fld>
            <a:endParaRPr/>
          </a:p>
        </p:txBody>
      </p:sp>
      <p:sp>
        <p:nvSpPr>
          <p:cNvPr id="96" name="Google Shape;96;p16"/>
          <p:cNvSpPr/>
          <p:nvPr/>
        </p:nvSpPr>
        <p:spPr>
          <a:xfrm>
            <a:off x="382772" y="612967"/>
            <a:ext cx="1098609" cy="694838"/>
          </a:xfrm>
          <a:custGeom>
            <a:avLst/>
            <a:gdLst/>
            <a:ahLst/>
            <a:cxnLst/>
            <a:rect l="l" t="t" r="r" b="b"/>
            <a:pathLst>
              <a:path w="120000" h="120000" extrusionOk="0">
                <a:moveTo>
                  <a:pt x="76665" y="67696"/>
                </a:moveTo>
                <a:cubicBezTo>
                  <a:pt x="76665" y="69341"/>
                  <a:pt x="76592" y="70985"/>
                  <a:pt x="76665" y="72630"/>
                </a:cubicBezTo>
                <a:cubicBezTo>
                  <a:pt x="77080" y="83410"/>
                  <a:pt x="74444" y="91130"/>
                  <a:pt x="69857" y="96931"/>
                </a:cubicBezTo>
                <a:cubicBezTo>
                  <a:pt x="68344" y="98850"/>
                  <a:pt x="66758" y="100586"/>
                  <a:pt x="65294" y="102596"/>
                </a:cubicBezTo>
                <a:cubicBezTo>
                  <a:pt x="63733" y="104743"/>
                  <a:pt x="62586" y="107301"/>
                  <a:pt x="63733" y="111275"/>
                </a:cubicBezTo>
                <a:cubicBezTo>
                  <a:pt x="64196" y="112828"/>
                  <a:pt x="63879" y="114244"/>
                  <a:pt x="63123" y="115249"/>
                </a:cubicBezTo>
                <a:cubicBezTo>
                  <a:pt x="62732" y="115797"/>
                  <a:pt x="62415" y="116574"/>
                  <a:pt x="61976" y="116848"/>
                </a:cubicBezTo>
                <a:cubicBezTo>
                  <a:pt x="61293" y="117304"/>
                  <a:pt x="61049" y="120000"/>
                  <a:pt x="60195" y="118720"/>
                </a:cubicBezTo>
                <a:cubicBezTo>
                  <a:pt x="59097" y="117122"/>
                  <a:pt x="57584" y="115614"/>
                  <a:pt x="58072" y="112097"/>
                </a:cubicBezTo>
                <a:cubicBezTo>
                  <a:pt x="58535" y="108808"/>
                  <a:pt x="57974" y="106478"/>
                  <a:pt x="56364" y="104834"/>
                </a:cubicBezTo>
                <a:cubicBezTo>
                  <a:pt x="54705" y="103098"/>
                  <a:pt x="53094" y="101180"/>
                  <a:pt x="51484" y="99352"/>
                </a:cubicBezTo>
                <a:cubicBezTo>
                  <a:pt x="46970" y="94191"/>
                  <a:pt x="44579" y="86745"/>
                  <a:pt x="44457" y="76787"/>
                </a:cubicBezTo>
                <a:cubicBezTo>
                  <a:pt x="44359" y="70666"/>
                  <a:pt x="44310" y="64590"/>
                  <a:pt x="44066" y="58515"/>
                </a:cubicBezTo>
                <a:cubicBezTo>
                  <a:pt x="43871" y="54267"/>
                  <a:pt x="42944" y="50475"/>
                  <a:pt x="41358" y="47278"/>
                </a:cubicBezTo>
                <a:cubicBezTo>
                  <a:pt x="40113" y="44720"/>
                  <a:pt x="38552" y="44491"/>
                  <a:pt x="36893" y="45039"/>
                </a:cubicBezTo>
                <a:cubicBezTo>
                  <a:pt x="36722" y="45131"/>
                  <a:pt x="36575" y="45451"/>
                  <a:pt x="36429" y="45633"/>
                </a:cubicBezTo>
                <a:cubicBezTo>
                  <a:pt x="36575" y="45907"/>
                  <a:pt x="36673" y="46273"/>
                  <a:pt x="36819" y="46364"/>
                </a:cubicBezTo>
                <a:cubicBezTo>
                  <a:pt x="37283" y="46593"/>
                  <a:pt x="37771" y="46684"/>
                  <a:pt x="38210" y="46912"/>
                </a:cubicBezTo>
                <a:cubicBezTo>
                  <a:pt x="40528" y="48191"/>
                  <a:pt x="41943" y="53307"/>
                  <a:pt x="40528" y="57601"/>
                </a:cubicBezTo>
                <a:cubicBezTo>
                  <a:pt x="40065" y="58972"/>
                  <a:pt x="39552" y="60342"/>
                  <a:pt x="39113" y="61758"/>
                </a:cubicBezTo>
                <a:cubicBezTo>
                  <a:pt x="38723" y="63083"/>
                  <a:pt x="38283" y="64408"/>
                  <a:pt x="38064" y="65824"/>
                </a:cubicBezTo>
                <a:cubicBezTo>
                  <a:pt x="37673" y="68427"/>
                  <a:pt x="38113" y="69569"/>
                  <a:pt x="39503" y="70163"/>
                </a:cubicBezTo>
                <a:cubicBezTo>
                  <a:pt x="39699" y="70255"/>
                  <a:pt x="39894" y="70300"/>
                  <a:pt x="40089" y="70392"/>
                </a:cubicBezTo>
                <a:cubicBezTo>
                  <a:pt x="41016" y="70757"/>
                  <a:pt x="41870" y="71442"/>
                  <a:pt x="41797" y="73498"/>
                </a:cubicBezTo>
                <a:cubicBezTo>
                  <a:pt x="41748" y="75462"/>
                  <a:pt x="40919" y="76239"/>
                  <a:pt x="39991" y="76558"/>
                </a:cubicBezTo>
                <a:cubicBezTo>
                  <a:pt x="38210" y="77152"/>
                  <a:pt x="36478" y="76650"/>
                  <a:pt x="34892" y="74960"/>
                </a:cubicBezTo>
                <a:cubicBezTo>
                  <a:pt x="31695" y="71488"/>
                  <a:pt x="29353" y="66555"/>
                  <a:pt x="27645" y="60433"/>
                </a:cubicBezTo>
                <a:cubicBezTo>
                  <a:pt x="26547" y="56414"/>
                  <a:pt x="26596" y="52348"/>
                  <a:pt x="27181" y="48237"/>
                </a:cubicBezTo>
                <a:cubicBezTo>
                  <a:pt x="27742" y="44080"/>
                  <a:pt x="29182" y="42710"/>
                  <a:pt x="31281" y="44263"/>
                </a:cubicBezTo>
                <a:cubicBezTo>
                  <a:pt x="31964" y="44765"/>
                  <a:pt x="32330" y="44720"/>
                  <a:pt x="32867" y="43760"/>
                </a:cubicBezTo>
                <a:cubicBezTo>
                  <a:pt x="33477" y="42618"/>
                  <a:pt x="34282" y="41842"/>
                  <a:pt x="34989" y="40883"/>
                </a:cubicBezTo>
                <a:cubicBezTo>
                  <a:pt x="35185" y="40609"/>
                  <a:pt x="35282" y="40152"/>
                  <a:pt x="35453" y="39786"/>
                </a:cubicBezTo>
                <a:cubicBezTo>
                  <a:pt x="35233" y="39512"/>
                  <a:pt x="35038" y="39055"/>
                  <a:pt x="34819" y="39010"/>
                </a:cubicBezTo>
                <a:cubicBezTo>
                  <a:pt x="33208" y="38690"/>
                  <a:pt x="31598" y="38279"/>
                  <a:pt x="29963" y="38233"/>
                </a:cubicBezTo>
                <a:cubicBezTo>
                  <a:pt x="26205" y="38096"/>
                  <a:pt x="22911" y="36041"/>
                  <a:pt x="20374" y="30605"/>
                </a:cubicBezTo>
                <a:cubicBezTo>
                  <a:pt x="20203" y="30194"/>
                  <a:pt x="19959" y="29920"/>
                  <a:pt x="19812" y="29508"/>
                </a:cubicBezTo>
                <a:cubicBezTo>
                  <a:pt x="19349" y="28321"/>
                  <a:pt x="19032" y="28595"/>
                  <a:pt x="18592" y="29645"/>
                </a:cubicBezTo>
                <a:cubicBezTo>
                  <a:pt x="16933" y="33483"/>
                  <a:pt x="16104" y="33802"/>
                  <a:pt x="13761" y="31655"/>
                </a:cubicBezTo>
                <a:cubicBezTo>
                  <a:pt x="12175" y="30239"/>
                  <a:pt x="10955" y="28047"/>
                  <a:pt x="10101" y="25260"/>
                </a:cubicBezTo>
                <a:cubicBezTo>
                  <a:pt x="9003" y="21606"/>
                  <a:pt x="7930" y="17906"/>
                  <a:pt x="7076" y="14069"/>
                </a:cubicBezTo>
                <a:cubicBezTo>
                  <a:pt x="6246" y="10369"/>
                  <a:pt x="4953" y="8679"/>
                  <a:pt x="2830" y="9318"/>
                </a:cubicBezTo>
                <a:cubicBezTo>
                  <a:pt x="2488" y="9409"/>
                  <a:pt x="2098" y="9547"/>
                  <a:pt x="1805" y="9318"/>
                </a:cubicBezTo>
                <a:cubicBezTo>
                  <a:pt x="1171" y="8770"/>
                  <a:pt x="73" y="8130"/>
                  <a:pt x="48" y="7400"/>
                </a:cubicBezTo>
                <a:cubicBezTo>
                  <a:pt x="0" y="6121"/>
                  <a:pt x="536" y="4659"/>
                  <a:pt x="1000" y="3517"/>
                </a:cubicBezTo>
                <a:cubicBezTo>
                  <a:pt x="1244" y="2923"/>
                  <a:pt x="1830" y="2740"/>
                  <a:pt x="2293" y="2466"/>
                </a:cubicBezTo>
                <a:cubicBezTo>
                  <a:pt x="5612" y="548"/>
                  <a:pt x="9003" y="959"/>
                  <a:pt x="12370" y="1872"/>
                </a:cubicBezTo>
                <a:cubicBezTo>
                  <a:pt x="14200" y="2375"/>
                  <a:pt x="15957" y="4065"/>
                  <a:pt x="17738" y="5116"/>
                </a:cubicBezTo>
                <a:cubicBezTo>
                  <a:pt x="18519" y="5618"/>
                  <a:pt x="19324" y="5846"/>
                  <a:pt x="20105" y="6349"/>
                </a:cubicBezTo>
                <a:cubicBezTo>
                  <a:pt x="21106" y="7034"/>
                  <a:pt x="22155" y="7628"/>
                  <a:pt x="23106" y="8633"/>
                </a:cubicBezTo>
                <a:cubicBezTo>
                  <a:pt x="25327" y="10917"/>
                  <a:pt x="26352" y="14571"/>
                  <a:pt x="26181" y="19322"/>
                </a:cubicBezTo>
                <a:cubicBezTo>
                  <a:pt x="26083" y="22794"/>
                  <a:pt x="24473" y="25306"/>
                  <a:pt x="22643" y="25032"/>
                </a:cubicBezTo>
                <a:cubicBezTo>
                  <a:pt x="22399" y="24986"/>
                  <a:pt x="22130" y="25032"/>
                  <a:pt x="21886" y="25032"/>
                </a:cubicBezTo>
                <a:cubicBezTo>
                  <a:pt x="21960" y="25443"/>
                  <a:pt x="21984" y="25991"/>
                  <a:pt x="22130" y="26357"/>
                </a:cubicBezTo>
                <a:cubicBezTo>
                  <a:pt x="22423" y="27179"/>
                  <a:pt x="22740" y="28047"/>
                  <a:pt x="23155" y="28686"/>
                </a:cubicBezTo>
                <a:cubicBezTo>
                  <a:pt x="25278" y="31975"/>
                  <a:pt x="27791" y="33254"/>
                  <a:pt x="30524" y="33117"/>
                </a:cubicBezTo>
                <a:cubicBezTo>
                  <a:pt x="31159" y="33071"/>
                  <a:pt x="31622" y="32706"/>
                  <a:pt x="31134" y="31244"/>
                </a:cubicBezTo>
                <a:cubicBezTo>
                  <a:pt x="29816" y="27270"/>
                  <a:pt x="30109" y="23570"/>
                  <a:pt x="31671" y="20053"/>
                </a:cubicBezTo>
                <a:cubicBezTo>
                  <a:pt x="32110" y="19048"/>
                  <a:pt x="32427" y="18180"/>
                  <a:pt x="31476" y="17540"/>
                </a:cubicBezTo>
                <a:cubicBezTo>
                  <a:pt x="31305" y="17403"/>
                  <a:pt x="31159" y="17129"/>
                  <a:pt x="31012" y="16855"/>
                </a:cubicBezTo>
                <a:cubicBezTo>
                  <a:pt x="30012" y="14982"/>
                  <a:pt x="29182" y="12835"/>
                  <a:pt x="29572" y="10140"/>
                </a:cubicBezTo>
                <a:cubicBezTo>
                  <a:pt x="30012" y="7125"/>
                  <a:pt x="31110" y="4842"/>
                  <a:pt x="32769" y="4385"/>
                </a:cubicBezTo>
                <a:cubicBezTo>
                  <a:pt x="34721" y="3791"/>
                  <a:pt x="36697" y="3517"/>
                  <a:pt x="38649" y="3654"/>
                </a:cubicBezTo>
                <a:cubicBezTo>
                  <a:pt x="41919" y="3837"/>
                  <a:pt x="45140" y="3837"/>
                  <a:pt x="48312" y="2055"/>
                </a:cubicBezTo>
                <a:cubicBezTo>
                  <a:pt x="48605" y="1872"/>
                  <a:pt x="48946" y="2009"/>
                  <a:pt x="49288" y="2009"/>
                </a:cubicBezTo>
                <a:cubicBezTo>
                  <a:pt x="49190" y="2695"/>
                  <a:pt x="49190" y="3471"/>
                  <a:pt x="48995" y="3974"/>
                </a:cubicBezTo>
                <a:cubicBezTo>
                  <a:pt x="48312" y="5846"/>
                  <a:pt x="47482" y="7582"/>
                  <a:pt x="46872" y="9501"/>
                </a:cubicBezTo>
                <a:cubicBezTo>
                  <a:pt x="46067" y="11968"/>
                  <a:pt x="45286" y="14526"/>
                  <a:pt x="44749" y="17221"/>
                </a:cubicBezTo>
                <a:cubicBezTo>
                  <a:pt x="43676" y="22611"/>
                  <a:pt x="40528" y="26082"/>
                  <a:pt x="37576" y="24484"/>
                </a:cubicBezTo>
                <a:cubicBezTo>
                  <a:pt x="36893" y="24118"/>
                  <a:pt x="36234" y="22885"/>
                  <a:pt x="35721" y="21789"/>
                </a:cubicBezTo>
                <a:cubicBezTo>
                  <a:pt x="35160" y="20601"/>
                  <a:pt x="34745" y="20601"/>
                  <a:pt x="34282" y="21834"/>
                </a:cubicBezTo>
                <a:cubicBezTo>
                  <a:pt x="33013" y="25397"/>
                  <a:pt x="32842" y="27773"/>
                  <a:pt x="34428" y="30239"/>
                </a:cubicBezTo>
                <a:cubicBezTo>
                  <a:pt x="36209" y="32934"/>
                  <a:pt x="38186" y="35173"/>
                  <a:pt x="40089" y="37594"/>
                </a:cubicBezTo>
                <a:cubicBezTo>
                  <a:pt x="40577" y="38233"/>
                  <a:pt x="40772" y="37822"/>
                  <a:pt x="40797" y="36771"/>
                </a:cubicBezTo>
                <a:cubicBezTo>
                  <a:pt x="40894" y="33026"/>
                  <a:pt x="41553" y="29600"/>
                  <a:pt x="42797" y="26585"/>
                </a:cubicBezTo>
                <a:cubicBezTo>
                  <a:pt x="45213" y="20829"/>
                  <a:pt x="49825" y="21195"/>
                  <a:pt x="51923" y="27316"/>
                </a:cubicBezTo>
                <a:cubicBezTo>
                  <a:pt x="52850" y="30102"/>
                  <a:pt x="52850" y="32295"/>
                  <a:pt x="51581" y="34488"/>
                </a:cubicBezTo>
                <a:cubicBezTo>
                  <a:pt x="50776" y="35949"/>
                  <a:pt x="49751" y="37091"/>
                  <a:pt x="48727" y="37913"/>
                </a:cubicBezTo>
                <a:cubicBezTo>
                  <a:pt x="47604" y="38827"/>
                  <a:pt x="47311" y="38142"/>
                  <a:pt x="47555" y="35858"/>
                </a:cubicBezTo>
                <a:cubicBezTo>
                  <a:pt x="47653" y="34899"/>
                  <a:pt x="47873" y="33802"/>
                  <a:pt x="47775" y="32889"/>
                </a:cubicBezTo>
                <a:cubicBezTo>
                  <a:pt x="47653" y="31884"/>
                  <a:pt x="47287" y="30605"/>
                  <a:pt x="46848" y="30285"/>
                </a:cubicBezTo>
                <a:cubicBezTo>
                  <a:pt x="46409" y="29920"/>
                  <a:pt x="45603" y="30331"/>
                  <a:pt x="45213" y="30925"/>
                </a:cubicBezTo>
                <a:cubicBezTo>
                  <a:pt x="43871" y="33071"/>
                  <a:pt x="43359" y="35995"/>
                  <a:pt x="43822" y="39192"/>
                </a:cubicBezTo>
                <a:cubicBezTo>
                  <a:pt x="44335" y="42573"/>
                  <a:pt x="45067" y="45862"/>
                  <a:pt x="45750" y="49196"/>
                </a:cubicBezTo>
                <a:cubicBezTo>
                  <a:pt x="45799" y="49425"/>
                  <a:pt x="46238" y="49607"/>
                  <a:pt x="46457" y="49425"/>
                </a:cubicBezTo>
                <a:cubicBezTo>
                  <a:pt x="46677" y="49288"/>
                  <a:pt x="46799" y="48694"/>
                  <a:pt x="46994" y="48328"/>
                </a:cubicBezTo>
                <a:cubicBezTo>
                  <a:pt x="50898" y="40928"/>
                  <a:pt x="55705" y="37822"/>
                  <a:pt x="61195" y="38736"/>
                </a:cubicBezTo>
                <a:cubicBezTo>
                  <a:pt x="62464" y="38964"/>
                  <a:pt x="63294" y="38279"/>
                  <a:pt x="63928" y="36406"/>
                </a:cubicBezTo>
                <a:cubicBezTo>
                  <a:pt x="64684" y="34305"/>
                  <a:pt x="65050" y="32066"/>
                  <a:pt x="64465" y="29600"/>
                </a:cubicBezTo>
                <a:cubicBezTo>
                  <a:pt x="64221" y="28595"/>
                  <a:pt x="63855" y="28229"/>
                  <a:pt x="63367" y="29097"/>
                </a:cubicBezTo>
                <a:cubicBezTo>
                  <a:pt x="63172" y="29463"/>
                  <a:pt x="63001" y="29828"/>
                  <a:pt x="62830" y="30239"/>
                </a:cubicBezTo>
                <a:cubicBezTo>
                  <a:pt x="61415" y="33483"/>
                  <a:pt x="59658" y="33757"/>
                  <a:pt x="57681" y="32478"/>
                </a:cubicBezTo>
                <a:cubicBezTo>
                  <a:pt x="55632" y="31107"/>
                  <a:pt x="54656" y="28321"/>
                  <a:pt x="54558" y="24438"/>
                </a:cubicBezTo>
                <a:cubicBezTo>
                  <a:pt x="54509" y="21652"/>
                  <a:pt x="54558" y="18819"/>
                  <a:pt x="54656" y="16033"/>
                </a:cubicBezTo>
                <a:cubicBezTo>
                  <a:pt x="54802" y="11693"/>
                  <a:pt x="54485" y="7674"/>
                  <a:pt x="52509" y="4750"/>
                </a:cubicBezTo>
                <a:cubicBezTo>
                  <a:pt x="52289" y="4430"/>
                  <a:pt x="52240" y="3745"/>
                  <a:pt x="52094" y="3197"/>
                </a:cubicBezTo>
                <a:cubicBezTo>
                  <a:pt x="52435" y="2923"/>
                  <a:pt x="52801" y="2283"/>
                  <a:pt x="53094" y="2375"/>
                </a:cubicBezTo>
                <a:cubicBezTo>
                  <a:pt x="59145" y="4339"/>
                  <a:pt x="65148" y="6532"/>
                  <a:pt x="69638" y="15348"/>
                </a:cubicBezTo>
                <a:cubicBezTo>
                  <a:pt x="70248" y="16535"/>
                  <a:pt x="70736" y="18271"/>
                  <a:pt x="70882" y="19916"/>
                </a:cubicBezTo>
                <a:cubicBezTo>
                  <a:pt x="71248" y="23661"/>
                  <a:pt x="70296" y="25626"/>
                  <a:pt x="68271" y="25945"/>
                </a:cubicBezTo>
                <a:cubicBezTo>
                  <a:pt x="66807" y="26128"/>
                  <a:pt x="66783" y="26174"/>
                  <a:pt x="67051" y="28869"/>
                </a:cubicBezTo>
                <a:cubicBezTo>
                  <a:pt x="67490" y="33117"/>
                  <a:pt x="67124" y="37000"/>
                  <a:pt x="65441" y="40106"/>
                </a:cubicBezTo>
                <a:cubicBezTo>
                  <a:pt x="64709" y="41431"/>
                  <a:pt x="64733" y="42253"/>
                  <a:pt x="65514" y="43395"/>
                </a:cubicBezTo>
                <a:cubicBezTo>
                  <a:pt x="66026" y="44172"/>
                  <a:pt x="66466" y="45177"/>
                  <a:pt x="66905" y="46136"/>
                </a:cubicBezTo>
                <a:cubicBezTo>
                  <a:pt x="68491" y="49881"/>
                  <a:pt x="68930" y="54084"/>
                  <a:pt x="68100" y="58652"/>
                </a:cubicBezTo>
                <a:cubicBezTo>
                  <a:pt x="67808" y="60342"/>
                  <a:pt x="67442" y="61987"/>
                  <a:pt x="67051" y="63585"/>
                </a:cubicBezTo>
                <a:cubicBezTo>
                  <a:pt x="66734" y="64956"/>
                  <a:pt x="67002" y="65275"/>
                  <a:pt x="67686" y="65595"/>
                </a:cubicBezTo>
                <a:cubicBezTo>
                  <a:pt x="71004" y="67103"/>
                  <a:pt x="71760" y="70620"/>
                  <a:pt x="69955" y="76102"/>
                </a:cubicBezTo>
                <a:cubicBezTo>
                  <a:pt x="69076" y="78797"/>
                  <a:pt x="67808" y="80624"/>
                  <a:pt x="66319" y="82040"/>
                </a:cubicBezTo>
                <a:cubicBezTo>
                  <a:pt x="63440" y="84735"/>
                  <a:pt x="60390" y="86471"/>
                  <a:pt x="57193" y="86882"/>
                </a:cubicBezTo>
                <a:cubicBezTo>
                  <a:pt x="54827" y="87156"/>
                  <a:pt x="52679" y="85374"/>
                  <a:pt x="50971" y="82223"/>
                </a:cubicBezTo>
                <a:cubicBezTo>
                  <a:pt x="50532" y="81355"/>
                  <a:pt x="50215" y="80076"/>
                  <a:pt x="50069" y="78934"/>
                </a:cubicBezTo>
                <a:cubicBezTo>
                  <a:pt x="49849" y="77152"/>
                  <a:pt x="50288" y="76513"/>
                  <a:pt x="51313" y="76878"/>
                </a:cubicBezTo>
                <a:cubicBezTo>
                  <a:pt x="51630" y="76969"/>
                  <a:pt x="51972" y="77152"/>
                  <a:pt x="52289" y="77289"/>
                </a:cubicBezTo>
                <a:cubicBezTo>
                  <a:pt x="54631" y="78340"/>
                  <a:pt x="55607" y="77289"/>
                  <a:pt x="56022" y="72858"/>
                </a:cubicBezTo>
                <a:cubicBezTo>
                  <a:pt x="56291" y="70118"/>
                  <a:pt x="56217" y="67285"/>
                  <a:pt x="56388" y="64545"/>
                </a:cubicBezTo>
                <a:cubicBezTo>
                  <a:pt x="56535" y="61712"/>
                  <a:pt x="56901" y="59063"/>
                  <a:pt x="58194" y="57190"/>
                </a:cubicBezTo>
                <a:cubicBezTo>
                  <a:pt x="60146" y="54358"/>
                  <a:pt x="61830" y="54769"/>
                  <a:pt x="63220" y="58469"/>
                </a:cubicBezTo>
                <a:cubicBezTo>
                  <a:pt x="63489" y="59200"/>
                  <a:pt x="63708" y="59977"/>
                  <a:pt x="63928" y="60753"/>
                </a:cubicBezTo>
                <a:cubicBezTo>
                  <a:pt x="64245" y="61895"/>
                  <a:pt x="64489" y="61393"/>
                  <a:pt x="64782" y="60708"/>
                </a:cubicBezTo>
                <a:cubicBezTo>
                  <a:pt x="66685" y="56185"/>
                  <a:pt x="66246" y="50293"/>
                  <a:pt x="63611" y="46684"/>
                </a:cubicBezTo>
                <a:cubicBezTo>
                  <a:pt x="61366" y="43623"/>
                  <a:pt x="58755" y="43075"/>
                  <a:pt x="56047" y="43760"/>
                </a:cubicBezTo>
                <a:cubicBezTo>
                  <a:pt x="55363" y="43943"/>
                  <a:pt x="55339" y="44674"/>
                  <a:pt x="55705" y="45633"/>
                </a:cubicBezTo>
                <a:cubicBezTo>
                  <a:pt x="56022" y="46456"/>
                  <a:pt x="56339" y="47278"/>
                  <a:pt x="56583" y="48191"/>
                </a:cubicBezTo>
                <a:cubicBezTo>
                  <a:pt x="57755" y="53079"/>
                  <a:pt x="56242" y="58287"/>
                  <a:pt x="53436" y="59017"/>
                </a:cubicBezTo>
                <a:cubicBezTo>
                  <a:pt x="53241" y="59063"/>
                  <a:pt x="53045" y="58972"/>
                  <a:pt x="52850" y="58926"/>
                </a:cubicBezTo>
                <a:cubicBezTo>
                  <a:pt x="52923" y="58561"/>
                  <a:pt x="52948" y="58058"/>
                  <a:pt x="53094" y="57784"/>
                </a:cubicBezTo>
                <a:cubicBezTo>
                  <a:pt x="53899" y="56277"/>
                  <a:pt x="54314" y="54449"/>
                  <a:pt x="54241" y="52303"/>
                </a:cubicBezTo>
                <a:cubicBezTo>
                  <a:pt x="54168" y="49333"/>
                  <a:pt x="52826" y="47643"/>
                  <a:pt x="51411" y="48922"/>
                </a:cubicBezTo>
                <a:cubicBezTo>
                  <a:pt x="49410" y="50795"/>
                  <a:pt x="47848" y="53262"/>
                  <a:pt x="47751" y="58104"/>
                </a:cubicBezTo>
                <a:cubicBezTo>
                  <a:pt x="47629" y="65687"/>
                  <a:pt x="47287" y="73269"/>
                  <a:pt x="48141" y="80807"/>
                </a:cubicBezTo>
                <a:cubicBezTo>
                  <a:pt x="48873" y="87247"/>
                  <a:pt x="50825" y="91861"/>
                  <a:pt x="53875" y="94830"/>
                </a:cubicBezTo>
                <a:cubicBezTo>
                  <a:pt x="54607" y="95561"/>
                  <a:pt x="55534" y="95881"/>
                  <a:pt x="56364" y="95926"/>
                </a:cubicBezTo>
                <a:cubicBezTo>
                  <a:pt x="57974" y="95972"/>
                  <a:pt x="59609" y="95378"/>
                  <a:pt x="61220" y="95561"/>
                </a:cubicBezTo>
                <a:cubicBezTo>
                  <a:pt x="66417" y="96292"/>
                  <a:pt x="72200" y="89394"/>
                  <a:pt x="72907" y="76239"/>
                </a:cubicBezTo>
                <a:cubicBezTo>
                  <a:pt x="73127" y="71808"/>
                  <a:pt x="73224" y="67377"/>
                  <a:pt x="73371" y="62946"/>
                </a:cubicBezTo>
                <a:cubicBezTo>
                  <a:pt x="73566" y="57647"/>
                  <a:pt x="73761" y="52348"/>
                  <a:pt x="74908" y="47323"/>
                </a:cubicBezTo>
                <a:cubicBezTo>
                  <a:pt x="75640" y="44172"/>
                  <a:pt x="75884" y="40746"/>
                  <a:pt x="75445" y="37274"/>
                </a:cubicBezTo>
                <a:cubicBezTo>
                  <a:pt x="75103" y="34533"/>
                  <a:pt x="74591" y="32295"/>
                  <a:pt x="73005" y="31244"/>
                </a:cubicBezTo>
                <a:cubicBezTo>
                  <a:pt x="71809" y="30422"/>
                  <a:pt x="71809" y="29737"/>
                  <a:pt x="72688" y="27955"/>
                </a:cubicBezTo>
                <a:cubicBezTo>
                  <a:pt x="73371" y="26585"/>
                  <a:pt x="74176" y="25352"/>
                  <a:pt x="74786" y="23890"/>
                </a:cubicBezTo>
                <a:cubicBezTo>
                  <a:pt x="75298" y="22657"/>
                  <a:pt x="75640" y="23022"/>
                  <a:pt x="76128" y="23753"/>
                </a:cubicBezTo>
                <a:cubicBezTo>
                  <a:pt x="77860" y="26357"/>
                  <a:pt x="78885" y="29600"/>
                  <a:pt x="78934" y="33848"/>
                </a:cubicBezTo>
                <a:cubicBezTo>
                  <a:pt x="78934" y="34488"/>
                  <a:pt x="78885" y="35127"/>
                  <a:pt x="78861" y="35721"/>
                </a:cubicBezTo>
                <a:cubicBezTo>
                  <a:pt x="78836" y="37228"/>
                  <a:pt x="79178" y="38051"/>
                  <a:pt x="79983" y="37365"/>
                </a:cubicBezTo>
                <a:cubicBezTo>
                  <a:pt x="81691" y="35904"/>
                  <a:pt x="83521" y="34716"/>
                  <a:pt x="85034" y="32706"/>
                </a:cubicBezTo>
                <a:cubicBezTo>
                  <a:pt x="87108" y="30011"/>
                  <a:pt x="87498" y="25032"/>
                  <a:pt x="86278" y="21149"/>
                </a:cubicBezTo>
                <a:cubicBezTo>
                  <a:pt x="85961" y="20098"/>
                  <a:pt x="85717" y="19733"/>
                  <a:pt x="85058" y="20647"/>
                </a:cubicBezTo>
                <a:cubicBezTo>
                  <a:pt x="82765" y="23844"/>
                  <a:pt x="79568" y="24118"/>
                  <a:pt x="77324" y="21012"/>
                </a:cubicBezTo>
                <a:cubicBezTo>
                  <a:pt x="75518" y="18545"/>
                  <a:pt x="73761" y="15850"/>
                  <a:pt x="72297" y="12744"/>
                </a:cubicBezTo>
                <a:cubicBezTo>
                  <a:pt x="71370" y="10780"/>
                  <a:pt x="70882" y="7948"/>
                  <a:pt x="70443" y="5298"/>
                </a:cubicBezTo>
                <a:cubicBezTo>
                  <a:pt x="70126" y="3334"/>
                  <a:pt x="70711" y="2329"/>
                  <a:pt x="71590" y="3334"/>
                </a:cubicBezTo>
                <a:cubicBezTo>
                  <a:pt x="73420" y="5390"/>
                  <a:pt x="75103" y="4339"/>
                  <a:pt x="76860" y="3517"/>
                </a:cubicBezTo>
                <a:cubicBezTo>
                  <a:pt x="79642" y="2283"/>
                  <a:pt x="82448" y="1279"/>
                  <a:pt x="85302" y="2512"/>
                </a:cubicBezTo>
                <a:cubicBezTo>
                  <a:pt x="87474" y="3425"/>
                  <a:pt x="89572" y="4796"/>
                  <a:pt x="90305" y="9272"/>
                </a:cubicBezTo>
                <a:cubicBezTo>
                  <a:pt x="90573" y="10871"/>
                  <a:pt x="90524" y="12744"/>
                  <a:pt x="90500" y="14480"/>
                </a:cubicBezTo>
                <a:cubicBezTo>
                  <a:pt x="90500" y="15119"/>
                  <a:pt x="90183" y="16124"/>
                  <a:pt x="89914" y="16216"/>
                </a:cubicBezTo>
                <a:cubicBezTo>
                  <a:pt x="88596" y="16855"/>
                  <a:pt x="88914" y="18226"/>
                  <a:pt x="89206" y="19961"/>
                </a:cubicBezTo>
                <a:cubicBezTo>
                  <a:pt x="89914" y="24164"/>
                  <a:pt x="90231" y="28366"/>
                  <a:pt x="88938" y="32478"/>
                </a:cubicBezTo>
                <a:cubicBezTo>
                  <a:pt x="88840" y="32752"/>
                  <a:pt x="89060" y="33757"/>
                  <a:pt x="89133" y="33757"/>
                </a:cubicBezTo>
                <a:cubicBezTo>
                  <a:pt x="92183" y="33939"/>
                  <a:pt x="95111" y="33346"/>
                  <a:pt x="97259" y="28549"/>
                </a:cubicBezTo>
                <a:cubicBezTo>
                  <a:pt x="97942" y="27042"/>
                  <a:pt x="97893" y="25945"/>
                  <a:pt x="97015" y="24895"/>
                </a:cubicBezTo>
                <a:cubicBezTo>
                  <a:pt x="94013" y="21332"/>
                  <a:pt x="94965" y="13612"/>
                  <a:pt x="97405" y="10688"/>
                </a:cubicBezTo>
                <a:cubicBezTo>
                  <a:pt x="103603" y="3288"/>
                  <a:pt x="110239" y="0"/>
                  <a:pt x="117511" y="4202"/>
                </a:cubicBezTo>
                <a:cubicBezTo>
                  <a:pt x="118535" y="4796"/>
                  <a:pt x="120000" y="5390"/>
                  <a:pt x="119975" y="7582"/>
                </a:cubicBezTo>
                <a:cubicBezTo>
                  <a:pt x="119975" y="10049"/>
                  <a:pt x="118511" y="10597"/>
                  <a:pt x="117364" y="10871"/>
                </a:cubicBezTo>
                <a:cubicBezTo>
                  <a:pt x="115485" y="11328"/>
                  <a:pt x="114265" y="13155"/>
                  <a:pt x="113460" y="16216"/>
                </a:cubicBezTo>
                <a:cubicBezTo>
                  <a:pt x="112850" y="18637"/>
                  <a:pt x="112265" y="21058"/>
                  <a:pt x="111606" y="23433"/>
                </a:cubicBezTo>
                <a:cubicBezTo>
                  <a:pt x="110996" y="25534"/>
                  <a:pt x="110386" y="27681"/>
                  <a:pt x="109605" y="29554"/>
                </a:cubicBezTo>
                <a:cubicBezTo>
                  <a:pt x="107995" y="33346"/>
                  <a:pt x="105750" y="34076"/>
                  <a:pt x="103359" y="33300"/>
                </a:cubicBezTo>
                <a:cubicBezTo>
                  <a:pt x="102724" y="33117"/>
                  <a:pt x="102114" y="31929"/>
                  <a:pt x="101651" y="30970"/>
                </a:cubicBezTo>
                <a:cubicBezTo>
                  <a:pt x="101211" y="30011"/>
                  <a:pt x="100967" y="29554"/>
                  <a:pt x="100406" y="30650"/>
                </a:cubicBezTo>
                <a:cubicBezTo>
                  <a:pt x="96819" y="37913"/>
                  <a:pt x="92232" y="40152"/>
                  <a:pt x="87157" y="39878"/>
                </a:cubicBezTo>
                <a:cubicBezTo>
                  <a:pt x="86083" y="39832"/>
                  <a:pt x="86132" y="40380"/>
                  <a:pt x="86693" y="41659"/>
                </a:cubicBezTo>
                <a:cubicBezTo>
                  <a:pt x="86962" y="42207"/>
                  <a:pt x="87157" y="42938"/>
                  <a:pt x="87303" y="43623"/>
                </a:cubicBezTo>
                <a:cubicBezTo>
                  <a:pt x="87669" y="45359"/>
                  <a:pt x="88060" y="45816"/>
                  <a:pt x="89084" y="44811"/>
                </a:cubicBezTo>
                <a:cubicBezTo>
                  <a:pt x="91232" y="42847"/>
                  <a:pt x="92574" y="43989"/>
                  <a:pt x="93281" y="48283"/>
                </a:cubicBezTo>
                <a:cubicBezTo>
                  <a:pt x="93599" y="50110"/>
                  <a:pt x="93745" y="52348"/>
                  <a:pt x="93550" y="54221"/>
                </a:cubicBezTo>
                <a:cubicBezTo>
                  <a:pt x="92281" y="65824"/>
                  <a:pt x="88548" y="73681"/>
                  <a:pt x="82667" y="77837"/>
                </a:cubicBezTo>
                <a:cubicBezTo>
                  <a:pt x="81911" y="78385"/>
                  <a:pt x="80935" y="78203"/>
                  <a:pt x="80081" y="77974"/>
                </a:cubicBezTo>
                <a:cubicBezTo>
                  <a:pt x="79227" y="77746"/>
                  <a:pt x="79032" y="76467"/>
                  <a:pt x="79593" y="75188"/>
                </a:cubicBezTo>
                <a:cubicBezTo>
                  <a:pt x="79812" y="74731"/>
                  <a:pt x="80105" y="74366"/>
                  <a:pt x="80374" y="74000"/>
                </a:cubicBezTo>
                <a:cubicBezTo>
                  <a:pt x="82326" y="71168"/>
                  <a:pt x="82570" y="68473"/>
                  <a:pt x="81154" y="64590"/>
                </a:cubicBezTo>
                <a:cubicBezTo>
                  <a:pt x="80471" y="62717"/>
                  <a:pt x="79593" y="61073"/>
                  <a:pt x="78934" y="59154"/>
                </a:cubicBezTo>
                <a:cubicBezTo>
                  <a:pt x="77592" y="55226"/>
                  <a:pt x="78690" y="49516"/>
                  <a:pt x="81008" y="48374"/>
                </a:cubicBezTo>
                <a:cubicBezTo>
                  <a:pt x="81984" y="47917"/>
                  <a:pt x="83009" y="48054"/>
                  <a:pt x="84009" y="47872"/>
                </a:cubicBezTo>
                <a:cubicBezTo>
                  <a:pt x="84302" y="47826"/>
                  <a:pt x="84595" y="47780"/>
                  <a:pt x="84912" y="47735"/>
                </a:cubicBezTo>
                <a:cubicBezTo>
                  <a:pt x="84863" y="47049"/>
                  <a:pt x="84961" y="46181"/>
                  <a:pt x="84766" y="45679"/>
                </a:cubicBezTo>
                <a:cubicBezTo>
                  <a:pt x="83790" y="42847"/>
                  <a:pt x="82399" y="42207"/>
                  <a:pt x="80691" y="43395"/>
                </a:cubicBezTo>
                <a:cubicBezTo>
                  <a:pt x="78739" y="44811"/>
                  <a:pt x="77738" y="47689"/>
                  <a:pt x="77055" y="51115"/>
                </a:cubicBezTo>
                <a:cubicBezTo>
                  <a:pt x="76274" y="55135"/>
                  <a:pt x="76250" y="59337"/>
                  <a:pt x="76372" y="63540"/>
                </a:cubicBezTo>
                <a:cubicBezTo>
                  <a:pt x="76396" y="64910"/>
                  <a:pt x="76494" y="66326"/>
                  <a:pt x="76567" y="67696"/>
                </a:cubicBezTo>
                <a:cubicBezTo>
                  <a:pt x="76592" y="67696"/>
                  <a:pt x="76616" y="67696"/>
                  <a:pt x="76665" y="67696"/>
                </a:cubicBezTo>
              </a:path>
            </a:pathLst>
          </a:custGeom>
          <a:solidFill>
            <a:srgbClr val="70041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5" name="TextBox 4"/>
          <p:cNvSpPr txBox="1"/>
          <p:nvPr/>
        </p:nvSpPr>
        <p:spPr>
          <a:xfrm>
            <a:off x="1561672" y="360221"/>
            <a:ext cx="6791218" cy="1200329"/>
          </a:xfrm>
          <a:prstGeom prst="rect">
            <a:avLst/>
          </a:prstGeom>
          <a:noFill/>
        </p:spPr>
        <p:txBody>
          <a:bodyPr wrap="square" rtlCol="0">
            <a:spAutoFit/>
          </a:bodyPr>
          <a:lstStyle/>
          <a:p>
            <a:r>
              <a:rPr lang="en-US" sz="2400" b="1" dirty="0">
                <a:solidFill>
                  <a:srgbClr val="70041E"/>
                </a:solidFill>
                <a:latin typeface="Libre Baskerville" charset="0"/>
              </a:rPr>
              <a:t>A</a:t>
            </a:r>
            <a:r>
              <a:rPr lang="en-US" sz="2400" b="1" dirty="0" smtClean="0">
                <a:solidFill>
                  <a:srgbClr val="70041E"/>
                </a:solidFill>
                <a:latin typeface="Libre Baskerville" charset="0"/>
              </a:rPr>
              <a:t>t </a:t>
            </a:r>
            <a:r>
              <a:rPr lang="en-US" sz="2400" b="1" dirty="0">
                <a:solidFill>
                  <a:srgbClr val="70041E"/>
                </a:solidFill>
                <a:latin typeface="Libre Baskerville" charset="0"/>
              </a:rPr>
              <a:t>autopsy is pallor of the </a:t>
            </a:r>
            <a:r>
              <a:rPr lang="en-US" sz="2400" b="1" dirty="0" err="1">
                <a:solidFill>
                  <a:srgbClr val="70041E"/>
                </a:solidFill>
                <a:latin typeface="Libre Baskerville" charset="0"/>
              </a:rPr>
              <a:t>substantia</a:t>
            </a:r>
            <a:r>
              <a:rPr lang="en-US" sz="2400" b="1" dirty="0">
                <a:solidFill>
                  <a:srgbClr val="70041E"/>
                </a:solidFill>
                <a:latin typeface="Libre Baskerville" charset="0"/>
              </a:rPr>
              <a:t> </a:t>
            </a:r>
            <a:r>
              <a:rPr lang="en-US" sz="2400" b="1" dirty="0" err="1" smtClean="0">
                <a:solidFill>
                  <a:srgbClr val="70041E"/>
                </a:solidFill>
                <a:latin typeface="Libre Baskerville" charset="0"/>
              </a:rPr>
              <a:t>nigra</a:t>
            </a:r>
            <a:r>
              <a:rPr lang="en-US" sz="2400" b="1" dirty="0" smtClean="0">
                <a:solidFill>
                  <a:srgbClr val="70041E"/>
                </a:solidFill>
                <a:latin typeface="Libre Baskerville" charset="0"/>
              </a:rPr>
              <a:t> and </a:t>
            </a:r>
            <a:r>
              <a:rPr lang="en-US" sz="2400" b="1" dirty="0">
                <a:solidFill>
                  <a:srgbClr val="70041E"/>
                </a:solidFill>
                <a:latin typeface="Libre Baskerville" charset="0"/>
              </a:rPr>
              <a:t>locus </a:t>
            </a:r>
            <a:r>
              <a:rPr lang="en-US" sz="2400" b="1" dirty="0" err="1" smtClean="0">
                <a:solidFill>
                  <a:srgbClr val="70041E"/>
                </a:solidFill>
                <a:latin typeface="Libre Baskerville" charset="0"/>
              </a:rPr>
              <a:t>ceruleus</a:t>
            </a:r>
            <a:r>
              <a:rPr lang="en-US" sz="2400" b="1" dirty="0" smtClean="0">
                <a:solidFill>
                  <a:srgbClr val="70041E"/>
                </a:solidFill>
                <a:latin typeface="Libre Baskerville" charset="0"/>
              </a:rPr>
              <a:t>, due loss of pigmented </a:t>
            </a:r>
            <a:r>
              <a:rPr lang="en-US" sz="2400" b="1" dirty="0" err="1" smtClean="0">
                <a:solidFill>
                  <a:srgbClr val="70041E"/>
                </a:solidFill>
                <a:latin typeface="Libre Baskerville" charset="0"/>
              </a:rPr>
              <a:t>catecholaminergic</a:t>
            </a:r>
            <a:r>
              <a:rPr lang="en-US" sz="2400" b="1" dirty="0" smtClean="0">
                <a:solidFill>
                  <a:srgbClr val="70041E"/>
                </a:solidFill>
                <a:latin typeface="Libre Baskerville" charset="0"/>
              </a:rPr>
              <a:t> neurons.</a:t>
            </a:r>
            <a:endParaRPr lang="en-US" sz="2400" b="1" dirty="0">
              <a:solidFill>
                <a:srgbClr val="70041E"/>
              </a:solidFill>
              <a:latin typeface="Libre Baskerville"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368" y="1771703"/>
            <a:ext cx="3626778" cy="303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1452" y="1771703"/>
            <a:ext cx="3801438" cy="303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80935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5" name="Google Shape;95;p16"/>
          <p:cNvSpPr txBox="1">
            <a:spLocks noGrp="1"/>
          </p:cNvSpPr>
          <p:nvPr>
            <p:ph type="sldNum" idx="12"/>
          </p:nvPr>
        </p:nvSpPr>
        <p:spPr>
          <a:xfrm>
            <a:off x="38389" y="4749900"/>
            <a:ext cx="9105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23</a:t>
            </a:fld>
            <a:endParaRPr/>
          </a:p>
        </p:txBody>
      </p:sp>
      <p:sp>
        <p:nvSpPr>
          <p:cNvPr id="96" name="Google Shape;96;p16"/>
          <p:cNvSpPr/>
          <p:nvPr/>
        </p:nvSpPr>
        <p:spPr>
          <a:xfrm>
            <a:off x="382772" y="612967"/>
            <a:ext cx="1098609" cy="694838"/>
          </a:xfrm>
          <a:custGeom>
            <a:avLst/>
            <a:gdLst/>
            <a:ahLst/>
            <a:cxnLst/>
            <a:rect l="l" t="t" r="r" b="b"/>
            <a:pathLst>
              <a:path w="120000" h="120000" extrusionOk="0">
                <a:moveTo>
                  <a:pt x="76665" y="67696"/>
                </a:moveTo>
                <a:cubicBezTo>
                  <a:pt x="76665" y="69341"/>
                  <a:pt x="76592" y="70985"/>
                  <a:pt x="76665" y="72630"/>
                </a:cubicBezTo>
                <a:cubicBezTo>
                  <a:pt x="77080" y="83410"/>
                  <a:pt x="74444" y="91130"/>
                  <a:pt x="69857" y="96931"/>
                </a:cubicBezTo>
                <a:cubicBezTo>
                  <a:pt x="68344" y="98850"/>
                  <a:pt x="66758" y="100586"/>
                  <a:pt x="65294" y="102596"/>
                </a:cubicBezTo>
                <a:cubicBezTo>
                  <a:pt x="63733" y="104743"/>
                  <a:pt x="62586" y="107301"/>
                  <a:pt x="63733" y="111275"/>
                </a:cubicBezTo>
                <a:cubicBezTo>
                  <a:pt x="64196" y="112828"/>
                  <a:pt x="63879" y="114244"/>
                  <a:pt x="63123" y="115249"/>
                </a:cubicBezTo>
                <a:cubicBezTo>
                  <a:pt x="62732" y="115797"/>
                  <a:pt x="62415" y="116574"/>
                  <a:pt x="61976" y="116848"/>
                </a:cubicBezTo>
                <a:cubicBezTo>
                  <a:pt x="61293" y="117304"/>
                  <a:pt x="61049" y="120000"/>
                  <a:pt x="60195" y="118720"/>
                </a:cubicBezTo>
                <a:cubicBezTo>
                  <a:pt x="59097" y="117122"/>
                  <a:pt x="57584" y="115614"/>
                  <a:pt x="58072" y="112097"/>
                </a:cubicBezTo>
                <a:cubicBezTo>
                  <a:pt x="58535" y="108808"/>
                  <a:pt x="57974" y="106478"/>
                  <a:pt x="56364" y="104834"/>
                </a:cubicBezTo>
                <a:cubicBezTo>
                  <a:pt x="54705" y="103098"/>
                  <a:pt x="53094" y="101180"/>
                  <a:pt x="51484" y="99352"/>
                </a:cubicBezTo>
                <a:cubicBezTo>
                  <a:pt x="46970" y="94191"/>
                  <a:pt x="44579" y="86745"/>
                  <a:pt x="44457" y="76787"/>
                </a:cubicBezTo>
                <a:cubicBezTo>
                  <a:pt x="44359" y="70666"/>
                  <a:pt x="44310" y="64590"/>
                  <a:pt x="44066" y="58515"/>
                </a:cubicBezTo>
                <a:cubicBezTo>
                  <a:pt x="43871" y="54267"/>
                  <a:pt x="42944" y="50475"/>
                  <a:pt x="41358" y="47278"/>
                </a:cubicBezTo>
                <a:cubicBezTo>
                  <a:pt x="40113" y="44720"/>
                  <a:pt x="38552" y="44491"/>
                  <a:pt x="36893" y="45039"/>
                </a:cubicBezTo>
                <a:cubicBezTo>
                  <a:pt x="36722" y="45131"/>
                  <a:pt x="36575" y="45451"/>
                  <a:pt x="36429" y="45633"/>
                </a:cubicBezTo>
                <a:cubicBezTo>
                  <a:pt x="36575" y="45907"/>
                  <a:pt x="36673" y="46273"/>
                  <a:pt x="36819" y="46364"/>
                </a:cubicBezTo>
                <a:cubicBezTo>
                  <a:pt x="37283" y="46593"/>
                  <a:pt x="37771" y="46684"/>
                  <a:pt x="38210" y="46912"/>
                </a:cubicBezTo>
                <a:cubicBezTo>
                  <a:pt x="40528" y="48191"/>
                  <a:pt x="41943" y="53307"/>
                  <a:pt x="40528" y="57601"/>
                </a:cubicBezTo>
                <a:cubicBezTo>
                  <a:pt x="40065" y="58972"/>
                  <a:pt x="39552" y="60342"/>
                  <a:pt x="39113" y="61758"/>
                </a:cubicBezTo>
                <a:cubicBezTo>
                  <a:pt x="38723" y="63083"/>
                  <a:pt x="38283" y="64408"/>
                  <a:pt x="38064" y="65824"/>
                </a:cubicBezTo>
                <a:cubicBezTo>
                  <a:pt x="37673" y="68427"/>
                  <a:pt x="38113" y="69569"/>
                  <a:pt x="39503" y="70163"/>
                </a:cubicBezTo>
                <a:cubicBezTo>
                  <a:pt x="39699" y="70255"/>
                  <a:pt x="39894" y="70300"/>
                  <a:pt x="40089" y="70392"/>
                </a:cubicBezTo>
                <a:cubicBezTo>
                  <a:pt x="41016" y="70757"/>
                  <a:pt x="41870" y="71442"/>
                  <a:pt x="41797" y="73498"/>
                </a:cubicBezTo>
                <a:cubicBezTo>
                  <a:pt x="41748" y="75462"/>
                  <a:pt x="40919" y="76239"/>
                  <a:pt x="39991" y="76558"/>
                </a:cubicBezTo>
                <a:cubicBezTo>
                  <a:pt x="38210" y="77152"/>
                  <a:pt x="36478" y="76650"/>
                  <a:pt x="34892" y="74960"/>
                </a:cubicBezTo>
                <a:cubicBezTo>
                  <a:pt x="31695" y="71488"/>
                  <a:pt x="29353" y="66555"/>
                  <a:pt x="27645" y="60433"/>
                </a:cubicBezTo>
                <a:cubicBezTo>
                  <a:pt x="26547" y="56414"/>
                  <a:pt x="26596" y="52348"/>
                  <a:pt x="27181" y="48237"/>
                </a:cubicBezTo>
                <a:cubicBezTo>
                  <a:pt x="27742" y="44080"/>
                  <a:pt x="29182" y="42710"/>
                  <a:pt x="31281" y="44263"/>
                </a:cubicBezTo>
                <a:cubicBezTo>
                  <a:pt x="31964" y="44765"/>
                  <a:pt x="32330" y="44720"/>
                  <a:pt x="32867" y="43760"/>
                </a:cubicBezTo>
                <a:cubicBezTo>
                  <a:pt x="33477" y="42618"/>
                  <a:pt x="34282" y="41842"/>
                  <a:pt x="34989" y="40883"/>
                </a:cubicBezTo>
                <a:cubicBezTo>
                  <a:pt x="35185" y="40609"/>
                  <a:pt x="35282" y="40152"/>
                  <a:pt x="35453" y="39786"/>
                </a:cubicBezTo>
                <a:cubicBezTo>
                  <a:pt x="35233" y="39512"/>
                  <a:pt x="35038" y="39055"/>
                  <a:pt x="34819" y="39010"/>
                </a:cubicBezTo>
                <a:cubicBezTo>
                  <a:pt x="33208" y="38690"/>
                  <a:pt x="31598" y="38279"/>
                  <a:pt x="29963" y="38233"/>
                </a:cubicBezTo>
                <a:cubicBezTo>
                  <a:pt x="26205" y="38096"/>
                  <a:pt x="22911" y="36041"/>
                  <a:pt x="20374" y="30605"/>
                </a:cubicBezTo>
                <a:cubicBezTo>
                  <a:pt x="20203" y="30194"/>
                  <a:pt x="19959" y="29920"/>
                  <a:pt x="19812" y="29508"/>
                </a:cubicBezTo>
                <a:cubicBezTo>
                  <a:pt x="19349" y="28321"/>
                  <a:pt x="19032" y="28595"/>
                  <a:pt x="18592" y="29645"/>
                </a:cubicBezTo>
                <a:cubicBezTo>
                  <a:pt x="16933" y="33483"/>
                  <a:pt x="16104" y="33802"/>
                  <a:pt x="13761" y="31655"/>
                </a:cubicBezTo>
                <a:cubicBezTo>
                  <a:pt x="12175" y="30239"/>
                  <a:pt x="10955" y="28047"/>
                  <a:pt x="10101" y="25260"/>
                </a:cubicBezTo>
                <a:cubicBezTo>
                  <a:pt x="9003" y="21606"/>
                  <a:pt x="7930" y="17906"/>
                  <a:pt x="7076" y="14069"/>
                </a:cubicBezTo>
                <a:cubicBezTo>
                  <a:pt x="6246" y="10369"/>
                  <a:pt x="4953" y="8679"/>
                  <a:pt x="2830" y="9318"/>
                </a:cubicBezTo>
                <a:cubicBezTo>
                  <a:pt x="2488" y="9409"/>
                  <a:pt x="2098" y="9547"/>
                  <a:pt x="1805" y="9318"/>
                </a:cubicBezTo>
                <a:cubicBezTo>
                  <a:pt x="1171" y="8770"/>
                  <a:pt x="73" y="8130"/>
                  <a:pt x="48" y="7400"/>
                </a:cubicBezTo>
                <a:cubicBezTo>
                  <a:pt x="0" y="6121"/>
                  <a:pt x="536" y="4659"/>
                  <a:pt x="1000" y="3517"/>
                </a:cubicBezTo>
                <a:cubicBezTo>
                  <a:pt x="1244" y="2923"/>
                  <a:pt x="1830" y="2740"/>
                  <a:pt x="2293" y="2466"/>
                </a:cubicBezTo>
                <a:cubicBezTo>
                  <a:pt x="5612" y="548"/>
                  <a:pt x="9003" y="959"/>
                  <a:pt x="12370" y="1872"/>
                </a:cubicBezTo>
                <a:cubicBezTo>
                  <a:pt x="14200" y="2375"/>
                  <a:pt x="15957" y="4065"/>
                  <a:pt x="17738" y="5116"/>
                </a:cubicBezTo>
                <a:cubicBezTo>
                  <a:pt x="18519" y="5618"/>
                  <a:pt x="19324" y="5846"/>
                  <a:pt x="20105" y="6349"/>
                </a:cubicBezTo>
                <a:cubicBezTo>
                  <a:pt x="21106" y="7034"/>
                  <a:pt x="22155" y="7628"/>
                  <a:pt x="23106" y="8633"/>
                </a:cubicBezTo>
                <a:cubicBezTo>
                  <a:pt x="25327" y="10917"/>
                  <a:pt x="26352" y="14571"/>
                  <a:pt x="26181" y="19322"/>
                </a:cubicBezTo>
                <a:cubicBezTo>
                  <a:pt x="26083" y="22794"/>
                  <a:pt x="24473" y="25306"/>
                  <a:pt x="22643" y="25032"/>
                </a:cubicBezTo>
                <a:cubicBezTo>
                  <a:pt x="22399" y="24986"/>
                  <a:pt x="22130" y="25032"/>
                  <a:pt x="21886" y="25032"/>
                </a:cubicBezTo>
                <a:cubicBezTo>
                  <a:pt x="21960" y="25443"/>
                  <a:pt x="21984" y="25991"/>
                  <a:pt x="22130" y="26357"/>
                </a:cubicBezTo>
                <a:cubicBezTo>
                  <a:pt x="22423" y="27179"/>
                  <a:pt x="22740" y="28047"/>
                  <a:pt x="23155" y="28686"/>
                </a:cubicBezTo>
                <a:cubicBezTo>
                  <a:pt x="25278" y="31975"/>
                  <a:pt x="27791" y="33254"/>
                  <a:pt x="30524" y="33117"/>
                </a:cubicBezTo>
                <a:cubicBezTo>
                  <a:pt x="31159" y="33071"/>
                  <a:pt x="31622" y="32706"/>
                  <a:pt x="31134" y="31244"/>
                </a:cubicBezTo>
                <a:cubicBezTo>
                  <a:pt x="29816" y="27270"/>
                  <a:pt x="30109" y="23570"/>
                  <a:pt x="31671" y="20053"/>
                </a:cubicBezTo>
                <a:cubicBezTo>
                  <a:pt x="32110" y="19048"/>
                  <a:pt x="32427" y="18180"/>
                  <a:pt x="31476" y="17540"/>
                </a:cubicBezTo>
                <a:cubicBezTo>
                  <a:pt x="31305" y="17403"/>
                  <a:pt x="31159" y="17129"/>
                  <a:pt x="31012" y="16855"/>
                </a:cubicBezTo>
                <a:cubicBezTo>
                  <a:pt x="30012" y="14982"/>
                  <a:pt x="29182" y="12835"/>
                  <a:pt x="29572" y="10140"/>
                </a:cubicBezTo>
                <a:cubicBezTo>
                  <a:pt x="30012" y="7125"/>
                  <a:pt x="31110" y="4842"/>
                  <a:pt x="32769" y="4385"/>
                </a:cubicBezTo>
                <a:cubicBezTo>
                  <a:pt x="34721" y="3791"/>
                  <a:pt x="36697" y="3517"/>
                  <a:pt x="38649" y="3654"/>
                </a:cubicBezTo>
                <a:cubicBezTo>
                  <a:pt x="41919" y="3837"/>
                  <a:pt x="45140" y="3837"/>
                  <a:pt x="48312" y="2055"/>
                </a:cubicBezTo>
                <a:cubicBezTo>
                  <a:pt x="48605" y="1872"/>
                  <a:pt x="48946" y="2009"/>
                  <a:pt x="49288" y="2009"/>
                </a:cubicBezTo>
                <a:cubicBezTo>
                  <a:pt x="49190" y="2695"/>
                  <a:pt x="49190" y="3471"/>
                  <a:pt x="48995" y="3974"/>
                </a:cubicBezTo>
                <a:cubicBezTo>
                  <a:pt x="48312" y="5846"/>
                  <a:pt x="47482" y="7582"/>
                  <a:pt x="46872" y="9501"/>
                </a:cubicBezTo>
                <a:cubicBezTo>
                  <a:pt x="46067" y="11968"/>
                  <a:pt x="45286" y="14526"/>
                  <a:pt x="44749" y="17221"/>
                </a:cubicBezTo>
                <a:cubicBezTo>
                  <a:pt x="43676" y="22611"/>
                  <a:pt x="40528" y="26082"/>
                  <a:pt x="37576" y="24484"/>
                </a:cubicBezTo>
                <a:cubicBezTo>
                  <a:pt x="36893" y="24118"/>
                  <a:pt x="36234" y="22885"/>
                  <a:pt x="35721" y="21789"/>
                </a:cubicBezTo>
                <a:cubicBezTo>
                  <a:pt x="35160" y="20601"/>
                  <a:pt x="34745" y="20601"/>
                  <a:pt x="34282" y="21834"/>
                </a:cubicBezTo>
                <a:cubicBezTo>
                  <a:pt x="33013" y="25397"/>
                  <a:pt x="32842" y="27773"/>
                  <a:pt x="34428" y="30239"/>
                </a:cubicBezTo>
                <a:cubicBezTo>
                  <a:pt x="36209" y="32934"/>
                  <a:pt x="38186" y="35173"/>
                  <a:pt x="40089" y="37594"/>
                </a:cubicBezTo>
                <a:cubicBezTo>
                  <a:pt x="40577" y="38233"/>
                  <a:pt x="40772" y="37822"/>
                  <a:pt x="40797" y="36771"/>
                </a:cubicBezTo>
                <a:cubicBezTo>
                  <a:pt x="40894" y="33026"/>
                  <a:pt x="41553" y="29600"/>
                  <a:pt x="42797" y="26585"/>
                </a:cubicBezTo>
                <a:cubicBezTo>
                  <a:pt x="45213" y="20829"/>
                  <a:pt x="49825" y="21195"/>
                  <a:pt x="51923" y="27316"/>
                </a:cubicBezTo>
                <a:cubicBezTo>
                  <a:pt x="52850" y="30102"/>
                  <a:pt x="52850" y="32295"/>
                  <a:pt x="51581" y="34488"/>
                </a:cubicBezTo>
                <a:cubicBezTo>
                  <a:pt x="50776" y="35949"/>
                  <a:pt x="49751" y="37091"/>
                  <a:pt x="48727" y="37913"/>
                </a:cubicBezTo>
                <a:cubicBezTo>
                  <a:pt x="47604" y="38827"/>
                  <a:pt x="47311" y="38142"/>
                  <a:pt x="47555" y="35858"/>
                </a:cubicBezTo>
                <a:cubicBezTo>
                  <a:pt x="47653" y="34899"/>
                  <a:pt x="47873" y="33802"/>
                  <a:pt x="47775" y="32889"/>
                </a:cubicBezTo>
                <a:cubicBezTo>
                  <a:pt x="47653" y="31884"/>
                  <a:pt x="47287" y="30605"/>
                  <a:pt x="46848" y="30285"/>
                </a:cubicBezTo>
                <a:cubicBezTo>
                  <a:pt x="46409" y="29920"/>
                  <a:pt x="45603" y="30331"/>
                  <a:pt x="45213" y="30925"/>
                </a:cubicBezTo>
                <a:cubicBezTo>
                  <a:pt x="43871" y="33071"/>
                  <a:pt x="43359" y="35995"/>
                  <a:pt x="43822" y="39192"/>
                </a:cubicBezTo>
                <a:cubicBezTo>
                  <a:pt x="44335" y="42573"/>
                  <a:pt x="45067" y="45862"/>
                  <a:pt x="45750" y="49196"/>
                </a:cubicBezTo>
                <a:cubicBezTo>
                  <a:pt x="45799" y="49425"/>
                  <a:pt x="46238" y="49607"/>
                  <a:pt x="46457" y="49425"/>
                </a:cubicBezTo>
                <a:cubicBezTo>
                  <a:pt x="46677" y="49288"/>
                  <a:pt x="46799" y="48694"/>
                  <a:pt x="46994" y="48328"/>
                </a:cubicBezTo>
                <a:cubicBezTo>
                  <a:pt x="50898" y="40928"/>
                  <a:pt x="55705" y="37822"/>
                  <a:pt x="61195" y="38736"/>
                </a:cubicBezTo>
                <a:cubicBezTo>
                  <a:pt x="62464" y="38964"/>
                  <a:pt x="63294" y="38279"/>
                  <a:pt x="63928" y="36406"/>
                </a:cubicBezTo>
                <a:cubicBezTo>
                  <a:pt x="64684" y="34305"/>
                  <a:pt x="65050" y="32066"/>
                  <a:pt x="64465" y="29600"/>
                </a:cubicBezTo>
                <a:cubicBezTo>
                  <a:pt x="64221" y="28595"/>
                  <a:pt x="63855" y="28229"/>
                  <a:pt x="63367" y="29097"/>
                </a:cubicBezTo>
                <a:cubicBezTo>
                  <a:pt x="63172" y="29463"/>
                  <a:pt x="63001" y="29828"/>
                  <a:pt x="62830" y="30239"/>
                </a:cubicBezTo>
                <a:cubicBezTo>
                  <a:pt x="61415" y="33483"/>
                  <a:pt x="59658" y="33757"/>
                  <a:pt x="57681" y="32478"/>
                </a:cubicBezTo>
                <a:cubicBezTo>
                  <a:pt x="55632" y="31107"/>
                  <a:pt x="54656" y="28321"/>
                  <a:pt x="54558" y="24438"/>
                </a:cubicBezTo>
                <a:cubicBezTo>
                  <a:pt x="54509" y="21652"/>
                  <a:pt x="54558" y="18819"/>
                  <a:pt x="54656" y="16033"/>
                </a:cubicBezTo>
                <a:cubicBezTo>
                  <a:pt x="54802" y="11693"/>
                  <a:pt x="54485" y="7674"/>
                  <a:pt x="52509" y="4750"/>
                </a:cubicBezTo>
                <a:cubicBezTo>
                  <a:pt x="52289" y="4430"/>
                  <a:pt x="52240" y="3745"/>
                  <a:pt x="52094" y="3197"/>
                </a:cubicBezTo>
                <a:cubicBezTo>
                  <a:pt x="52435" y="2923"/>
                  <a:pt x="52801" y="2283"/>
                  <a:pt x="53094" y="2375"/>
                </a:cubicBezTo>
                <a:cubicBezTo>
                  <a:pt x="59145" y="4339"/>
                  <a:pt x="65148" y="6532"/>
                  <a:pt x="69638" y="15348"/>
                </a:cubicBezTo>
                <a:cubicBezTo>
                  <a:pt x="70248" y="16535"/>
                  <a:pt x="70736" y="18271"/>
                  <a:pt x="70882" y="19916"/>
                </a:cubicBezTo>
                <a:cubicBezTo>
                  <a:pt x="71248" y="23661"/>
                  <a:pt x="70296" y="25626"/>
                  <a:pt x="68271" y="25945"/>
                </a:cubicBezTo>
                <a:cubicBezTo>
                  <a:pt x="66807" y="26128"/>
                  <a:pt x="66783" y="26174"/>
                  <a:pt x="67051" y="28869"/>
                </a:cubicBezTo>
                <a:cubicBezTo>
                  <a:pt x="67490" y="33117"/>
                  <a:pt x="67124" y="37000"/>
                  <a:pt x="65441" y="40106"/>
                </a:cubicBezTo>
                <a:cubicBezTo>
                  <a:pt x="64709" y="41431"/>
                  <a:pt x="64733" y="42253"/>
                  <a:pt x="65514" y="43395"/>
                </a:cubicBezTo>
                <a:cubicBezTo>
                  <a:pt x="66026" y="44172"/>
                  <a:pt x="66466" y="45177"/>
                  <a:pt x="66905" y="46136"/>
                </a:cubicBezTo>
                <a:cubicBezTo>
                  <a:pt x="68491" y="49881"/>
                  <a:pt x="68930" y="54084"/>
                  <a:pt x="68100" y="58652"/>
                </a:cubicBezTo>
                <a:cubicBezTo>
                  <a:pt x="67808" y="60342"/>
                  <a:pt x="67442" y="61987"/>
                  <a:pt x="67051" y="63585"/>
                </a:cubicBezTo>
                <a:cubicBezTo>
                  <a:pt x="66734" y="64956"/>
                  <a:pt x="67002" y="65275"/>
                  <a:pt x="67686" y="65595"/>
                </a:cubicBezTo>
                <a:cubicBezTo>
                  <a:pt x="71004" y="67103"/>
                  <a:pt x="71760" y="70620"/>
                  <a:pt x="69955" y="76102"/>
                </a:cubicBezTo>
                <a:cubicBezTo>
                  <a:pt x="69076" y="78797"/>
                  <a:pt x="67808" y="80624"/>
                  <a:pt x="66319" y="82040"/>
                </a:cubicBezTo>
                <a:cubicBezTo>
                  <a:pt x="63440" y="84735"/>
                  <a:pt x="60390" y="86471"/>
                  <a:pt x="57193" y="86882"/>
                </a:cubicBezTo>
                <a:cubicBezTo>
                  <a:pt x="54827" y="87156"/>
                  <a:pt x="52679" y="85374"/>
                  <a:pt x="50971" y="82223"/>
                </a:cubicBezTo>
                <a:cubicBezTo>
                  <a:pt x="50532" y="81355"/>
                  <a:pt x="50215" y="80076"/>
                  <a:pt x="50069" y="78934"/>
                </a:cubicBezTo>
                <a:cubicBezTo>
                  <a:pt x="49849" y="77152"/>
                  <a:pt x="50288" y="76513"/>
                  <a:pt x="51313" y="76878"/>
                </a:cubicBezTo>
                <a:cubicBezTo>
                  <a:pt x="51630" y="76969"/>
                  <a:pt x="51972" y="77152"/>
                  <a:pt x="52289" y="77289"/>
                </a:cubicBezTo>
                <a:cubicBezTo>
                  <a:pt x="54631" y="78340"/>
                  <a:pt x="55607" y="77289"/>
                  <a:pt x="56022" y="72858"/>
                </a:cubicBezTo>
                <a:cubicBezTo>
                  <a:pt x="56291" y="70118"/>
                  <a:pt x="56217" y="67285"/>
                  <a:pt x="56388" y="64545"/>
                </a:cubicBezTo>
                <a:cubicBezTo>
                  <a:pt x="56535" y="61712"/>
                  <a:pt x="56901" y="59063"/>
                  <a:pt x="58194" y="57190"/>
                </a:cubicBezTo>
                <a:cubicBezTo>
                  <a:pt x="60146" y="54358"/>
                  <a:pt x="61830" y="54769"/>
                  <a:pt x="63220" y="58469"/>
                </a:cubicBezTo>
                <a:cubicBezTo>
                  <a:pt x="63489" y="59200"/>
                  <a:pt x="63708" y="59977"/>
                  <a:pt x="63928" y="60753"/>
                </a:cubicBezTo>
                <a:cubicBezTo>
                  <a:pt x="64245" y="61895"/>
                  <a:pt x="64489" y="61393"/>
                  <a:pt x="64782" y="60708"/>
                </a:cubicBezTo>
                <a:cubicBezTo>
                  <a:pt x="66685" y="56185"/>
                  <a:pt x="66246" y="50293"/>
                  <a:pt x="63611" y="46684"/>
                </a:cubicBezTo>
                <a:cubicBezTo>
                  <a:pt x="61366" y="43623"/>
                  <a:pt x="58755" y="43075"/>
                  <a:pt x="56047" y="43760"/>
                </a:cubicBezTo>
                <a:cubicBezTo>
                  <a:pt x="55363" y="43943"/>
                  <a:pt x="55339" y="44674"/>
                  <a:pt x="55705" y="45633"/>
                </a:cubicBezTo>
                <a:cubicBezTo>
                  <a:pt x="56022" y="46456"/>
                  <a:pt x="56339" y="47278"/>
                  <a:pt x="56583" y="48191"/>
                </a:cubicBezTo>
                <a:cubicBezTo>
                  <a:pt x="57755" y="53079"/>
                  <a:pt x="56242" y="58287"/>
                  <a:pt x="53436" y="59017"/>
                </a:cubicBezTo>
                <a:cubicBezTo>
                  <a:pt x="53241" y="59063"/>
                  <a:pt x="53045" y="58972"/>
                  <a:pt x="52850" y="58926"/>
                </a:cubicBezTo>
                <a:cubicBezTo>
                  <a:pt x="52923" y="58561"/>
                  <a:pt x="52948" y="58058"/>
                  <a:pt x="53094" y="57784"/>
                </a:cubicBezTo>
                <a:cubicBezTo>
                  <a:pt x="53899" y="56277"/>
                  <a:pt x="54314" y="54449"/>
                  <a:pt x="54241" y="52303"/>
                </a:cubicBezTo>
                <a:cubicBezTo>
                  <a:pt x="54168" y="49333"/>
                  <a:pt x="52826" y="47643"/>
                  <a:pt x="51411" y="48922"/>
                </a:cubicBezTo>
                <a:cubicBezTo>
                  <a:pt x="49410" y="50795"/>
                  <a:pt x="47848" y="53262"/>
                  <a:pt x="47751" y="58104"/>
                </a:cubicBezTo>
                <a:cubicBezTo>
                  <a:pt x="47629" y="65687"/>
                  <a:pt x="47287" y="73269"/>
                  <a:pt x="48141" y="80807"/>
                </a:cubicBezTo>
                <a:cubicBezTo>
                  <a:pt x="48873" y="87247"/>
                  <a:pt x="50825" y="91861"/>
                  <a:pt x="53875" y="94830"/>
                </a:cubicBezTo>
                <a:cubicBezTo>
                  <a:pt x="54607" y="95561"/>
                  <a:pt x="55534" y="95881"/>
                  <a:pt x="56364" y="95926"/>
                </a:cubicBezTo>
                <a:cubicBezTo>
                  <a:pt x="57974" y="95972"/>
                  <a:pt x="59609" y="95378"/>
                  <a:pt x="61220" y="95561"/>
                </a:cubicBezTo>
                <a:cubicBezTo>
                  <a:pt x="66417" y="96292"/>
                  <a:pt x="72200" y="89394"/>
                  <a:pt x="72907" y="76239"/>
                </a:cubicBezTo>
                <a:cubicBezTo>
                  <a:pt x="73127" y="71808"/>
                  <a:pt x="73224" y="67377"/>
                  <a:pt x="73371" y="62946"/>
                </a:cubicBezTo>
                <a:cubicBezTo>
                  <a:pt x="73566" y="57647"/>
                  <a:pt x="73761" y="52348"/>
                  <a:pt x="74908" y="47323"/>
                </a:cubicBezTo>
                <a:cubicBezTo>
                  <a:pt x="75640" y="44172"/>
                  <a:pt x="75884" y="40746"/>
                  <a:pt x="75445" y="37274"/>
                </a:cubicBezTo>
                <a:cubicBezTo>
                  <a:pt x="75103" y="34533"/>
                  <a:pt x="74591" y="32295"/>
                  <a:pt x="73005" y="31244"/>
                </a:cubicBezTo>
                <a:cubicBezTo>
                  <a:pt x="71809" y="30422"/>
                  <a:pt x="71809" y="29737"/>
                  <a:pt x="72688" y="27955"/>
                </a:cubicBezTo>
                <a:cubicBezTo>
                  <a:pt x="73371" y="26585"/>
                  <a:pt x="74176" y="25352"/>
                  <a:pt x="74786" y="23890"/>
                </a:cubicBezTo>
                <a:cubicBezTo>
                  <a:pt x="75298" y="22657"/>
                  <a:pt x="75640" y="23022"/>
                  <a:pt x="76128" y="23753"/>
                </a:cubicBezTo>
                <a:cubicBezTo>
                  <a:pt x="77860" y="26357"/>
                  <a:pt x="78885" y="29600"/>
                  <a:pt x="78934" y="33848"/>
                </a:cubicBezTo>
                <a:cubicBezTo>
                  <a:pt x="78934" y="34488"/>
                  <a:pt x="78885" y="35127"/>
                  <a:pt x="78861" y="35721"/>
                </a:cubicBezTo>
                <a:cubicBezTo>
                  <a:pt x="78836" y="37228"/>
                  <a:pt x="79178" y="38051"/>
                  <a:pt x="79983" y="37365"/>
                </a:cubicBezTo>
                <a:cubicBezTo>
                  <a:pt x="81691" y="35904"/>
                  <a:pt x="83521" y="34716"/>
                  <a:pt x="85034" y="32706"/>
                </a:cubicBezTo>
                <a:cubicBezTo>
                  <a:pt x="87108" y="30011"/>
                  <a:pt x="87498" y="25032"/>
                  <a:pt x="86278" y="21149"/>
                </a:cubicBezTo>
                <a:cubicBezTo>
                  <a:pt x="85961" y="20098"/>
                  <a:pt x="85717" y="19733"/>
                  <a:pt x="85058" y="20647"/>
                </a:cubicBezTo>
                <a:cubicBezTo>
                  <a:pt x="82765" y="23844"/>
                  <a:pt x="79568" y="24118"/>
                  <a:pt x="77324" y="21012"/>
                </a:cubicBezTo>
                <a:cubicBezTo>
                  <a:pt x="75518" y="18545"/>
                  <a:pt x="73761" y="15850"/>
                  <a:pt x="72297" y="12744"/>
                </a:cubicBezTo>
                <a:cubicBezTo>
                  <a:pt x="71370" y="10780"/>
                  <a:pt x="70882" y="7948"/>
                  <a:pt x="70443" y="5298"/>
                </a:cubicBezTo>
                <a:cubicBezTo>
                  <a:pt x="70126" y="3334"/>
                  <a:pt x="70711" y="2329"/>
                  <a:pt x="71590" y="3334"/>
                </a:cubicBezTo>
                <a:cubicBezTo>
                  <a:pt x="73420" y="5390"/>
                  <a:pt x="75103" y="4339"/>
                  <a:pt x="76860" y="3517"/>
                </a:cubicBezTo>
                <a:cubicBezTo>
                  <a:pt x="79642" y="2283"/>
                  <a:pt x="82448" y="1279"/>
                  <a:pt x="85302" y="2512"/>
                </a:cubicBezTo>
                <a:cubicBezTo>
                  <a:pt x="87474" y="3425"/>
                  <a:pt x="89572" y="4796"/>
                  <a:pt x="90305" y="9272"/>
                </a:cubicBezTo>
                <a:cubicBezTo>
                  <a:pt x="90573" y="10871"/>
                  <a:pt x="90524" y="12744"/>
                  <a:pt x="90500" y="14480"/>
                </a:cubicBezTo>
                <a:cubicBezTo>
                  <a:pt x="90500" y="15119"/>
                  <a:pt x="90183" y="16124"/>
                  <a:pt x="89914" y="16216"/>
                </a:cubicBezTo>
                <a:cubicBezTo>
                  <a:pt x="88596" y="16855"/>
                  <a:pt x="88914" y="18226"/>
                  <a:pt x="89206" y="19961"/>
                </a:cubicBezTo>
                <a:cubicBezTo>
                  <a:pt x="89914" y="24164"/>
                  <a:pt x="90231" y="28366"/>
                  <a:pt x="88938" y="32478"/>
                </a:cubicBezTo>
                <a:cubicBezTo>
                  <a:pt x="88840" y="32752"/>
                  <a:pt x="89060" y="33757"/>
                  <a:pt x="89133" y="33757"/>
                </a:cubicBezTo>
                <a:cubicBezTo>
                  <a:pt x="92183" y="33939"/>
                  <a:pt x="95111" y="33346"/>
                  <a:pt x="97259" y="28549"/>
                </a:cubicBezTo>
                <a:cubicBezTo>
                  <a:pt x="97942" y="27042"/>
                  <a:pt x="97893" y="25945"/>
                  <a:pt x="97015" y="24895"/>
                </a:cubicBezTo>
                <a:cubicBezTo>
                  <a:pt x="94013" y="21332"/>
                  <a:pt x="94965" y="13612"/>
                  <a:pt x="97405" y="10688"/>
                </a:cubicBezTo>
                <a:cubicBezTo>
                  <a:pt x="103603" y="3288"/>
                  <a:pt x="110239" y="0"/>
                  <a:pt x="117511" y="4202"/>
                </a:cubicBezTo>
                <a:cubicBezTo>
                  <a:pt x="118535" y="4796"/>
                  <a:pt x="120000" y="5390"/>
                  <a:pt x="119975" y="7582"/>
                </a:cubicBezTo>
                <a:cubicBezTo>
                  <a:pt x="119975" y="10049"/>
                  <a:pt x="118511" y="10597"/>
                  <a:pt x="117364" y="10871"/>
                </a:cubicBezTo>
                <a:cubicBezTo>
                  <a:pt x="115485" y="11328"/>
                  <a:pt x="114265" y="13155"/>
                  <a:pt x="113460" y="16216"/>
                </a:cubicBezTo>
                <a:cubicBezTo>
                  <a:pt x="112850" y="18637"/>
                  <a:pt x="112265" y="21058"/>
                  <a:pt x="111606" y="23433"/>
                </a:cubicBezTo>
                <a:cubicBezTo>
                  <a:pt x="110996" y="25534"/>
                  <a:pt x="110386" y="27681"/>
                  <a:pt x="109605" y="29554"/>
                </a:cubicBezTo>
                <a:cubicBezTo>
                  <a:pt x="107995" y="33346"/>
                  <a:pt x="105750" y="34076"/>
                  <a:pt x="103359" y="33300"/>
                </a:cubicBezTo>
                <a:cubicBezTo>
                  <a:pt x="102724" y="33117"/>
                  <a:pt x="102114" y="31929"/>
                  <a:pt x="101651" y="30970"/>
                </a:cubicBezTo>
                <a:cubicBezTo>
                  <a:pt x="101211" y="30011"/>
                  <a:pt x="100967" y="29554"/>
                  <a:pt x="100406" y="30650"/>
                </a:cubicBezTo>
                <a:cubicBezTo>
                  <a:pt x="96819" y="37913"/>
                  <a:pt x="92232" y="40152"/>
                  <a:pt x="87157" y="39878"/>
                </a:cubicBezTo>
                <a:cubicBezTo>
                  <a:pt x="86083" y="39832"/>
                  <a:pt x="86132" y="40380"/>
                  <a:pt x="86693" y="41659"/>
                </a:cubicBezTo>
                <a:cubicBezTo>
                  <a:pt x="86962" y="42207"/>
                  <a:pt x="87157" y="42938"/>
                  <a:pt x="87303" y="43623"/>
                </a:cubicBezTo>
                <a:cubicBezTo>
                  <a:pt x="87669" y="45359"/>
                  <a:pt x="88060" y="45816"/>
                  <a:pt x="89084" y="44811"/>
                </a:cubicBezTo>
                <a:cubicBezTo>
                  <a:pt x="91232" y="42847"/>
                  <a:pt x="92574" y="43989"/>
                  <a:pt x="93281" y="48283"/>
                </a:cubicBezTo>
                <a:cubicBezTo>
                  <a:pt x="93599" y="50110"/>
                  <a:pt x="93745" y="52348"/>
                  <a:pt x="93550" y="54221"/>
                </a:cubicBezTo>
                <a:cubicBezTo>
                  <a:pt x="92281" y="65824"/>
                  <a:pt x="88548" y="73681"/>
                  <a:pt x="82667" y="77837"/>
                </a:cubicBezTo>
                <a:cubicBezTo>
                  <a:pt x="81911" y="78385"/>
                  <a:pt x="80935" y="78203"/>
                  <a:pt x="80081" y="77974"/>
                </a:cubicBezTo>
                <a:cubicBezTo>
                  <a:pt x="79227" y="77746"/>
                  <a:pt x="79032" y="76467"/>
                  <a:pt x="79593" y="75188"/>
                </a:cubicBezTo>
                <a:cubicBezTo>
                  <a:pt x="79812" y="74731"/>
                  <a:pt x="80105" y="74366"/>
                  <a:pt x="80374" y="74000"/>
                </a:cubicBezTo>
                <a:cubicBezTo>
                  <a:pt x="82326" y="71168"/>
                  <a:pt x="82570" y="68473"/>
                  <a:pt x="81154" y="64590"/>
                </a:cubicBezTo>
                <a:cubicBezTo>
                  <a:pt x="80471" y="62717"/>
                  <a:pt x="79593" y="61073"/>
                  <a:pt x="78934" y="59154"/>
                </a:cubicBezTo>
                <a:cubicBezTo>
                  <a:pt x="77592" y="55226"/>
                  <a:pt x="78690" y="49516"/>
                  <a:pt x="81008" y="48374"/>
                </a:cubicBezTo>
                <a:cubicBezTo>
                  <a:pt x="81984" y="47917"/>
                  <a:pt x="83009" y="48054"/>
                  <a:pt x="84009" y="47872"/>
                </a:cubicBezTo>
                <a:cubicBezTo>
                  <a:pt x="84302" y="47826"/>
                  <a:pt x="84595" y="47780"/>
                  <a:pt x="84912" y="47735"/>
                </a:cubicBezTo>
                <a:cubicBezTo>
                  <a:pt x="84863" y="47049"/>
                  <a:pt x="84961" y="46181"/>
                  <a:pt x="84766" y="45679"/>
                </a:cubicBezTo>
                <a:cubicBezTo>
                  <a:pt x="83790" y="42847"/>
                  <a:pt x="82399" y="42207"/>
                  <a:pt x="80691" y="43395"/>
                </a:cubicBezTo>
                <a:cubicBezTo>
                  <a:pt x="78739" y="44811"/>
                  <a:pt x="77738" y="47689"/>
                  <a:pt x="77055" y="51115"/>
                </a:cubicBezTo>
                <a:cubicBezTo>
                  <a:pt x="76274" y="55135"/>
                  <a:pt x="76250" y="59337"/>
                  <a:pt x="76372" y="63540"/>
                </a:cubicBezTo>
                <a:cubicBezTo>
                  <a:pt x="76396" y="64910"/>
                  <a:pt x="76494" y="66326"/>
                  <a:pt x="76567" y="67696"/>
                </a:cubicBezTo>
                <a:cubicBezTo>
                  <a:pt x="76592" y="67696"/>
                  <a:pt x="76616" y="67696"/>
                  <a:pt x="76665" y="67696"/>
                </a:cubicBezTo>
              </a:path>
            </a:pathLst>
          </a:custGeom>
          <a:solidFill>
            <a:srgbClr val="70041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5" name="TextBox 4"/>
          <p:cNvSpPr txBox="1"/>
          <p:nvPr/>
        </p:nvSpPr>
        <p:spPr>
          <a:xfrm>
            <a:off x="1561672" y="298666"/>
            <a:ext cx="6945330" cy="1323439"/>
          </a:xfrm>
          <a:prstGeom prst="rect">
            <a:avLst/>
          </a:prstGeom>
          <a:noFill/>
        </p:spPr>
        <p:txBody>
          <a:bodyPr wrap="square" rtlCol="0">
            <a:spAutoFit/>
          </a:bodyPr>
          <a:lstStyle/>
          <a:p>
            <a:r>
              <a:rPr lang="en-US" sz="2000" b="1" dirty="0" smtClean="0">
                <a:solidFill>
                  <a:srgbClr val="70041E"/>
                </a:solidFill>
                <a:latin typeface="Libre Baskerville" charset="0"/>
              </a:rPr>
              <a:t>Areas of neuronal loss show gliosis. </a:t>
            </a:r>
            <a:r>
              <a:rPr lang="en-US" sz="2000" b="1" u="sng" dirty="0" err="1" smtClean="0">
                <a:solidFill>
                  <a:srgbClr val="70041E"/>
                </a:solidFill>
                <a:latin typeface="Libre Baskerville" charset="0"/>
              </a:rPr>
              <a:t>Lewy</a:t>
            </a:r>
            <a:r>
              <a:rPr lang="en-US" sz="2000" b="1" u="sng" dirty="0" smtClean="0">
                <a:solidFill>
                  <a:srgbClr val="70041E"/>
                </a:solidFill>
                <a:latin typeface="Libre Baskerville" charset="0"/>
              </a:rPr>
              <a:t> bodies </a:t>
            </a:r>
            <a:r>
              <a:rPr lang="en-US" sz="2000" b="1" dirty="0" smtClean="0">
                <a:solidFill>
                  <a:srgbClr val="70041E"/>
                </a:solidFill>
                <a:latin typeface="Libre Baskerville" charset="0"/>
              </a:rPr>
              <a:t>found </a:t>
            </a:r>
            <a:r>
              <a:rPr lang="en-US" sz="2000" b="1" dirty="0">
                <a:solidFill>
                  <a:srgbClr val="70041E"/>
                </a:solidFill>
                <a:latin typeface="Libre Baskerville" charset="0"/>
              </a:rPr>
              <a:t>in those neurons that </a:t>
            </a:r>
            <a:r>
              <a:rPr lang="en-US" sz="2000" b="1" dirty="0" smtClean="0">
                <a:solidFill>
                  <a:srgbClr val="70041E"/>
                </a:solidFill>
                <a:latin typeface="Libre Baskerville" charset="0"/>
              </a:rPr>
              <a:t>remain; single or multiple</a:t>
            </a:r>
            <a:r>
              <a:rPr lang="en-US" sz="2000" b="1" dirty="0">
                <a:solidFill>
                  <a:srgbClr val="70041E"/>
                </a:solidFill>
                <a:latin typeface="Libre Baskerville" charset="0"/>
              </a:rPr>
              <a:t>, cytoplasmic, </a:t>
            </a:r>
            <a:r>
              <a:rPr lang="en-US" sz="2000" b="1" dirty="0" err="1">
                <a:solidFill>
                  <a:srgbClr val="70041E"/>
                </a:solidFill>
                <a:latin typeface="Libre Baskerville" charset="0"/>
              </a:rPr>
              <a:t>eosinophilic</a:t>
            </a:r>
            <a:r>
              <a:rPr lang="en-US" sz="2000" b="1" dirty="0">
                <a:solidFill>
                  <a:srgbClr val="70041E"/>
                </a:solidFill>
                <a:latin typeface="Libre Baskerville" charset="0"/>
              </a:rPr>
              <a:t>, round </a:t>
            </a:r>
            <a:r>
              <a:rPr lang="en-US" sz="2000" b="1" dirty="0" smtClean="0">
                <a:solidFill>
                  <a:srgbClr val="70041E"/>
                </a:solidFill>
                <a:latin typeface="Libre Baskerville" charset="0"/>
              </a:rPr>
              <a:t>inclusions (dense core with pale halo)</a:t>
            </a:r>
            <a:endParaRPr lang="en-US" sz="2000" b="1" dirty="0">
              <a:solidFill>
                <a:srgbClr val="70041E"/>
              </a:solidFill>
              <a:latin typeface="Libre Baskerville" charset="0"/>
            </a:endParaRPr>
          </a:p>
        </p:txBody>
      </p:sp>
      <p:sp>
        <p:nvSpPr>
          <p:cNvPr id="2" name="AutoShape 2" descr="Image result for lewy bodi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lewy bodi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Image result for lewy bodi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7352" y="1833349"/>
            <a:ext cx="3661238" cy="3041060"/>
          </a:xfrm>
          <a:prstGeom prst="rect">
            <a:avLst/>
          </a:prstGeom>
        </p:spPr>
      </p:pic>
      <p:pic>
        <p:nvPicPr>
          <p:cNvPr id="410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2076" y="1833349"/>
            <a:ext cx="3086100" cy="303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67587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2" name="Google Shape;82;p15"/>
          <p:cNvSpPr txBox="1">
            <a:spLocks noGrp="1"/>
          </p:cNvSpPr>
          <p:nvPr>
            <p:ph type="subTitle" idx="4294967295"/>
          </p:nvPr>
        </p:nvSpPr>
        <p:spPr>
          <a:xfrm>
            <a:off x="1751327" y="418885"/>
            <a:ext cx="7223221" cy="1194304"/>
          </a:xfrm>
          <a:prstGeom prst="rect">
            <a:avLst/>
          </a:prstGeom>
        </p:spPr>
        <p:txBody>
          <a:bodyPr spcFirstLastPara="1" wrap="square" lIns="91425" tIns="91425" rIns="91425" bIns="91425" anchor="t" anchorCtr="0">
            <a:noAutofit/>
          </a:bodyPr>
          <a:lstStyle/>
          <a:p>
            <a:pPr marL="0" lvl="0" indent="0" algn="ctr">
              <a:buNone/>
            </a:pPr>
            <a:r>
              <a:rPr lang="en-US" sz="4000" dirty="0"/>
              <a:t>Huntington </a:t>
            </a:r>
            <a:r>
              <a:rPr lang="en-US" sz="4000" dirty="0" smtClean="0"/>
              <a:t>Disease (HD)</a:t>
            </a:r>
            <a:endParaRPr sz="4000" b="1" i="1" dirty="0">
              <a:latin typeface="Montserrat" charset="0"/>
            </a:endParaRPr>
          </a:p>
        </p:txBody>
      </p:sp>
      <p:sp>
        <p:nvSpPr>
          <p:cNvPr id="83" name="Google Shape;83;p15"/>
          <p:cNvSpPr txBox="1">
            <a:spLocks noGrp="1"/>
          </p:cNvSpPr>
          <p:nvPr>
            <p:ph type="sldNum" idx="12"/>
          </p:nvPr>
        </p:nvSpPr>
        <p:spPr>
          <a:xfrm>
            <a:off x="38389" y="4749900"/>
            <a:ext cx="9105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24</a:t>
            </a:fld>
            <a:endParaRPr dirty="0"/>
          </a:p>
        </p:txBody>
      </p:sp>
      <p:grpSp>
        <p:nvGrpSpPr>
          <p:cNvPr id="84" name="Google Shape;84;p15"/>
          <p:cNvGrpSpPr/>
          <p:nvPr/>
        </p:nvGrpSpPr>
        <p:grpSpPr>
          <a:xfrm>
            <a:off x="165570" y="277007"/>
            <a:ext cx="1585757" cy="1264118"/>
            <a:chOff x="1814513" y="571500"/>
            <a:chExt cx="1200062" cy="722263"/>
          </a:xfrm>
        </p:grpSpPr>
        <p:sp>
          <p:nvSpPr>
            <p:cNvPr id="85" name="Google Shape;85;p15"/>
            <p:cNvSpPr/>
            <p:nvPr/>
          </p:nvSpPr>
          <p:spPr>
            <a:xfrm>
              <a:off x="1814513" y="573088"/>
              <a:ext cx="1019100" cy="442800"/>
            </a:xfrm>
            <a:custGeom>
              <a:avLst/>
              <a:gdLst/>
              <a:ahLst/>
              <a:cxnLst/>
              <a:rect l="l" t="t" r="r" b="b"/>
              <a:pathLst>
                <a:path w="120000" h="120000" extrusionOk="0">
                  <a:moveTo>
                    <a:pt x="54114" y="19424"/>
                  </a:moveTo>
                  <a:cubicBezTo>
                    <a:pt x="40841" y="19098"/>
                    <a:pt x="33523" y="43541"/>
                    <a:pt x="32389" y="65181"/>
                  </a:cubicBezTo>
                  <a:cubicBezTo>
                    <a:pt x="32049" y="71374"/>
                    <a:pt x="31992" y="77436"/>
                    <a:pt x="32900" y="83432"/>
                  </a:cubicBezTo>
                  <a:cubicBezTo>
                    <a:pt x="33467" y="87083"/>
                    <a:pt x="34289" y="90407"/>
                    <a:pt x="35736" y="92493"/>
                  </a:cubicBezTo>
                  <a:cubicBezTo>
                    <a:pt x="36104" y="93014"/>
                    <a:pt x="36700" y="92558"/>
                    <a:pt x="37182" y="92623"/>
                  </a:cubicBezTo>
                  <a:cubicBezTo>
                    <a:pt x="37154" y="91515"/>
                    <a:pt x="37267" y="90277"/>
                    <a:pt x="37097" y="89364"/>
                  </a:cubicBezTo>
                  <a:cubicBezTo>
                    <a:pt x="36842" y="88126"/>
                    <a:pt x="36275" y="87148"/>
                    <a:pt x="35991" y="85909"/>
                  </a:cubicBezTo>
                  <a:cubicBezTo>
                    <a:pt x="35452" y="83498"/>
                    <a:pt x="35707" y="81347"/>
                    <a:pt x="36530" y="79521"/>
                  </a:cubicBezTo>
                  <a:cubicBezTo>
                    <a:pt x="37267" y="77827"/>
                    <a:pt x="38061" y="78087"/>
                    <a:pt x="38912" y="79000"/>
                  </a:cubicBezTo>
                  <a:cubicBezTo>
                    <a:pt x="41181" y="81477"/>
                    <a:pt x="42202" y="87213"/>
                    <a:pt x="41153" y="92753"/>
                  </a:cubicBezTo>
                  <a:cubicBezTo>
                    <a:pt x="40784" y="94709"/>
                    <a:pt x="40189" y="96469"/>
                    <a:pt x="39565" y="98098"/>
                  </a:cubicBezTo>
                  <a:cubicBezTo>
                    <a:pt x="38430" y="101162"/>
                    <a:pt x="38373" y="101097"/>
                    <a:pt x="39905" y="103443"/>
                  </a:cubicBezTo>
                  <a:cubicBezTo>
                    <a:pt x="44131" y="110092"/>
                    <a:pt x="49066" y="110809"/>
                    <a:pt x="52725" y="104812"/>
                  </a:cubicBezTo>
                  <a:cubicBezTo>
                    <a:pt x="53916" y="102922"/>
                    <a:pt x="54852" y="100054"/>
                    <a:pt x="55674" y="97251"/>
                  </a:cubicBezTo>
                  <a:cubicBezTo>
                    <a:pt x="56043" y="96013"/>
                    <a:pt x="56015" y="93731"/>
                    <a:pt x="55816" y="92167"/>
                  </a:cubicBezTo>
                  <a:cubicBezTo>
                    <a:pt x="55646" y="90863"/>
                    <a:pt x="54965" y="89103"/>
                    <a:pt x="54455" y="89038"/>
                  </a:cubicBezTo>
                  <a:cubicBezTo>
                    <a:pt x="53973" y="88908"/>
                    <a:pt x="53178" y="90407"/>
                    <a:pt x="52923" y="91645"/>
                  </a:cubicBezTo>
                  <a:cubicBezTo>
                    <a:pt x="52299" y="94513"/>
                    <a:pt x="51845" y="97381"/>
                    <a:pt x="50172" y="97447"/>
                  </a:cubicBezTo>
                  <a:cubicBezTo>
                    <a:pt x="48243" y="97577"/>
                    <a:pt x="46598" y="95947"/>
                    <a:pt x="45436" y="92493"/>
                  </a:cubicBezTo>
                  <a:cubicBezTo>
                    <a:pt x="42883" y="85062"/>
                    <a:pt x="41522" y="76393"/>
                    <a:pt x="41011" y="67072"/>
                  </a:cubicBezTo>
                  <a:cubicBezTo>
                    <a:pt x="40557" y="58728"/>
                    <a:pt x="40784" y="50516"/>
                    <a:pt x="42174" y="42563"/>
                  </a:cubicBezTo>
                  <a:cubicBezTo>
                    <a:pt x="43138" y="37218"/>
                    <a:pt x="44556" y="32590"/>
                    <a:pt x="46598" y="29462"/>
                  </a:cubicBezTo>
                  <a:cubicBezTo>
                    <a:pt x="47875" y="27571"/>
                    <a:pt x="49463" y="26463"/>
                    <a:pt x="50966" y="25942"/>
                  </a:cubicBezTo>
                  <a:cubicBezTo>
                    <a:pt x="51704" y="25681"/>
                    <a:pt x="52668" y="27246"/>
                    <a:pt x="53405" y="28484"/>
                  </a:cubicBezTo>
                  <a:cubicBezTo>
                    <a:pt x="54228" y="29853"/>
                    <a:pt x="54058" y="32265"/>
                    <a:pt x="53575" y="33894"/>
                  </a:cubicBezTo>
                  <a:cubicBezTo>
                    <a:pt x="53264" y="34937"/>
                    <a:pt x="52413" y="35393"/>
                    <a:pt x="51760" y="35524"/>
                  </a:cubicBezTo>
                  <a:cubicBezTo>
                    <a:pt x="51250" y="35719"/>
                    <a:pt x="50711" y="34741"/>
                    <a:pt x="50172" y="34741"/>
                  </a:cubicBezTo>
                  <a:cubicBezTo>
                    <a:pt x="49690" y="34807"/>
                    <a:pt x="48981" y="35067"/>
                    <a:pt x="48754" y="35850"/>
                  </a:cubicBezTo>
                  <a:cubicBezTo>
                    <a:pt x="48527" y="36632"/>
                    <a:pt x="48640" y="38326"/>
                    <a:pt x="48867" y="39304"/>
                  </a:cubicBezTo>
                  <a:cubicBezTo>
                    <a:pt x="49548" y="42563"/>
                    <a:pt x="50824" y="44454"/>
                    <a:pt x="52271" y="45627"/>
                  </a:cubicBezTo>
                  <a:cubicBezTo>
                    <a:pt x="53831" y="46800"/>
                    <a:pt x="55447" y="47713"/>
                    <a:pt x="57007" y="48951"/>
                  </a:cubicBezTo>
                  <a:cubicBezTo>
                    <a:pt x="59446" y="50776"/>
                    <a:pt x="61687" y="53253"/>
                    <a:pt x="63134" y="58468"/>
                  </a:cubicBezTo>
                  <a:cubicBezTo>
                    <a:pt x="64126" y="62053"/>
                    <a:pt x="64807" y="65898"/>
                    <a:pt x="64495" y="70266"/>
                  </a:cubicBezTo>
                  <a:cubicBezTo>
                    <a:pt x="64126" y="75024"/>
                    <a:pt x="63162" y="78804"/>
                    <a:pt x="60978" y="80108"/>
                  </a:cubicBezTo>
                  <a:cubicBezTo>
                    <a:pt x="60127" y="80630"/>
                    <a:pt x="59730" y="81542"/>
                    <a:pt x="60184" y="83628"/>
                  </a:cubicBezTo>
                  <a:cubicBezTo>
                    <a:pt x="60354" y="84410"/>
                    <a:pt x="60382" y="85388"/>
                    <a:pt x="60467" y="86235"/>
                  </a:cubicBezTo>
                  <a:cubicBezTo>
                    <a:pt x="61489" y="96730"/>
                    <a:pt x="60127" y="105529"/>
                    <a:pt x="56185" y="111200"/>
                  </a:cubicBezTo>
                  <a:cubicBezTo>
                    <a:pt x="50626" y="119217"/>
                    <a:pt x="44698" y="120000"/>
                    <a:pt x="38941" y="112504"/>
                  </a:cubicBezTo>
                  <a:cubicBezTo>
                    <a:pt x="30716" y="101814"/>
                    <a:pt x="28021" y="87343"/>
                    <a:pt x="28787" y="66224"/>
                  </a:cubicBezTo>
                  <a:cubicBezTo>
                    <a:pt x="28872" y="64139"/>
                    <a:pt x="28900" y="61988"/>
                    <a:pt x="28929" y="59902"/>
                  </a:cubicBezTo>
                  <a:cubicBezTo>
                    <a:pt x="28106" y="60228"/>
                    <a:pt x="27312" y="60619"/>
                    <a:pt x="26490" y="61010"/>
                  </a:cubicBezTo>
                  <a:cubicBezTo>
                    <a:pt x="24561" y="61988"/>
                    <a:pt x="22746" y="60879"/>
                    <a:pt x="20959" y="59380"/>
                  </a:cubicBezTo>
                  <a:cubicBezTo>
                    <a:pt x="19569" y="58272"/>
                    <a:pt x="19541" y="58337"/>
                    <a:pt x="19654" y="61792"/>
                  </a:cubicBezTo>
                  <a:cubicBezTo>
                    <a:pt x="19995" y="71113"/>
                    <a:pt x="17102" y="75936"/>
                    <a:pt x="13131" y="72156"/>
                  </a:cubicBezTo>
                  <a:cubicBezTo>
                    <a:pt x="9274" y="68506"/>
                    <a:pt x="5984" y="62705"/>
                    <a:pt x="3970" y="54166"/>
                  </a:cubicBezTo>
                  <a:cubicBezTo>
                    <a:pt x="992" y="41520"/>
                    <a:pt x="0" y="28158"/>
                    <a:pt x="2524" y="14470"/>
                  </a:cubicBezTo>
                  <a:cubicBezTo>
                    <a:pt x="3148" y="11080"/>
                    <a:pt x="4282" y="7887"/>
                    <a:pt x="5473" y="5279"/>
                  </a:cubicBezTo>
                  <a:cubicBezTo>
                    <a:pt x="6494" y="2933"/>
                    <a:pt x="7998" y="2281"/>
                    <a:pt x="9472" y="3193"/>
                  </a:cubicBezTo>
                  <a:cubicBezTo>
                    <a:pt x="10465" y="3845"/>
                    <a:pt x="11515" y="4627"/>
                    <a:pt x="11543" y="7626"/>
                  </a:cubicBezTo>
                  <a:cubicBezTo>
                    <a:pt x="11543" y="10233"/>
                    <a:pt x="11259" y="12645"/>
                    <a:pt x="10011" y="13688"/>
                  </a:cubicBezTo>
                  <a:cubicBezTo>
                    <a:pt x="9784" y="13883"/>
                    <a:pt x="9529" y="13948"/>
                    <a:pt x="9331" y="14209"/>
                  </a:cubicBezTo>
                  <a:cubicBezTo>
                    <a:pt x="8310" y="15382"/>
                    <a:pt x="8139" y="16686"/>
                    <a:pt x="9104" y="18055"/>
                  </a:cubicBezTo>
                  <a:cubicBezTo>
                    <a:pt x="10352" y="19750"/>
                    <a:pt x="11770" y="21379"/>
                    <a:pt x="13188" y="21770"/>
                  </a:cubicBezTo>
                  <a:cubicBezTo>
                    <a:pt x="15031" y="22227"/>
                    <a:pt x="16932" y="21379"/>
                    <a:pt x="18832" y="21184"/>
                  </a:cubicBezTo>
                  <a:cubicBezTo>
                    <a:pt x="20392" y="20988"/>
                    <a:pt x="21980" y="20532"/>
                    <a:pt x="23540" y="20727"/>
                  </a:cubicBezTo>
                  <a:cubicBezTo>
                    <a:pt x="26263" y="21118"/>
                    <a:pt x="28277" y="25551"/>
                    <a:pt x="28900" y="31939"/>
                  </a:cubicBezTo>
                  <a:cubicBezTo>
                    <a:pt x="29411" y="37023"/>
                    <a:pt x="28362" y="42954"/>
                    <a:pt x="26263" y="45953"/>
                  </a:cubicBezTo>
                  <a:cubicBezTo>
                    <a:pt x="25412" y="47256"/>
                    <a:pt x="24448" y="48039"/>
                    <a:pt x="23540" y="49147"/>
                  </a:cubicBezTo>
                  <a:cubicBezTo>
                    <a:pt x="22916" y="49929"/>
                    <a:pt x="23058" y="50907"/>
                    <a:pt x="23568" y="51558"/>
                  </a:cubicBezTo>
                  <a:cubicBezTo>
                    <a:pt x="24533" y="52601"/>
                    <a:pt x="25639" y="52992"/>
                    <a:pt x="26490" y="51428"/>
                  </a:cubicBezTo>
                  <a:cubicBezTo>
                    <a:pt x="28021" y="48625"/>
                    <a:pt x="29553" y="45757"/>
                    <a:pt x="30829" y="42368"/>
                  </a:cubicBezTo>
                  <a:cubicBezTo>
                    <a:pt x="32843" y="36892"/>
                    <a:pt x="34630" y="30896"/>
                    <a:pt x="36530" y="25225"/>
                  </a:cubicBezTo>
                  <a:cubicBezTo>
                    <a:pt x="36984" y="23921"/>
                    <a:pt x="36813" y="23335"/>
                    <a:pt x="36275" y="22813"/>
                  </a:cubicBezTo>
                  <a:cubicBezTo>
                    <a:pt x="35934" y="22422"/>
                    <a:pt x="35566" y="22096"/>
                    <a:pt x="35197" y="21705"/>
                  </a:cubicBezTo>
                  <a:cubicBezTo>
                    <a:pt x="32871" y="18837"/>
                    <a:pt x="31964" y="13948"/>
                    <a:pt x="32701" y="8017"/>
                  </a:cubicBezTo>
                  <a:cubicBezTo>
                    <a:pt x="33297" y="2933"/>
                    <a:pt x="35367" y="456"/>
                    <a:pt x="37494" y="2216"/>
                  </a:cubicBezTo>
                  <a:cubicBezTo>
                    <a:pt x="38856" y="3324"/>
                    <a:pt x="39394" y="7821"/>
                    <a:pt x="38600" y="11341"/>
                  </a:cubicBezTo>
                  <a:cubicBezTo>
                    <a:pt x="37920" y="14405"/>
                    <a:pt x="37948" y="14731"/>
                    <a:pt x="39451" y="14274"/>
                  </a:cubicBezTo>
                  <a:cubicBezTo>
                    <a:pt x="42032" y="13492"/>
                    <a:pt x="44585" y="12449"/>
                    <a:pt x="47137" y="11276"/>
                  </a:cubicBezTo>
                  <a:cubicBezTo>
                    <a:pt x="51023" y="9516"/>
                    <a:pt x="54937" y="8669"/>
                    <a:pt x="58879" y="10038"/>
                  </a:cubicBezTo>
                  <a:cubicBezTo>
                    <a:pt x="64864" y="12189"/>
                    <a:pt x="69458" y="19815"/>
                    <a:pt x="73429" y="29788"/>
                  </a:cubicBezTo>
                  <a:cubicBezTo>
                    <a:pt x="75329" y="34611"/>
                    <a:pt x="77059" y="39826"/>
                    <a:pt x="78846" y="44845"/>
                  </a:cubicBezTo>
                  <a:cubicBezTo>
                    <a:pt x="80293" y="49016"/>
                    <a:pt x="80434" y="49082"/>
                    <a:pt x="81285" y="44193"/>
                  </a:cubicBezTo>
                  <a:cubicBezTo>
                    <a:pt x="83072" y="33829"/>
                    <a:pt x="85908" y="25225"/>
                    <a:pt x="89482" y="17925"/>
                  </a:cubicBezTo>
                  <a:cubicBezTo>
                    <a:pt x="95126" y="6518"/>
                    <a:pt x="101621" y="0"/>
                    <a:pt x="109279" y="847"/>
                  </a:cubicBezTo>
                  <a:cubicBezTo>
                    <a:pt x="113476" y="1303"/>
                    <a:pt x="116766" y="5866"/>
                    <a:pt x="119602" y="12580"/>
                  </a:cubicBezTo>
                  <a:cubicBezTo>
                    <a:pt x="119801" y="13036"/>
                    <a:pt x="119858" y="13818"/>
                    <a:pt x="120000" y="14405"/>
                  </a:cubicBezTo>
                  <a:cubicBezTo>
                    <a:pt x="119659" y="14665"/>
                    <a:pt x="119319" y="15252"/>
                    <a:pt x="118978" y="15187"/>
                  </a:cubicBezTo>
                  <a:cubicBezTo>
                    <a:pt x="117589" y="14796"/>
                    <a:pt x="116114" y="14861"/>
                    <a:pt x="114809" y="13688"/>
                  </a:cubicBezTo>
                  <a:cubicBezTo>
                    <a:pt x="110952" y="10233"/>
                    <a:pt x="107151" y="8734"/>
                    <a:pt x="103096" y="11797"/>
                  </a:cubicBezTo>
                  <a:cubicBezTo>
                    <a:pt x="98529" y="15252"/>
                    <a:pt x="94814" y="21379"/>
                    <a:pt x="91779" y="29722"/>
                  </a:cubicBezTo>
                  <a:cubicBezTo>
                    <a:pt x="87638" y="41129"/>
                    <a:pt x="85710" y="54492"/>
                    <a:pt x="85341" y="69158"/>
                  </a:cubicBezTo>
                  <a:cubicBezTo>
                    <a:pt x="85228" y="73720"/>
                    <a:pt x="85256" y="74633"/>
                    <a:pt x="87440" y="74633"/>
                  </a:cubicBezTo>
                  <a:cubicBezTo>
                    <a:pt x="90333" y="74633"/>
                    <a:pt x="92517" y="78870"/>
                    <a:pt x="93311" y="85192"/>
                  </a:cubicBezTo>
                  <a:cubicBezTo>
                    <a:pt x="93821" y="89364"/>
                    <a:pt x="93367" y="92884"/>
                    <a:pt x="91836" y="94383"/>
                  </a:cubicBezTo>
                  <a:cubicBezTo>
                    <a:pt x="91155" y="95100"/>
                    <a:pt x="90077" y="95230"/>
                    <a:pt x="89454" y="94448"/>
                  </a:cubicBezTo>
                  <a:cubicBezTo>
                    <a:pt x="88943" y="93796"/>
                    <a:pt x="88773" y="91515"/>
                    <a:pt x="88546" y="89820"/>
                  </a:cubicBezTo>
                  <a:cubicBezTo>
                    <a:pt x="88461" y="89234"/>
                    <a:pt x="88574" y="88386"/>
                    <a:pt x="88716" y="87734"/>
                  </a:cubicBezTo>
                  <a:cubicBezTo>
                    <a:pt x="89283" y="85388"/>
                    <a:pt x="89085" y="83563"/>
                    <a:pt x="87979" y="82520"/>
                  </a:cubicBezTo>
                  <a:cubicBezTo>
                    <a:pt x="86986" y="81673"/>
                    <a:pt x="85965" y="82650"/>
                    <a:pt x="85398" y="85062"/>
                  </a:cubicBezTo>
                  <a:cubicBezTo>
                    <a:pt x="85228" y="85844"/>
                    <a:pt x="85114" y="86757"/>
                    <a:pt x="85001" y="87604"/>
                  </a:cubicBezTo>
                  <a:cubicBezTo>
                    <a:pt x="84490" y="91841"/>
                    <a:pt x="84490" y="91841"/>
                    <a:pt x="82533" y="91319"/>
                  </a:cubicBezTo>
                  <a:cubicBezTo>
                    <a:pt x="82221" y="91189"/>
                    <a:pt x="81909" y="91059"/>
                    <a:pt x="81597" y="90994"/>
                  </a:cubicBezTo>
                  <a:cubicBezTo>
                    <a:pt x="79839" y="90863"/>
                    <a:pt x="78676" y="89690"/>
                    <a:pt x="78080" y="85062"/>
                  </a:cubicBezTo>
                  <a:cubicBezTo>
                    <a:pt x="77315" y="79261"/>
                    <a:pt x="75329" y="75936"/>
                    <a:pt x="72606" y="75415"/>
                  </a:cubicBezTo>
                  <a:cubicBezTo>
                    <a:pt x="71302" y="75154"/>
                    <a:pt x="71075" y="76197"/>
                    <a:pt x="71302" y="79196"/>
                  </a:cubicBezTo>
                  <a:cubicBezTo>
                    <a:pt x="71472" y="81347"/>
                    <a:pt x="71614" y="84019"/>
                    <a:pt x="71217" y="85844"/>
                  </a:cubicBezTo>
                  <a:cubicBezTo>
                    <a:pt x="70224" y="90472"/>
                    <a:pt x="67501" y="90016"/>
                    <a:pt x="66225" y="85323"/>
                  </a:cubicBezTo>
                  <a:cubicBezTo>
                    <a:pt x="64977" y="80760"/>
                    <a:pt x="65629" y="72286"/>
                    <a:pt x="67700" y="69809"/>
                  </a:cubicBezTo>
                  <a:cubicBezTo>
                    <a:pt x="69487" y="67658"/>
                    <a:pt x="71500" y="66355"/>
                    <a:pt x="73486" y="65442"/>
                  </a:cubicBezTo>
                  <a:cubicBezTo>
                    <a:pt x="75102" y="64725"/>
                    <a:pt x="76549" y="66550"/>
                    <a:pt x="77655" y="69483"/>
                  </a:cubicBezTo>
                  <a:cubicBezTo>
                    <a:pt x="77797" y="69809"/>
                    <a:pt x="78052" y="69809"/>
                    <a:pt x="78251" y="69940"/>
                  </a:cubicBezTo>
                  <a:cubicBezTo>
                    <a:pt x="78307" y="69483"/>
                    <a:pt x="78449" y="68897"/>
                    <a:pt x="78364" y="68441"/>
                  </a:cubicBezTo>
                  <a:cubicBezTo>
                    <a:pt x="77882" y="65638"/>
                    <a:pt x="77456" y="62705"/>
                    <a:pt x="76861" y="59967"/>
                  </a:cubicBezTo>
                  <a:cubicBezTo>
                    <a:pt x="74847" y="50907"/>
                    <a:pt x="72039" y="43411"/>
                    <a:pt x="68125" y="38457"/>
                  </a:cubicBezTo>
                  <a:cubicBezTo>
                    <a:pt x="67331" y="37414"/>
                    <a:pt x="66395" y="36632"/>
                    <a:pt x="65488" y="36371"/>
                  </a:cubicBezTo>
                  <a:cubicBezTo>
                    <a:pt x="64807" y="36175"/>
                    <a:pt x="63928" y="36827"/>
                    <a:pt x="64552" y="39239"/>
                  </a:cubicBezTo>
                  <a:cubicBezTo>
                    <a:pt x="65232" y="41912"/>
                    <a:pt x="65005" y="44128"/>
                    <a:pt x="64069" y="46083"/>
                  </a:cubicBezTo>
                  <a:cubicBezTo>
                    <a:pt x="63134" y="47973"/>
                    <a:pt x="61999" y="48886"/>
                    <a:pt x="60808" y="47778"/>
                  </a:cubicBezTo>
                  <a:cubicBezTo>
                    <a:pt x="59560" y="46539"/>
                    <a:pt x="58851" y="44258"/>
                    <a:pt x="58794" y="40999"/>
                  </a:cubicBezTo>
                  <a:cubicBezTo>
                    <a:pt x="58709" y="35393"/>
                    <a:pt x="59985" y="30961"/>
                    <a:pt x="62283" y="28614"/>
                  </a:cubicBezTo>
                  <a:cubicBezTo>
                    <a:pt x="63048" y="27897"/>
                    <a:pt x="63757" y="26920"/>
                    <a:pt x="64495" y="26072"/>
                  </a:cubicBezTo>
                  <a:cubicBezTo>
                    <a:pt x="63729" y="24964"/>
                    <a:pt x="63020" y="23595"/>
                    <a:pt x="62198" y="22813"/>
                  </a:cubicBezTo>
                  <a:cubicBezTo>
                    <a:pt x="59617" y="20206"/>
                    <a:pt x="56894" y="19293"/>
                    <a:pt x="54114" y="19424"/>
                  </a:cubicBezTo>
                  <a:close/>
                  <a:moveTo>
                    <a:pt x="55306" y="76262"/>
                  </a:moveTo>
                  <a:cubicBezTo>
                    <a:pt x="54909" y="74698"/>
                    <a:pt x="54738" y="73460"/>
                    <a:pt x="54398" y="72547"/>
                  </a:cubicBezTo>
                  <a:cubicBezTo>
                    <a:pt x="53292" y="69679"/>
                    <a:pt x="52129" y="67072"/>
                    <a:pt x="51023" y="64269"/>
                  </a:cubicBezTo>
                  <a:cubicBezTo>
                    <a:pt x="49463" y="60293"/>
                    <a:pt x="47931" y="56186"/>
                    <a:pt x="46400" y="52145"/>
                  </a:cubicBezTo>
                  <a:cubicBezTo>
                    <a:pt x="46201" y="51624"/>
                    <a:pt x="45974" y="51167"/>
                    <a:pt x="45776" y="50711"/>
                  </a:cubicBezTo>
                  <a:cubicBezTo>
                    <a:pt x="45748" y="51428"/>
                    <a:pt x="45634" y="52145"/>
                    <a:pt x="45691" y="52797"/>
                  </a:cubicBezTo>
                  <a:cubicBezTo>
                    <a:pt x="46627" y="62639"/>
                    <a:pt x="48726" y="70917"/>
                    <a:pt x="52356" y="76784"/>
                  </a:cubicBezTo>
                  <a:cubicBezTo>
                    <a:pt x="52838" y="77566"/>
                    <a:pt x="53490" y="78153"/>
                    <a:pt x="54058" y="78153"/>
                  </a:cubicBezTo>
                  <a:cubicBezTo>
                    <a:pt x="54455" y="78153"/>
                    <a:pt x="54852" y="76979"/>
                    <a:pt x="55306" y="76262"/>
                  </a:cubicBezTo>
                  <a:close/>
                  <a:moveTo>
                    <a:pt x="15202" y="49603"/>
                  </a:moveTo>
                  <a:cubicBezTo>
                    <a:pt x="15400" y="49342"/>
                    <a:pt x="15911" y="48690"/>
                    <a:pt x="16450" y="48039"/>
                  </a:cubicBezTo>
                  <a:cubicBezTo>
                    <a:pt x="16109" y="46931"/>
                    <a:pt x="15911" y="45497"/>
                    <a:pt x="15457" y="44780"/>
                  </a:cubicBezTo>
                  <a:cubicBezTo>
                    <a:pt x="13925" y="42368"/>
                    <a:pt x="12280" y="40152"/>
                    <a:pt x="10692" y="37870"/>
                  </a:cubicBezTo>
                  <a:cubicBezTo>
                    <a:pt x="8622" y="34807"/>
                    <a:pt x="6721" y="31417"/>
                    <a:pt x="5615" y="26072"/>
                  </a:cubicBezTo>
                  <a:cubicBezTo>
                    <a:pt x="5502" y="25551"/>
                    <a:pt x="5275" y="25095"/>
                    <a:pt x="5076" y="24638"/>
                  </a:cubicBezTo>
                  <a:cubicBezTo>
                    <a:pt x="5048" y="25420"/>
                    <a:pt x="4906" y="26333"/>
                    <a:pt x="5020" y="27050"/>
                  </a:cubicBezTo>
                  <a:cubicBezTo>
                    <a:pt x="6097" y="33699"/>
                    <a:pt x="7629" y="39760"/>
                    <a:pt x="9926" y="44649"/>
                  </a:cubicBezTo>
                  <a:cubicBezTo>
                    <a:pt x="11288" y="47582"/>
                    <a:pt x="12876" y="49342"/>
                    <a:pt x="15202" y="49603"/>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latin typeface="Calibri"/>
                <a:ea typeface="Calibri"/>
                <a:cs typeface="Calibri"/>
                <a:sym typeface="Calibri"/>
              </a:endParaRPr>
            </a:p>
          </p:txBody>
        </p:sp>
        <p:sp>
          <p:nvSpPr>
            <p:cNvPr id="86" name="Google Shape;86;p15"/>
            <p:cNvSpPr/>
            <p:nvPr/>
          </p:nvSpPr>
          <p:spPr>
            <a:xfrm>
              <a:off x="2593975" y="571500"/>
              <a:ext cx="420600" cy="482700"/>
            </a:xfrm>
            <a:custGeom>
              <a:avLst/>
              <a:gdLst/>
              <a:ahLst/>
              <a:cxnLst/>
              <a:rect l="l" t="t" r="r" b="b"/>
              <a:pathLst>
                <a:path w="120000" h="120000" extrusionOk="0">
                  <a:moveTo>
                    <a:pt x="55495" y="15764"/>
                  </a:moveTo>
                  <a:cubicBezTo>
                    <a:pt x="64985" y="16543"/>
                    <a:pt x="74888" y="17442"/>
                    <a:pt x="84790" y="18161"/>
                  </a:cubicBezTo>
                  <a:cubicBezTo>
                    <a:pt x="88160" y="18341"/>
                    <a:pt x="91667" y="18281"/>
                    <a:pt x="95037" y="17802"/>
                  </a:cubicBezTo>
                  <a:cubicBezTo>
                    <a:pt x="97375" y="17502"/>
                    <a:pt x="99851" y="16603"/>
                    <a:pt x="101707" y="15344"/>
                  </a:cubicBezTo>
                  <a:cubicBezTo>
                    <a:pt x="104595" y="13426"/>
                    <a:pt x="104389" y="11628"/>
                    <a:pt x="101020" y="10129"/>
                  </a:cubicBezTo>
                  <a:cubicBezTo>
                    <a:pt x="98063" y="8871"/>
                    <a:pt x="97444" y="6893"/>
                    <a:pt x="97512" y="4435"/>
                  </a:cubicBezTo>
                  <a:cubicBezTo>
                    <a:pt x="97581" y="1318"/>
                    <a:pt x="98613" y="359"/>
                    <a:pt x="102257" y="239"/>
                  </a:cubicBezTo>
                  <a:cubicBezTo>
                    <a:pt x="109891" y="0"/>
                    <a:pt x="115117" y="3296"/>
                    <a:pt x="117318" y="10069"/>
                  </a:cubicBezTo>
                  <a:cubicBezTo>
                    <a:pt x="120000" y="18461"/>
                    <a:pt x="117799" y="26433"/>
                    <a:pt x="113123" y="33626"/>
                  </a:cubicBezTo>
                  <a:cubicBezTo>
                    <a:pt x="109959" y="38481"/>
                    <a:pt x="105627" y="42917"/>
                    <a:pt x="101020" y="46813"/>
                  </a:cubicBezTo>
                  <a:cubicBezTo>
                    <a:pt x="89879" y="56103"/>
                    <a:pt x="76813" y="62937"/>
                    <a:pt x="62166" y="67432"/>
                  </a:cubicBezTo>
                  <a:cubicBezTo>
                    <a:pt x="54257" y="69830"/>
                    <a:pt x="46212" y="70609"/>
                    <a:pt x="38097" y="67912"/>
                  </a:cubicBezTo>
                  <a:cubicBezTo>
                    <a:pt x="31908" y="65814"/>
                    <a:pt x="29088" y="61558"/>
                    <a:pt x="28951" y="55864"/>
                  </a:cubicBezTo>
                  <a:cubicBezTo>
                    <a:pt x="28951" y="52387"/>
                    <a:pt x="31908" y="51068"/>
                    <a:pt x="33971" y="48971"/>
                  </a:cubicBezTo>
                  <a:cubicBezTo>
                    <a:pt x="34590" y="48311"/>
                    <a:pt x="34865" y="47352"/>
                    <a:pt x="35346" y="46573"/>
                  </a:cubicBezTo>
                  <a:cubicBezTo>
                    <a:pt x="34452" y="46393"/>
                    <a:pt x="33421" y="46033"/>
                    <a:pt x="32595" y="46153"/>
                  </a:cubicBezTo>
                  <a:cubicBezTo>
                    <a:pt x="27369" y="46933"/>
                    <a:pt x="22624" y="48491"/>
                    <a:pt x="19530" y="52567"/>
                  </a:cubicBezTo>
                  <a:cubicBezTo>
                    <a:pt x="14303" y="59400"/>
                    <a:pt x="15197" y="68631"/>
                    <a:pt x="21799" y="74625"/>
                  </a:cubicBezTo>
                  <a:cubicBezTo>
                    <a:pt x="30876" y="82897"/>
                    <a:pt x="43392" y="84395"/>
                    <a:pt x="54670" y="78461"/>
                  </a:cubicBezTo>
                  <a:cubicBezTo>
                    <a:pt x="56252" y="77622"/>
                    <a:pt x="57765" y="76423"/>
                    <a:pt x="58727" y="75044"/>
                  </a:cubicBezTo>
                  <a:cubicBezTo>
                    <a:pt x="61684" y="70609"/>
                    <a:pt x="66292" y="68151"/>
                    <a:pt x="71587" y="66473"/>
                  </a:cubicBezTo>
                  <a:cubicBezTo>
                    <a:pt x="74544" y="65514"/>
                    <a:pt x="75025" y="65874"/>
                    <a:pt x="74475" y="68511"/>
                  </a:cubicBezTo>
                  <a:cubicBezTo>
                    <a:pt x="72550" y="77802"/>
                    <a:pt x="62578" y="88591"/>
                    <a:pt x="48481" y="89190"/>
                  </a:cubicBezTo>
                  <a:cubicBezTo>
                    <a:pt x="43117" y="89430"/>
                    <a:pt x="37753" y="89730"/>
                    <a:pt x="32458" y="90269"/>
                  </a:cubicBezTo>
                  <a:cubicBezTo>
                    <a:pt x="25925" y="90929"/>
                    <a:pt x="20286" y="92967"/>
                    <a:pt x="17467" y="98781"/>
                  </a:cubicBezTo>
                  <a:cubicBezTo>
                    <a:pt x="15885" y="102017"/>
                    <a:pt x="16916" y="106093"/>
                    <a:pt x="19873" y="108311"/>
                  </a:cubicBezTo>
                  <a:cubicBezTo>
                    <a:pt x="21799" y="109810"/>
                    <a:pt x="23381" y="109450"/>
                    <a:pt x="24068" y="107352"/>
                  </a:cubicBezTo>
                  <a:cubicBezTo>
                    <a:pt x="24206" y="107052"/>
                    <a:pt x="24137" y="106693"/>
                    <a:pt x="24206" y="106393"/>
                  </a:cubicBezTo>
                  <a:cubicBezTo>
                    <a:pt x="25169" y="102377"/>
                    <a:pt x="27644" y="100399"/>
                    <a:pt x="31289" y="100699"/>
                  </a:cubicBezTo>
                  <a:cubicBezTo>
                    <a:pt x="34796" y="100999"/>
                    <a:pt x="38166" y="104175"/>
                    <a:pt x="38303" y="107532"/>
                  </a:cubicBezTo>
                  <a:cubicBezTo>
                    <a:pt x="38510" y="111488"/>
                    <a:pt x="36859" y="114785"/>
                    <a:pt x="33008" y="116943"/>
                  </a:cubicBezTo>
                  <a:cubicBezTo>
                    <a:pt x="28538" y="119400"/>
                    <a:pt x="23587" y="120000"/>
                    <a:pt x="18842" y="117662"/>
                  </a:cubicBezTo>
                  <a:cubicBezTo>
                    <a:pt x="5295" y="110829"/>
                    <a:pt x="5157" y="97282"/>
                    <a:pt x="13684" y="89610"/>
                  </a:cubicBezTo>
                  <a:cubicBezTo>
                    <a:pt x="15266" y="88231"/>
                    <a:pt x="18085" y="86913"/>
                    <a:pt x="18154" y="85474"/>
                  </a:cubicBezTo>
                  <a:cubicBezTo>
                    <a:pt x="18223" y="84035"/>
                    <a:pt x="15472" y="82537"/>
                    <a:pt x="14028" y="80979"/>
                  </a:cubicBezTo>
                  <a:cubicBezTo>
                    <a:pt x="9214" y="75944"/>
                    <a:pt x="6945" y="69950"/>
                    <a:pt x="6120" y="63596"/>
                  </a:cubicBezTo>
                  <a:cubicBezTo>
                    <a:pt x="5432" y="58141"/>
                    <a:pt x="5157" y="52627"/>
                    <a:pt x="5088" y="47172"/>
                  </a:cubicBezTo>
                  <a:cubicBezTo>
                    <a:pt x="5020" y="42617"/>
                    <a:pt x="5020" y="38241"/>
                    <a:pt x="1856" y="34285"/>
                  </a:cubicBezTo>
                  <a:cubicBezTo>
                    <a:pt x="618" y="32667"/>
                    <a:pt x="0" y="30629"/>
                    <a:pt x="1650" y="28651"/>
                  </a:cubicBezTo>
                  <a:cubicBezTo>
                    <a:pt x="3232" y="26673"/>
                    <a:pt x="5088" y="26433"/>
                    <a:pt x="6395" y="28651"/>
                  </a:cubicBezTo>
                  <a:cubicBezTo>
                    <a:pt x="8458" y="32367"/>
                    <a:pt x="10040" y="36263"/>
                    <a:pt x="11690" y="40159"/>
                  </a:cubicBezTo>
                  <a:cubicBezTo>
                    <a:pt x="12446" y="41838"/>
                    <a:pt x="12859" y="43636"/>
                    <a:pt x="13409" y="45374"/>
                  </a:cubicBezTo>
                  <a:cubicBezTo>
                    <a:pt x="15128" y="44355"/>
                    <a:pt x="16710" y="43156"/>
                    <a:pt x="18498" y="42317"/>
                  </a:cubicBezTo>
                  <a:cubicBezTo>
                    <a:pt x="22487" y="40399"/>
                    <a:pt x="26613" y="38721"/>
                    <a:pt x="30670" y="36863"/>
                  </a:cubicBezTo>
                  <a:cubicBezTo>
                    <a:pt x="31770" y="36323"/>
                    <a:pt x="32733" y="35664"/>
                    <a:pt x="33765" y="35064"/>
                  </a:cubicBezTo>
                  <a:cubicBezTo>
                    <a:pt x="32871" y="34525"/>
                    <a:pt x="32045" y="33866"/>
                    <a:pt x="31151" y="33386"/>
                  </a:cubicBezTo>
                  <a:cubicBezTo>
                    <a:pt x="25787" y="30629"/>
                    <a:pt x="25581" y="27152"/>
                    <a:pt x="27851" y="23196"/>
                  </a:cubicBezTo>
                  <a:cubicBezTo>
                    <a:pt x="28676" y="21698"/>
                    <a:pt x="30601" y="20499"/>
                    <a:pt x="32389" y="19600"/>
                  </a:cubicBezTo>
                  <a:cubicBezTo>
                    <a:pt x="39404" y="16123"/>
                    <a:pt x="47174" y="15524"/>
                    <a:pt x="55495" y="15764"/>
                  </a:cubicBezTo>
                  <a:close/>
                  <a:moveTo>
                    <a:pt x="57765" y="41898"/>
                  </a:moveTo>
                  <a:cubicBezTo>
                    <a:pt x="69111" y="41718"/>
                    <a:pt x="78808" y="39680"/>
                    <a:pt x="88091" y="35904"/>
                  </a:cubicBezTo>
                  <a:cubicBezTo>
                    <a:pt x="91667" y="34465"/>
                    <a:pt x="94624" y="31708"/>
                    <a:pt x="98957" y="31828"/>
                  </a:cubicBezTo>
                  <a:cubicBezTo>
                    <a:pt x="99507" y="31828"/>
                    <a:pt x="100194" y="31108"/>
                    <a:pt x="100607" y="30629"/>
                  </a:cubicBezTo>
                  <a:cubicBezTo>
                    <a:pt x="101020" y="30089"/>
                    <a:pt x="101157" y="29430"/>
                    <a:pt x="101432" y="28831"/>
                  </a:cubicBezTo>
                  <a:cubicBezTo>
                    <a:pt x="100813" y="28891"/>
                    <a:pt x="100057" y="28831"/>
                    <a:pt x="99438" y="29070"/>
                  </a:cubicBezTo>
                  <a:cubicBezTo>
                    <a:pt x="91186" y="32667"/>
                    <a:pt x="82315" y="34525"/>
                    <a:pt x="73169" y="35604"/>
                  </a:cubicBezTo>
                  <a:cubicBezTo>
                    <a:pt x="66223" y="36443"/>
                    <a:pt x="59209" y="37102"/>
                    <a:pt x="52194" y="37942"/>
                  </a:cubicBezTo>
                  <a:cubicBezTo>
                    <a:pt x="51300" y="38001"/>
                    <a:pt x="50544" y="38901"/>
                    <a:pt x="49787" y="39440"/>
                  </a:cubicBezTo>
                  <a:cubicBezTo>
                    <a:pt x="50544" y="40099"/>
                    <a:pt x="51163" y="41178"/>
                    <a:pt x="52057" y="41358"/>
                  </a:cubicBezTo>
                  <a:cubicBezTo>
                    <a:pt x="54257" y="41778"/>
                    <a:pt x="56595" y="41838"/>
                    <a:pt x="57765" y="41898"/>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latin typeface="Calibri"/>
                <a:ea typeface="Calibri"/>
                <a:cs typeface="Calibri"/>
                <a:sym typeface="Calibri"/>
              </a:endParaRPr>
            </a:p>
          </p:txBody>
        </p:sp>
        <p:sp>
          <p:nvSpPr>
            <p:cNvPr id="87" name="Google Shape;87;p15"/>
            <p:cNvSpPr/>
            <p:nvPr/>
          </p:nvSpPr>
          <p:spPr>
            <a:xfrm>
              <a:off x="2222500" y="906463"/>
              <a:ext cx="411300" cy="387300"/>
            </a:xfrm>
            <a:custGeom>
              <a:avLst/>
              <a:gdLst/>
              <a:ahLst/>
              <a:cxnLst/>
              <a:rect l="l" t="t" r="r" b="b"/>
              <a:pathLst>
                <a:path w="120000" h="120000" extrusionOk="0">
                  <a:moveTo>
                    <a:pt x="112697" y="50789"/>
                  </a:moveTo>
                  <a:cubicBezTo>
                    <a:pt x="112908" y="57203"/>
                    <a:pt x="111503" y="64437"/>
                    <a:pt x="108624" y="71373"/>
                  </a:cubicBezTo>
                  <a:cubicBezTo>
                    <a:pt x="107641" y="73760"/>
                    <a:pt x="106869" y="75251"/>
                    <a:pt x="110520" y="75922"/>
                  </a:cubicBezTo>
                  <a:cubicBezTo>
                    <a:pt x="117542" y="77190"/>
                    <a:pt x="120000" y="81740"/>
                    <a:pt x="117612" y="88974"/>
                  </a:cubicBezTo>
                  <a:cubicBezTo>
                    <a:pt x="116559" y="92181"/>
                    <a:pt x="114803" y="95612"/>
                    <a:pt x="112486" y="97775"/>
                  </a:cubicBezTo>
                  <a:cubicBezTo>
                    <a:pt x="95705" y="113287"/>
                    <a:pt x="76606" y="120000"/>
                    <a:pt x="54558" y="113884"/>
                  </a:cubicBezTo>
                  <a:cubicBezTo>
                    <a:pt x="44025" y="111050"/>
                    <a:pt x="37495" y="99490"/>
                    <a:pt x="40374" y="89720"/>
                  </a:cubicBezTo>
                  <a:cubicBezTo>
                    <a:pt x="41568" y="85692"/>
                    <a:pt x="43534" y="83903"/>
                    <a:pt x="46974" y="83679"/>
                  </a:cubicBezTo>
                  <a:cubicBezTo>
                    <a:pt x="49643" y="83530"/>
                    <a:pt x="51889" y="84425"/>
                    <a:pt x="53294" y="87184"/>
                  </a:cubicBezTo>
                  <a:cubicBezTo>
                    <a:pt x="54628" y="89869"/>
                    <a:pt x="53715" y="91883"/>
                    <a:pt x="52030" y="93896"/>
                  </a:cubicBezTo>
                  <a:cubicBezTo>
                    <a:pt x="51187" y="94866"/>
                    <a:pt x="50696" y="96134"/>
                    <a:pt x="50064" y="97252"/>
                  </a:cubicBezTo>
                  <a:cubicBezTo>
                    <a:pt x="51468" y="97849"/>
                    <a:pt x="52873" y="98968"/>
                    <a:pt x="54277" y="98968"/>
                  </a:cubicBezTo>
                  <a:cubicBezTo>
                    <a:pt x="55962" y="98968"/>
                    <a:pt x="57717" y="98222"/>
                    <a:pt x="59192" y="97327"/>
                  </a:cubicBezTo>
                  <a:cubicBezTo>
                    <a:pt x="64248" y="94195"/>
                    <a:pt x="66846" y="89123"/>
                    <a:pt x="68180" y="83380"/>
                  </a:cubicBezTo>
                  <a:cubicBezTo>
                    <a:pt x="69444" y="77936"/>
                    <a:pt x="70356" y="72417"/>
                    <a:pt x="71620" y="66973"/>
                  </a:cubicBezTo>
                  <a:cubicBezTo>
                    <a:pt x="72674" y="62349"/>
                    <a:pt x="74499" y="58023"/>
                    <a:pt x="77799" y="54518"/>
                  </a:cubicBezTo>
                  <a:cubicBezTo>
                    <a:pt x="82925" y="48999"/>
                    <a:pt x="92685" y="47955"/>
                    <a:pt x="97109" y="57949"/>
                  </a:cubicBezTo>
                  <a:cubicBezTo>
                    <a:pt x="97952" y="59888"/>
                    <a:pt x="98935" y="61827"/>
                    <a:pt x="99918" y="63766"/>
                  </a:cubicBezTo>
                  <a:cubicBezTo>
                    <a:pt x="100971" y="61379"/>
                    <a:pt x="102305" y="59067"/>
                    <a:pt x="102937" y="56606"/>
                  </a:cubicBezTo>
                  <a:cubicBezTo>
                    <a:pt x="104903" y="49446"/>
                    <a:pt x="104692" y="42287"/>
                    <a:pt x="102516" y="35201"/>
                  </a:cubicBezTo>
                  <a:cubicBezTo>
                    <a:pt x="97952" y="19987"/>
                    <a:pt x="86296" y="13946"/>
                    <a:pt x="74078" y="13797"/>
                  </a:cubicBezTo>
                  <a:cubicBezTo>
                    <a:pt x="62984" y="13648"/>
                    <a:pt x="53364" y="28340"/>
                    <a:pt x="56734" y="39602"/>
                  </a:cubicBezTo>
                  <a:cubicBezTo>
                    <a:pt x="57858" y="43331"/>
                    <a:pt x="59332" y="44077"/>
                    <a:pt x="62071" y="41243"/>
                  </a:cubicBezTo>
                  <a:cubicBezTo>
                    <a:pt x="65231" y="38036"/>
                    <a:pt x="68039" y="34232"/>
                    <a:pt x="70567" y="30354"/>
                  </a:cubicBezTo>
                  <a:cubicBezTo>
                    <a:pt x="72533" y="27296"/>
                    <a:pt x="73797" y="23791"/>
                    <a:pt x="75412" y="20435"/>
                  </a:cubicBezTo>
                  <a:cubicBezTo>
                    <a:pt x="76325" y="18421"/>
                    <a:pt x="77659" y="17526"/>
                    <a:pt x="79976" y="17750"/>
                  </a:cubicBezTo>
                  <a:cubicBezTo>
                    <a:pt x="87911" y="18272"/>
                    <a:pt x="88753" y="19465"/>
                    <a:pt x="85804" y="27371"/>
                  </a:cubicBezTo>
                  <a:cubicBezTo>
                    <a:pt x="80748" y="40870"/>
                    <a:pt x="71831" y="51236"/>
                    <a:pt x="61158" y="59813"/>
                  </a:cubicBezTo>
                  <a:cubicBezTo>
                    <a:pt x="54488" y="65183"/>
                    <a:pt x="47396" y="70031"/>
                    <a:pt x="40093" y="74356"/>
                  </a:cubicBezTo>
                  <a:cubicBezTo>
                    <a:pt x="33914" y="78085"/>
                    <a:pt x="31176" y="83082"/>
                    <a:pt x="31316" y="90466"/>
                  </a:cubicBezTo>
                  <a:cubicBezTo>
                    <a:pt x="31456" y="95388"/>
                    <a:pt x="30965" y="100385"/>
                    <a:pt x="31035" y="105307"/>
                  </a:cubicBezTo>
                  <a:cubicBezTo>
                    <a:pt x="31035" y="106575"/>
                    <a:pt x="31808" y="107917"/>
                    <a:pt x="32510" y="109036"/>
                  </a:cubicBezTo>
                  <a:cubicBezTo>
                    <a:pt x="33282" y="110379"/>
                    <a:pt x="34125" y="111572"/>
                    <a:pt x="32650" y="112840"/>
                  </a:cubicBezTo>
                  <a:cubicBezTo>
                    <a:pt x="31035" y="114182"/>
                    <a:pt x="28858" y="115301"/>
                    <a:pt x="27454" y="113362"/>
                  </a:cubicBezTo>
                  <a:cubicBezTo>
                    <a:pt x="24645" y="109633"/>
                    <a:pt x="20081" y="107246"/>
                    <a:pt x="20152" y="101205"/>
                  </a:cubicBezTo>
                  <a:cubicBezTo>
                    <a:pt x="20222" y="98893"/>
                    <a:pt x="18186" y="96357"/>
                    <a:pt x="16711" y="94195"/>
                  </a:cubicBezTo>
                  <a:cubicBezTo>
                    <a:pt x="12358" y="87781"/>
                    <a:pt x="11445" y="80845"/>
                    <a:pt x="14183" y="73610"/>
                  </a:cubicBezTo>
                  <a:cubicBezTo>
                    <a:pt x="16781" y="66749"/>
                    <a:pt x="19730" y="59962"/>
                    <a:pt x="22609" y="53175"/>
                  </a:cubicBezTo>
                  <a:cubicBezTo>
                    <a:pt x="22750" y="52728"/>
                    <a:pt x="23452" y="52280"/>
                    <a:pt x="23943" y="52280"/>
                  </a:cubicBezTo>
                  <a:cubicBezTo>
                    <a:pt x="24224" y="52280"/>
                    <a:pt x="24786" y="53026"/>
                    <a:pt x="24856" y="53474"/>
                  </a:cubicBezTo>
                  <a:cubicBezTo>
                    <a:pt x="25207" y="56904"/>
                    <a:pt x="26541" y="60186"/>
                    <a:pt x="29842" y="60186"/>
                  </a:cubicBezTo>
                  <a:cubicBezTo>
                    <a:pt x="33984" y="60111"/>
                    <a:pt x="38338" y="59216"/>
                    <a:pt x="42129" y="57501"/>
                  </a:cubicBezTo>
                  <a:cubicBezTo>
                    <a:pt x="44868" y="56308"/>
                    <a:pt x="45359" y="51684"/>
                    <a:pt x="43815" y="48701"/>
                  </a:cubicBezTo>
                  <a:cubicBezTo>
                    <a:pt x="42832" y="46911"/>
                    <a:pt x="41568" y="45195"/>
                    <a:pt x="40093" y="43927"/>
                  </a:cubicBezTo>
                  <a:cubicBezTo>
                    <a:pt x="33633" y="38259"/>
                    <a:pt x="20643" y="37663"/>
                    <a:pt x="13551" y="42585"/>
                  </a:cubicBezTo>
                  <a:cubicBezTo>
                    <a:pt x="11023" y="44375"/>
                    <a:pt x="10953" y="44822"/>
                    <a:pt x="13341" y="47060"/>
                  </a:cubicBezTo>
                  <a:cubicBezTo>
                    <a:pt x="17343" y="50938"/>
                    <a:pt x="17483" y="57277"/>
                    <a:pt x="13622" y="61081"/>
                  </a:cubicBezTo>
                  <a:cubicBezTo>
                    <a:pt x="10953" y="63617"/>
                    <a:pt x="4915" y="62498"/>
                    <a:pt x="2878" y="58993"/>
                  </a:cubicBezTo>
                  <a:cubicBezTo>
                    <a:pt x="0" y="54070"/>
                    <a:pt x="772" y="46314"/>
                    <a:pt x="4915" y="41019"/>
                  </a:cubicBezTo>
                  <a:cubicBezTo>
                    <a:pt x="10181" y="34381"/>
                    <a:pt x="16711" y="30354"/>
                    <a:pt x="25137" y="30428"/>
                  </a:cubicBezTo>
                  <a:cubicBezTo>
                    <a:pt x="30895" y="30428"/>
                    <a:pt x="36512" y="31025"/>
                    <a:pt x="41708" y="33486"/>
                  </a:cubicBezTo>
                  <a:cubicBezTo>
                    <a:pt x="44306" y="34679"/>
                    <a:pt x="45570" y="34679"/>
                    <a:pt x="46062" y="31323"/>
                  </a:cubicBezTo>
                  <a:cubicBezTo>
                    <a:pt x="46342" y="28862"/>
                    <a:pt x="47255" y="26476"/>
                    <a:pt x="48028" y="24164"/>
                  </a:cubicBezTo>
                  <a:cubicBezTo>
                    <a:pt x="53645" y="8353"/>
                    <a:pt x="63545" y="0"/>
                    <a:pt x="83838" y="4101"/>
                  </a:cubicBezTo>
                  <a:cubicBezTo>
                    <a:pt x="93458" y="6041"/>
                    <a:pt x="100760" y="12156"/>
                    <a:pt x="105886" y="21106"/>
                  </a:cubicBezTo>
                  <a:cubicBezTo>
                    <a:pt x="110871" y="29906"/>
                    <a:pt x="112837" y="39453"/>
                    <a:pt x="112697" y="50789"/>
                  </a:cubicBezTo>
                  <a:close/>
                  <a:moveTo>
                    <a:pt x="63686" y="106799"/>
                  </a:moveTo>
                  <a:cubicBezTo>
                    <a:pt x="75201" y="106799"/>
                    <a:pt x="88332" y="97402"/>
                    <a:pt x="92896" y="85543"/>
                  </a:cubicBezTo>
                  <a:cubicBezTo>
                    <a:pt x="93879" y="83008"/>
                    <a:pt x="96196" y="79204"/>
                    <a:pt x="93598" y="77712"/>
                  </a:cubicBezTo>
                  <a:cubicBezTo>
                    <a:pt x="91070" y="76295"/>
                    <a:pt x="88402" y="79651"/>
                    <a:pt x="86787" y="82187"/>
                  </a:cubicBezTo>
                  <a:cubicBezTo>
                    <a:pt x="84681" y="85692"/>
                    <a:pt x="82925" y="89422"/>
                    <a:pt x="80959" y="92927"/>
                  </a:cubicBezTo>
                  <a:cubicBezTo>
                    <a:pt x="76676" y="100385"/>
                    <a:pt x="70708" y="104636"/>
                    <a:pt x="62282" y="104636"/>
                  </a:cubicBezTo>
                  <a:cubicBezTo>
                    <a:pt x="60526" y="104636"/>
                    <a:pt x="58771" y="105233"/>
                    <a:pt x="57086" y="105531"/>
                  </a:cubicBezTo>
                  <a:cubicBezTo>
                    <a:pt x="58911" y="105978"/>
                    <a:pt x="60667" y="106426"/>
                    <a:pt x="62492" y="106799"/>
                  </a:cubicBezTo>
                  <a:cubicBezTo>
                    <a:pt x="62913" y="106873"/>
                    <a:pt x="63265" y="106799"/>
                    <a:pt x="63686" y="106799"/>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latin typeface="Calibri"/>
                <a:ea typeface="Calibri"/>
                <a:cs typeface="Calibri"/>
                <a:sym typeface="Calibri"/>
              </a:endParaRPr>
            </a:p>
          </p:txBody>
        </p:sp>
        <p:sp>
          <p:nvSpPr>
            <p:cNvPr id="88" name="Google Shape;88;p15"/>
            <p:cNvSpPr/>
            <p:nvPr/>
          </p:nvSpPr>
          <p:spPr>
            <a:xfrm>
              <a:off x="2417763" y="588963"/>
              <a:ext cx="147600" cy="63600"/>
            </a:xfrm>
            <a:custGeom>
              <a:avLst/>
              <a:gdLst/>
              <a:ahLst/>
              <a:cxnLst/>
              <a:rect l="l" t="t" r="r" b="b"/>
              <a:pathLst>
                <a:path w="120000" h="120000" extrusionOk="0">
                  <a:moveTo>
                    <a:pt x="46288" y="0"/>
                  </a:moveTo>
                  <a:cubicBezTo>
                    <a:pt x="70210" y="6818"/>
                    <a:pt x="93549" y="29545"/>
                    <a:pt x="113776" y="70000"/>
                  </a:cubicBezTo>
                  <a:cubicBezTo>
                    <a:pt x="117860" y="78181"/>
                    <a:pt x="120000" y="87727"/>
                    <a:pt x="115137" y="98636"/>
                  </a:cubicBezTo>
                  <a:cubicBezTo>
                    <a:pt x="110858" y="107272"/>
                    <a:pt x="107358" y="120000"/>
                    <a:pt x="100551" y="105909"/>
                  </a:cubicBezTo>
                  <a:cubicBezTo>
                    <a:pt x="93938" y="92727"/>
                    <a:pt x="86936" y="80454"/>
                    <a:pt x="79351" y="71363"/>
                  </a:cubicBezTo>
                  <a:cubicBezTo>
                    <a:pt x="71961" y="62727"/>
                    <a:pt x="63598" y="56363"/>
                    <a:pt x="55235" y="52272"/>
                  </a:cubicBezTo>
                  <a:cubicBezTo>
                    <a:pt x="47455" y="48636"/>
                    <a:pt x="41426" y="50454"/>
                    <a:pt x="40648" y="77272"/>
                  </a:cubicBezTo>
                  <a:cubicBezTo>
                    <a:pt x="40064" y="104545"/>
                    <a:pt x="34619" y="112727"/>
                    <a:pt x="24311" y="115909"/>
                  </a:cubicBezTo>
                  <a:cubicBezTo>
                    <a:pt x="16337" y="118181"/>
                    <a:pt x="9335" y="115454"/>
                    <a:pt x="4862" y="97272"/>
                  </a:cubicBezTo>
                  <a:cubicBezTo>
                    <a:pt x="0" y="77727"/>
                    <a:pt x="972" y="50454"/>
                    <a:pt x="7390" y="34090"/>
                  </a:cubicBezTo>
                  <a:cubicBezTo>
                    <a:pt x="17115" y="9545"/>
                    <a:pt x="29951" y="1818"/>
                    <a:pt x="4628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latin typeface="Calibri"/>
                <a:ea typeface="Calibri"/>
                <a:cs typeface="Calibri"/>
                <a:sym typeface="Calibri"/>
              </a:endParaRPr>
            </a:p>
          </p:txBody>
        </p:sp>
      </p:grpSp>
      <p:pic>
        <p:nvPicPr>
          <p:cNvPr id="7170" name="Picture 2" descr="The Huntingtin Chromosome (Wikipedia.org &amp; open.osmosis.or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3437" y="1674687"/>
            <a:ext cx="7397391" cy="3098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54467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5" name="Google Shape;95;p16"/>
          <p:cNvSpPr txBox="1">
            <a:spLocks noGrp="1"/>
          </p:cNvSpPr>
          <p:nvPr>
            <p:ph type="sldNum" idx="12"/>
          </p:nvPr>
        </p:nvSpPr>
        <p:spPr>
          <a:xfrm>
            <a:off x="38389" y="4749900"/>
            <a:ext cx="9105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25</a:t>
            </a:fld>
            <a:endParaRPr/>
          </a:p>
        </p:txBody>
      </p:sp>
      <p:sp>
        <p:nvSpPr>
          <p:cNvPr id="96" name="Google Shape;96;p16"/>
          <p:cNvSpPr/>
          <p:nvPr/>
        </p:nvSpPr>
        <p:spPr>
          <a:xfrm>
            <a:off x="339534" y="459324"/>
            <a:ext cx="1376250" cy="835220"/>
          </a:xfrm>
          <a:custGeom>
            <a:avLst/>
            <a:gdLst/>
            <a:ahLst/>
            <a:cxnLst/>
            <a:rect l="l" t="t" r="r" b="b"/>
            <a:pathLst>
              <a:path w="120000" h="120000" extrusionOk="0">
                <a:moveTo>
                  <a:pt x="76665" y="67696"/>
                </a:moveTo>
                <a:cubicBezTo>
                  <a:pt x="76665" y="69341"/>
                  <a:pt x="76592" y="70985"/>
                  <a:pt x="76665" y="72630"/>
                </a:cubicBezTo>
                <a:cubicBezTo>
                  <a:pt x="77080" y="83410"/>
                  <a:pt x="74444" y="91130"/>
                  <a:pt x="69857" y="96931"/>
                </a:cubicBezTo>
                <a:cubicBezTo>
                  <a:pt x="68344" y="98850"/>
                  <a:pt x="66758" y="100586"/>
                  <a:pt x="65294" y="102596"/>
                </a:cubicBezTo>
                <a:cubicBezTo>
                  <a:pt x="63733" y="104743"/>
                  <a:pt x="62586" y="107301"/>
                  <a:pt x="63733" y="111275"/>
                </a:cubicBezTo>
                <a:cubicBezTo>
                  <a:pt x="64196" y="112828"/>
                  <a:pt x="63879" y="114244"/>
                  <a:pt x="63123" y="115249"/>
                </a:cubicBezTo>
                <a:cubicBezTo>
                  <a:pt x="62732" y="115797"/>
                  <a:pt x="62415" y="116574"/>
                  <a:pt x="61976" y="116848"/>
                </a:cubicBezTo>
                <a:cubicBezTo>
                  <a:pt x="61293" y="117304"/>
                  <a:pt x="61049" y="120000"/>
                  <a:pt x="60195" y="118720"/>
                </a:cubicBezTo>
                <a:cubicBezTo>
                  <a:pt x="59097" y="117122"/>
                  <a:pt x="57584" y="115614"/>
                  <a:pt x="58072" y="112097"/>
                </a:cubicBezTo>
                <a:cubicBezTo>
                  <a:pt x="58535" y="108808"/>
                  <a:pt x="57974" y="106478"/>
                  <a:pt x="56364" y="104834"/>
                </a:cubicBezTo>
                <a:cubicBezTo>
                  <a:pt x="54705" y="103098"/>
                  <a:pt x="53094" y="101180"/>
                  <a:pt x="51484" y="99352"/>
                </a:cubicBezTo>
                <a:cubicBezTo>
                  <a:pt x="46970" y="94191"/>
                  <a:pt x="44579" y="86745"/>
                  <a:pt x="44457" y="76787"/>
                </a:cubicBezTo>
                <a:cubicBezTo>
                  <a:pt x="44359" y="70666"/>
                  <a:pt x="44310" y="64590"/>
                  <a:pt x="44066" y="58515"/>
                </a:cubicBezTo>
                <a:cubicBezTo>
                  <a:pt x="43871" y="54267"/>
                  <a:pt x="42944" y="50475"/>
                  <a:pt x="41358" y="47278"/>
                </a:cubicBezTo>
                <a:cubicBezTo>
                  <a:pt x="40113" y="44720"/>
                  <a:pt x="38552" y="44491"/>
                  <a:pt x="36893" y="45039"/>
                </a:cubicBezTo>
                <a:cubicBezTo>
                  <a:pt x="36722" y="45131"/>
                  <a:pt x="36575" y="45451"/>
                  <a:pt x="36429" y="45633"/>
                </a:cubicBezTo>
                <a:cubicBezTo>
                  <a:pt x="36575" y="45907"/>
                  <a:pt x="36673" y="46273"/>
                  <a:pt x="36819" y="46364"/>
                </a:cubicBezTo>
                <a:cubicBezTo>
                  <a:pt x="37283" y="46593"/>
                  <a:pt x="37771" y="46684"/>
                  <a:pt x="38210" y="46912"/>
                </a:cubicBezTo>
                <a:cubicBezTo>
                  <a:pt x="40528" y="48191"/>
                  <a:pt x="41943" y="53307"/>
                  <a:pt x="40528" y="57601"/>
                </a:cubicBezTo>
                <a:cubicBezTo>
                  <a:pt x="40065" y="58972"/>
                  <a:pt x="39552" y="60342"/>
                  <a:pt x="39113" y="61758"/>
                </a:cubicBezTo>
                <a:cubicBezTo>
                  <a:pt x="38723" y="63083"/>
                  <a:pt x="38283" y="64408"/>
                  <a:pt x="38064" y="65824"/>
                </a:cubicBezTo>
                <a:cubicBezTo>
                  <a:pt x="37673" y="68427"/>
                  <a:pt x="38113" y="69569"/>
                  <a:pt x="39503" y="70163"/>
                </a:cubicBezTo>
                <a:cubicBezTo>
                  <a:pt x="39699" y="70255"/>
                  <a:pt x="39894" y="70300"/>
                  <a:pt x="40089" y="70392"/>
                </a:cubicBezTo>
                <a:cubicBezTo>
                  <a:pt x="41016" y="70757"/>
                  <a:pt x="41870" y="71442"/>
                  <a:pt x="41797" y="73498"/>
                </a:cubicBezTo>
                <a:cubicBezTo>
                  <a:pt x="41748" y="75462"/>
                  <a:pt x="40919" y="76239"/>
                  <a:pt x="39991" y="76558"/>
                </a:cubicBezTo>
                <a:cubicBezTo>
                  <a:pt x="38210" y="77152"/>
                  <a:pt x="36478" y="76650"/>
                  <a:pt x="34892" y="74960"/>
                </a:cubicBezTo>
                <a:cubicBezTo>
                  <a:pt x="31695" y="71488"/>
                  <a:pt x="29353" y="66555"/>
                  <a:pt x="27645" y="60433"/>
                </a:cubicBezTo>
                <a:cubicBezTo>
                  <a:pt x="26547" y="56414"/>
                  <a:pt x="26596" y="52348"/>
                  <a:pt x="27181" y="48237"/>
                </a:cubicBezTo>
                <a:cubicBezTo>
                  <a:pt x="27742" y="44080"/>
                  <a:pt x="29182" y="42710"/>
                  <a:pt x="31281" y="44263"/>
                </a:cubicBezTo>
                <a:cubicBezTo>
                  <a:pt x="31964" y="44765"/>
                  <a:pt x="32330" y="44720"/>
                  <a:pt x="32867" y="43760"/>
                </a:cubicBezTo>
                <a:cubicBezTo>
                  <a:pt x="33477" y="42618"/>
                  <a:pt x="34282" y="41842"/>
                  <a:pt x="34989" y="40883"/>
                </a:cubicBezTo>
                <a:cubicBezTo>
                  <a:pt x="35185" y="40609"/>
                  <a:pt x="35282" y="40152"/>
                  <a:pt x="35453" y="39786"/>
                </a:cubicBezTo>
                <a:cubicBezTo>
                  <a:pt x="35233" y="39512"/>
                  <a:pt x="35038" y="39055"/>
                  <a:pt x="34819" y="39010"/>
                </a:cubicBezTo>
                <a:cubicBezTo>
                  <a:pt x="33208" y="38690"/>
                  <a:pt x="31598" y="38279"/>
                  <a:pt x="29963" y="38233"/>
                </a:cubicBezTo>
                <a:cubicBezTo>
                  <a:pt x="26205" y="38096"/>
                  <a:pt x="22911" y="36041"/>
                  <a:pt x="20374" y="30605"/>
                </a:cubicBezTo>
                <a:cubicBezTo>
                  <a:pt x="20203" y="30194"/>
                  <a:pt x="19959" y="29920"/>
                  <a:pt x="19812" y="29508"/>
                </a:cubicBezTo>
                <a:cubicBezTo>
                  <a:pt x="19349" y="28321"/>
                  <a:pt x="19032" y="28595"/>
                  <a:pt x="18592" y="29645"/>
                </a:cubicBezTo>
                <a:cubicBezTo>
                  <a:pt x="16933" y="33483"/>
                  <a:pt x="16104" y="33802"/>
                  <a:pt x="13761" y="31655"/>
                </a:cubicBezTo>
                <a:cubicBezTo>
                  <a:pt x="12175" y="30239"/>
                  <a:pt x="10955" y="28047"/>
                  <a:pt x="10101" y="25260"/>
                </a:cubicBezTo>
                <a:cubicBezTo>
                  <a:pt x="9003" y="21606"/>
                  <a:pt x="7930" y="17906"/>
                  <a:pt x="7076" y="14069"/>
                </a:cubicBezTo>
                <a:cubicBezTo>
                  <a:pt x="6246" y="10369"/>
                  <a:pt x="4953" y="8679"/>
                  <a:pt x="2830" y="9318"/>
                </a:cubicBezTo>
                <a:cubicBezTo>
                  <a:pt x="2488" y="9409"/>
                  <a:pt x="2098" y="9547"/>
                  <a:pt x="1805" y="9318"/>
                </a:cubicBezTo>
                <a:cubicBezTo>
                  <a:pt x="1171" y="8770"/>
                  <a:pt x="73" y="8130"/>
                  <a:pt x="48" y="7400"/>
                </a:cubicBezTo>
                <a:cubicBezTo>
                  <a:pt x="0" y="6121"/>
                  <a:pt x="536" y="4659"/>
                  <a:pt x="1000" y="3517"/>
                </a:cubicBezTo>
                <a:cubicBezTo>
                  <a:pt x="1244" y="2923"/>
                  <a:pt x="1830" y="2740"/>
                  <a:pt x="2293" y="2466"/>
                </a:cubicBezTo>
                <a:cubicBezTo>
                  <a:pt x="5612" y="548"/>
                  <a:pt x="9003" y="959"/>
                  <a:pt x="12370" y="1872"/>
                </a:cubicBezTo>
                <a:cubicBezTo>
                  <a:pt x="14200" y="2375"/>
                  <a:pt x="15957" y="4065"/>
                  <a:pt x="17738" y="5116"/>
                </a:cubicBezTo>
                <a:cubicBezTo>
                  <a:pt x="18519" y="5618"/>
                  <a:pt x="19324" y="5846"/>
                  <a:pt x="20105" y="6349"/>
                </a:cubicBezTo>
                <a:cubicBezTo>
                  <a:pt x="21106" y="7034"/>
                  <a:pt x="22155" y="7628"/>
                  <a:pt x="23106" y="8633"/>
                </a:cubicBezTo>
                <a:cubicBezTo>
                  <a:pt x="25327" y="10917"/>
                  <a:pt x="26352" y="14571"/>
                  <a:pt x="26181" y="19322"/>
                </a:cubicBezTo>
                <a:cubicBezTo>
                  <a:pt x="26083" y="22794"/>
                  <a:pt x="24473" y="25306"/>
                  <a:pt x="22643" y="25032"/>
                </a:cubicBezTo>
                <a:cubicBezTo>
                  <a:pt x="22399" y="24986"/>
                  <a:pt x="22130" y="25032"/>
                  <a:pt x="21886" y="25032"/>
                </a:cubicBezTo>
                <a:cubicBezTo>
                  <a:pt x="21960" y="25443"/>
                  <a:pt x="21984" y="25991"/>
                  <a:pt x="22130" y="26357"/>
                </a:cubicBezTo>
                <a:cubicBezTo>
                  <a:pt x="22423" y="27179"/>
                  <a:pt x="22740" y="28047"/>
                  <a:pt x="23155" y="28686"/>
                </a:cubicBezTo>
                <a:cubicBezTo>
                  <a:pt x="25278" y="31975"/>
                  <a:pt x="27791" y="33254"/>
                  <a:pt x="30524" y="33117"/>
                </a:cubicBezTo>
                <a:cubicBezTo>
                  <a:pt x="31159" y="33071"/>
                  <a:pt x="31622" y="32706"/>
                  <a:pt x="31134" y="31244"/>
                </a:cubicBezTo>
                <a:cubicBezTo>
                  <a:pt x="29816" y="27270"/>
                  <a:pt x="30109" y="23570"/>
                  <a:pt x="31671" y="20053"/>
                </a:cubicBezTo>
                <a:cubicBezTo>
                  <a:pt x="32110" y="19048"/>
                  <a:pt x="32427" y="18180"/>
                  <a:pt x="31476" y="17540"/>
                </a:cubicBezTo>
                <a:cubicBezTo>
                  <a:pt x="31305" y="17403"/>
                  <a:pt x="31159" y="17129"/>
                  <a:pt x="31012" y="16855"/>
                </a:cubicBezTo>
                <a:cubicBezTo>
                  <a:pt x="30012" y="14982"/>
                  <a:pt x="29182" y="12835"/>
                  <a:pt x="29572" y="10140"/>
                </a:cubicBezTo>
                <a:cubicBezTo>
                  <a:pt x="30012" y="7125"/>
                  <a:pt x="31110" y="4842"/>
                  <a:pt x="32769" y="4385"/>
                </a:cubicBezTo>
                <a:cubicBezTo>
                  <a:pt x="34721" y="3791"/>
                  <a:pt x="36697" y="3517"/>
                  <a:pt x="38649" y="3654"/>
                </a:cubicBezTo>
                <a:cubicBezTo>
                  <a:pt x="41919" y="3837"/>
                  <a:pt x="45140" y="3837"/>
                  <a:pt x="48312" y="2055"/>
                </a:cubicBezTo>
                <a:cubicBezTo>
                  <a:pt x="48605" y="1872"/>
                  <a:pt x="48946" y="2009"/>
                  <a:pt x="49288" y="2009"/>
                </a:cubicBezTo>
                <a:cubicBezTo>
                  <a:pt x="49190" y="2695"/>
                  <a:pt x="49190" y="3471"/>
                  <a:pt x="48995" y="3974"/>
                </a:cubicBezTo>
                <a:cubicBezTo>
                  <a:pt x="48312" y="5846"/>
                  <a:pt x="47482" y="7582"/>
                  <a:pt x="46872" y="9501"/>
                </a:cubicBezTo>
                <a:cubicBezTo>
                  <a:pt x="46067" y="11968"/>
                  <a:pt x="45286" y="14526"/>
                  <a:pt x="44749" y="17221"/>
                </a:cubicBezTo>
                <a:cubicBezTo>
                  <a:pt x="43676" y="22611"/>
                  <a:pt x="40528" y="26082"/>
                  <a:pt x="37576" y="24484"/>
                </a:cubicBezTo>
                <a:cubicBezTo>
                  <a:pt x="36893" y="24118"/>
                  <a:pt x="36234" y="22885"/>
                  <a:pt x="35721" y="21789"/>
                </a:cubicBezTo>
                <a:cubicBezTo>
                  <a:pt x="35160" y="20601"/>
                  <a:pt x="34745" y="20601"/>
                  <a:pt x="34282" y="21834"/>
                </a:cubicBezTo>
                <a:cubicBezTo>
                  <a:pt x="33013" y="25397"/>
                  <a:pt x="32842" y="27773"/>
                  <a:pt x="34428" y="30239"/>
                </a:cubicBezTo>
                <a:cubicBezTo>
                  <a:pt x="36209" y="32934"/>
                  <a:pt x="38186" y="35173"/>
                  <a:pt x="40089" y="37594"/>
                </a:cubicBezTo>
                <a:cubicBezTo>
                  <a:pt x="40577" y="38233"/>
                  <a:pt x="40772" y="37822"/>
                  <a:pt x="40797" y="36771"/>
                </a:cubicBezTo>
                <a:cubicBezTo>
                  <a:pt x="40894" y="33026"/>
                  <a:pt x="41553" y="29600"/>
                  <a:pt x="42797" y="26585"/>
                </a:cubicBezTo>
                <a:cubicBezTo>
                  <a:pt x="45213" y="20829"/>
                  <a:pt x="49825" y="21195"/>
                  <a:pt x="51923" y="27316"/>
                </a:cubicBezTo>
                <a:cubicBezTo>
                  <a:pt x="52850" y="30102"/>
                  <a:pt x="52850" y="32295"/>
                  <a:pt x="51581" y="34488"/>
                </a:cubicBezTo>
                <a:cubicBezTo>
                  <a:pt x="50776" y="35949"/>
                  <a:pt x="49751" y="37091"/>
                  <a:pt x="48727" y="37913"/>
                </a:cubicBezTo>
                <a:cubicBezTo>
                  <a:pt x="47604" y="38827"/>
                  <a:pt x="47311" y="38142"/>
                  <a:pt x="47555" y="35858"/>
                </a:cubicBezTo>
                <a:cubicBezTo>
                  <a:pt x="47653" y="34899"/>
                  <a:pt x="47873" y="33802"/>
                  <a:pt x="47775" y="32889"/>
                </a:cubicBezTo>
                <a:cubicBezTo>
                  <a:pt x="47653" y="31884"/>
                  <a:pt x="47287" y="30605"/>
                  <a:pt x="46848" y="30285"/>
                </a:cubicBezTo>
                <a:cubicBezTo>
                  <a:pt x="46409" y="29920"/>
                  <a:pt x="45603" y="30331"/>
                  <a:pt x="45213" y="30925"/>
                </a:cubicBezTo>
                <a:cubicBezTo>
                  <a:pt x="43871" y="33071"/>
                  <a:pt x="43359" y="35995"/>
                  <a:pt x="43822" y="39192"/>
                </a:cubicBezTo>
                <a:cubicBezTo>
                  <a:pt x="44335" y="42573"/>
                  <a:pt x="45067" y="45862"/>
                  <a:pt x="45750" y="49196"/>
                </a:cubicBezTo>
                <a:cubicBezTo>
                  <a:pt x="45799" y="49425"/>
                  <a:pt x="46238" y="49607"/>
                  <a:pt x="46457" y="49425"/>
                </a:cubicBezTo>
                <a:cubicBezTo>
                  <a:pt x="46677" y="49288"/>
                  <a:pt x="46799" y="48694"/>
                  <a:pt x="46994" y="48328"/>
                </a:cubicBezTo>
                <a:cubicBezTo>
                  <a:pt x="50898" y="40928"/>
                  <a:pt x="55705" y="37822"/>
                  <a:pt x="61195" y="38736"/>
                </a:cubicBezTo>
                <a:cubicBezTo>
                  <a:pt x="62464" y="38964"/>
                  <a:pt x="63294" y="38279"/>
                  <a:pt x="63928" y="36406"/>
                </a:cubicBezTo>
                <a:cubicBezTo>
                  <a:pt x="64684" y="34305"/>
                  <a:pt x="65050" y="32066"/>
                  <a:pt x="64465" y="29600"/>
                </a:cubicBezTo>
                <a:cubicBezTo>
                  <a:pt x="64221" y="28595"/>
                  <a:pt x="63855" y="28229"/>
                  <a:pt x="63367" y="29097"/>
                </a:cubicBezTo>
                <a:cubicBezTo>
                  <a:pt x="63172" y="29463"/>
                  <a:pt x="63001" y="29828"/>
                  <a:pt x="62830" y="30239"/>
                </a:cubicBezTo>
                <a:cubicBezTo>
                  <a:pt x="61415" y="33483"/>
                  <a:pt x="59658" y="33757"/>
                  <a:pt x="57681" y="32478"/>
                </a:cubicBezTo>
                <a:cubicBezTo>
                  <a:pt x="55632" y="31107"/>
                  <a:pt x="54656" y="28321"/>
                  <a:pt x="54558" y="24438"/>
                </a:cubicBezTo>
                <a:cubicBezTo>
                  <a:pt x="54509" y="21652"/>
                  <a:pt x="54558" y="18819"/>
                  <a:pt x="54656" y="16033"/>
                </a:cubicBezTo>
                <a:cubicBezTo>
                  <a:pt x="54802" y="11693"/>
                  <a:pt x="54485" y="7674"/>
                  <a:pt x="52509" y="4750"/>
                </a:cubicBezTo>
                <a:cubicBezTo>
                  <a:pt x="52289" y="4430"/>
                  <a:pt x="52240" y="3745"/>
                  <a:pt x="52094" y="3197"/>
                </a:cubicBezTo>
                <a:cubicBezTo>
                  <a:pt x="52435" y="2923"/>
                  <a:pt x="52801" y="2283"/>
                  <a:pt x="53094" y="2375"/>
                </a:cubicBezTo>
                <a:cubicBezTo>
                  <a:pt x="59145" y="4339"/>
                  <a:pt x="65148" y="6532"/>
                  <a:pt x="69638" y="15348"/>
                </a:cubicBezTo>
                <a:cubicBezTo>
                  <a:pt x="70248" y="16535"/>
                  <a:pt x="70736" y="18271"/>
                  <a:pt x="70882" y="19916"/>
                </a:cubicBezTo>
                <a:cubicBezTo>
                  <a:pt x="71248" y="23661"/>
                  <a:pt x="70296" y="25626"/>
                  <a:pt x="68271" y="25945"/>
                </a:cubicBezTo>
                <a:cubicBezTo>
                  <a:pt x="66807" y="26128"/>
                  <a:pt x="66783" y="26174"/>
                  <a:pt x="67051" y="28869"/>
                </a:cubicBezTo>
                <a:cubicBezTo>
                  <a:pt x="67490" y="33117"/>
                  <a:pt x="67124" y="37000"/>
                  <a:pt x="65441" y="40106"/>
                </a:cubicBezTo>
                <a:cubicBezTo>
                  <a:pt x="64709" y="41431"/>
                  <a:pt x="64733" y="42253"/>
                  <a:pt x="65514" y="43395"/>
                </a:cubicBezTo>
                <a:cubicBezTo>
                  <a:pt x="66026" y="44172"/>
                  <a:pt x="66466" y="45177"/>
                  <a:pt x="66905" y="46136"/>
                </a:cubicBezTo>
                <a:cubicBezTo>
                  <a:pt x="68491" y="49881"/>
                  <a:pt x="68930" y="54084"/>
                  <a:pt x="68100" y="58652"/>
                </a:cubicBezTo>
                <a:cubicBezTo>
                  <a:pt x="67808" y="60342"/>
                  <a:pt x="67442" y="61987"/>
                  <a:pt x="67051" y="63585"/>
                </a:cubicBezTo>
                <a:cubicBezTo>
                  <a:pt x="66734" y="64956"/>
                  <a:pt x="67002" y="65275"/>
                  <a:pt x="67686" y="65595"/>
                </a:cubicBezTo>
                <a:cubicBezTo>
                  <a:pt x="71004" y="67103"/>
                  <a:pt x="71760" y="70620"/>
                  <a:pt x="69955" y="76102"/>
                </a:cubicBezTo>
                <a:cubicBezTo>
                  <a:pt x="69076" y="78797"/>
                  <a:pt x="67808" y="80624"/>
                  <a:pt x="66319" y="82040"/>
                </a:cubicBezTo>
                <a:cubicBezTo>
                  <a:pt x="63440" y="84735"/>
                  <a:pt x="60390" y="86471"/>
                  <a:pt x="57193" y="86882"/>
                </a:cubicBezTo>
                <a:cubicBezTo>
                  <a:pt x="54827" y="87156"/>
                  <a:pt x="52679" y="85374"/>
                  <a:pt x="50971" y="82223"/>
                </a:cubicBezTo>
                <a:cubicBezTo>
                  <a:pt x="50532" y="81355"/>
                  <a:pt x="50215" y="80076"/>
                  <a:pt x="50069" y="78934"/>
                </a:cubicBezTo>
                <a:cubicBezTo>
                  <a:pt x="49849" y="77152"/>
                  <a:pt x="50288" y="76513"/>
                  <a:pt x="51313" y="76878"/>
                </a:cubicBezTo>
                <a:cubicBezTo>
                  <a:pt x="51630" y="76969"/>
                  <a:pt x="51972" y="77152"/>
                  <a:pt x="52289" y="77289"/>
                </a:cubicBezTo>
                <a:cubicBezTo>
                  <a:pt x="54631" y="78340"/>
                  <a:pt x="55607" y="77289"/>
                  <a:pt x="56022" y="72858"/>
                </a:cubicBezTo>
                <a:cubicBezTo>
                  <a:pt x="56291" y="70118"/>
                  <a:pt x="56217" y="67285"/>
                  <a:pt x="56388" y="64545"/>
                </a:cubicBezTo>
                <a:cubicBezTo>
                  <a:pt x="56535" y="61712"/>
                  <a:pt x="56901" y="59063"/>
                  <a:pt x="58194" y="57190"/>
                </a:cubicBezTo>
                <a:cubicBezTo>
                  <a:pt x="60146" y="54358"/>
                  <a:pt x="61830" y="54769"/>
                  <a:pt x="63220" y="58469"/>
                </a:cubicBezTo>
                <a:cubicBezTo>
                  <a:pt x="63489" y="59200"/>
                  <a:pt x="63708" y="59977"/>
                  <a:pt x="63928" y="60753"/>
                </a:cubicBezTo>
                <a:cubicBezTo>
                  <a:pt x="64245" y="61895"/>
                  <a:pt x="64489" y="61393"/>
                  <a:pt x="64782" y="60708"/>
                </a:cubicBezTo>
                <a:cubicBezTo>
                  <a:pt x="66685" y="56185"/>
                  <a:pt x="66246" y="50293"/>
                  <a:pt x="63611" y="46684"/>
                </a:cubicBezTo>
                <a:cubicBezTo>
                  <a:pt x="61366" y="43623"/>
                  <a:pt x="58755" y="43075"/>
                  <a:pt x="56047" y="43760"/>
                </a:cubicBezTo>
                <a:cubicBezTo>
                  <a:pt x="55363" y="43943"/>
                  <a:pt x="55339" y="44674"/>
                  <a:pt x="55705" y="45633"/>
                </a:cubicBezTo>
                <a:cubicBezTo>
                  <a:pt x="56022" y="46456"/>
                  <a:pt x="56339" y="47278"/>
                  <a:pt x="56583" y="48191"/>
                </a:cubicBezTo>
                <a:cubicBezTo>
                  <a:pt x="57755" y="53079"/>
                  <a:pt x="56242" y="58287"/>
                  <a:pt x="53436" y="59017"/>
                </a:cubicBezTo>
                <a:cubicBezTo>
                  <a:pt x="53241" y="59063"/>
                  <a:pt x="53045" y="58972"/>
                  <a:pt x="52850" y="58926"/>
                </a:cubicBezTo>
                <a:cubicBezTo>
                  <a:pt x="52923" y="58561"/>
                  <a:pt x="52948" y="58058"/>
                  <a:pt x="53094" y="57784"/>
                </a:cubicBezTo>
                <a:cubicBezTo>
                  <a:pt x="53899" y="56277"/>
                  <a:pt x="54314" y="54449"/>
                  <a:pt x="54241" y="52303"/>
                </a:cubicBezTo>
                <a:cubicBezTo>
                  <a:pt x="54168" y="49333"/>
                  <a:pt x="52826" y="47643"/>
                  <a:pt x="51411" y="48922"/>
                </a:cubicBezTo>
                <a:cubicBezTo>
                  <a:pt x="49410" y="50795"/>
                  <a:pt x="47848" y="53262"/>
                  <a:pt x="47751" y="58104"/>
                </a:cubicBezTo>
                <a:cubicBezTo>
                  <a:pt x="47629" y="65687"/>
                  <a:pt x="47287" y="73269"/>
                  <a:pt x="48141" y="80807"/>
                </a:cubicBezTo>
                <a:cubicBezTo>
                  <a:pt x="48873" y="87247"/>
                  <a:pt x="50825" y="91861"/>
                  <a:pt x="53875" y="94830"/>
                </a:cubicBezTo>
                <a:cubicBezTo>
                  <a:pt x="54607" y="95561"/>
                  <a:pt x="55534" y="95881"/>
                  <a:pt x="56364" y="95926"/>
                </a:cubicBezTo>
                <a:cubicBezTo>
                  <a:pt x="57974" y="95972"/>
                  <a:pt x="59609" y="95378"/>
                  <a:pt x="61220" y="95561"/>
                </a:cubicBezTo>
                <a:cubicBezTo>
                  <a:pt x="66417" y="96292"/>
                  <a:pt x="72200" y="89394"/>
                  <a:pt x="72907" y="76239"/>
                </a:cubicBezTo>
                <a:cubicBezTo>
                  <a:pt x="73127" y="71808"/>
                  <a:pt x="73224" y="67377"/>
                  <a:pt x="73371" y="62946"/>
                </a:cubicBezTo>
                <a:cubicBezTo>
                  <a:pt x="73566" y="57647"/>
                  <a:pt x="73761" y="52348"/>
                  <a:pt x="74908" y="47323"/>
                </a:cubicBezTo>
                <a:cubicBezTo>
                  <a:pt x="75640" y="44172"/>
                  <a:pt x="75884" y="40746"/>
                  <a:pt x="75445" y="37274"/>
                </a:cubicBezTo>
                <a:cubicBezTo>
                  <a:pt x="75103" y="34533"/>
                  <a:pt x="74591" y="32295"/>
                  <a:pt x="73005" y="31244"/>
                </a:cubicBezTo>
                <a:cubicBezTo>
                  <a:pt x="71809" y="30422"/>
                  <a:pt x="71809" y="29737"/>
                  <a:pt x="72688" y="27955"/>
                </a:cubicBezTo>
                <a:cubicBezTo>
                  <a:pt x="73371" y="26585"/>
                  <a:pt x="74176" y="25352"/>
                  <a:pt x="74786" y="23890"/>
                </a:cubicBezTo>
                <a:cubicBezTo>
                  <a:pt x="75298" y="22657"/>
                  <a:pt x="75640" y="23022"/>
                  <a:pt x="76128" y="23753"/>
                </a:cubicBezTo>
                <a:cubicBezTo>
                  <a:pt x="77860" y="26357"/>
                  <a:pt x="78885" y="29600"/>
                  <a:pt x="78934" y="33848"/>
                </a:cubicBezTo>
                <a:cubicBezTo>
                  <a:pt x="78934" y="34488"/>
                  <a:pt x="78885" y="35127"/>
                  <a:pt x="78861" y="35721"/>
                </a:cubicBezTo>
                <a:cubicBezTo>
                  <a:pt x="78836" y="37228"/>
                  <a:pt x="79178" y="38051"/>
                  <a:pt x="79983" y="37365"/>
                </a:cubicBezTo>
                <a:cubicBezTo>
                  <a:pt x="81691" y="35904"/>
                  <a:pt x="83521" y="34716"/>
                  <a:pt x="85034" y="32706"/>
                </a:cubicBezTo>
                <a:cubicBezTo>
                  <a:pt x="87108" y="30011"/>
                  <a:pt x="87498" y="25032"/>
                  <a:pt x="86278" y="21149"/>
                </a:cubicBezTo>
                <a:cubicBezTo>
                  <a:pt x="85961" y="20098"/>
                  <a:pt x="85717" y="19733"/>
                  <a:pt x="85058" y="20647"/>
                </a:cubicBezTo>
                <a:cubicBezTo>
                  <a:pt x="82765" y="23844"/>
                  <a:pt x="79568" y="24118"/>
                  <a:pt x="77324" y="21012"/>
                </a:cubicBezTo>
                <a:cubicBezTo>
                  <a:pt x="75518" y="18545"/>
                  <a:pt x="73761" y="15850"/>
                  <a:pt x="72297" y="12744"/>
                </a:cubicBezTo>
                <a:cubicBezTo>
                  <a:pt x="71370" y="10780"/>
                  <a:pt x="70882" y="7948"/>
                  <a:pt x="70443" y="5298"/>
                </a:cubicBezTo>
                <a:cubicBezTo>
                  <a:pt x="70126" y="3334"/>
                  <a:pt x="70711" y="2329"/>
                  <a:pt x="71590" y="3334"/>
                </a:cubicBezTo>
                <a:cubicBezTo>
                  <a:pt x="73420" y="5390"/>
                  <a:pt x="75103" y="4339"/>
                  <a:pt x="76860" y="3517"/>
                </a:cubicBezTo>
                <a:cubicBezTo>
                  <a:pt x="79642" y="2283"/>
                  <a:pt x="82448" y="1279"/>
                  <a:pt x="85302" y="2512"/>
                </a:cubicBezTo>
                <a:cubicBezTo>
                  <a:pt x="87474" y="3425"/>
                  <a:pt x="89572" y="4796"/>
                  <a:pt x="90305" y="9272"/>
                </a:cubicBezTo>
                <a:cubicBezTo>
                  <a:pt x="90573" y="10871"/>
                  <a:pt x="90524" y="12744"/>
                  <a:pt x="90500" y="14480"/>
                </a:cubicBezTo>
                <a:cubicBezTo>
                  <a:pt x="90500" y="15119"/>
                  <a:pt x="90183" y="16124"/>
                  <a:pt x="89914" y="16216"/>
                </a:cubicBezTo>
                <a:cubicBezTo>
                  <a:pt x="88596" y="16855"/>
                  <a:pt x="88914" y="18226"/>
                  <a:pt x="89206" y="19961"/>
                </a:cubicBezTo>
                <a:cubicBezTo>
                  <a:pt x="89914" y="24164"/>
                  <a:pt x="90231" y="28366"/>
                  <a:pt x="88938" y="32478"/>
                </a:cubicBezTo>
                <a:cubicBezTo>
                  <a:pt x="88840" y="32752"/>
                  <a:pt x="89060" y="33757"/>
                  <a:pt x="89133" y="33757"/>
                </a:cubicBezTo>
                <a:cubicBezTo>
                  <a:pt x="92183" y="33939"/>
                  <a:pt x="95111" y="33346"/>
                  <a:pt x="97259" y="28549"/>
                </a:cubicBezTo>
                <a:cubicBezTo>
                  <a:pt x="97942" y="27042"/>
                  <a:pt x="97893" y="25945"/>
                  <a:pt x="97015" y="24895"/>
                </a:cubicBezTo>
                <a:cubicBezTo>
                  <a:pt x="94013" y="21332"/>
                  <a:pt x="94965" y="13612"/>
                  <a:pt x="97405" y="10688"/>
                </a:cubicBezTo>
                <a:cubicBezTo>
                  <a:pt x="103603" y="3288"/>
                  <a:pt x="110239" y="0"/>
                  <a:pt x="117511" y="4202"/>
                </a:cubicBezTo>
                <a:cubicBezTo>
                  <a:pt x="118535" y="4796"/>
                  <a:pt x="120000" y="5390"/>
                  <a:pt x="119975" y="7582"/>
                </a:cubicBezTo>
                <a:cubicBezTo>
                  <a:pt x="119975" y="10049"/>
                  <a:pt x="118511" y="10597"/>
                  <a:pt x="117364" y="10871"/>
                </a:cubicBezTo>
                <a:cubicBezTo>
                  <a:pt x="115485" y="11328"/>
                  <a:pt x="114265" y="13155"/>
                  <a:pt x="113460" y="16216"/>
                </a:cubicBezTo>
                <a:cubicBezTo>
                  <a:pt x="112850" y="18637"/>
                  <a:pt x="112265" y="21058"/>
                  <a:pt x="111606" y="23433"/>
                </a:cubicBezTo>
                <a:cubicBezTo>
                  <a:pt x="110996" y="25534"/>
                  <a:pt x="110386" y="27681"/>
                  <a:pt x="109605" y="29554"/>
                </a:cubicBezTo>
                <a:cubicBezTo>
                  <a:pt x="107995" y="33346"/>
                  <a:pt x="105750" y="34076"/>
                  <a:pt x="103359" y="33300"/>
                </a:cubicBezTo>
                <a:cubicBezTo>
                  <a:pt x="102724" y="33117"/>
                  <a:pt x="102114" y="31929"/>
                  <a:pt x="101651" y="30970"/>
                </a:cubicBezTo>
                <a:cubicBezTo>
                  <a:pt x="101211" y="30011"/>
                  <a:pt x="100967" y="29554"/>
                  <a:pt x="100406" y="30650"/>
                </a:cubicBezTo>
                <a:cubicBezTo>
                  <a:pt x="96819" y="37913"/>
                  <a:pt x="92232" y="40152"/>
                  <a:pt x="87157" y="39878"/>
                </a:cubicBezTo>
                <a:cubicBezTo>
                  <a:pt x="86083" y="39832"/>
                  <a:pt x="86132" y="40380"/>
                  <a:pt x="86693" y="41659"/>
                </a:cubicBezTo>
                <a:cubicBezTo>
                  <a:pt x="86962" y="42207"/>
                  <a:pt x="87157" y="42938"/>
                  <a:pt x="87303" y="43623"/>
                </a:cubicBezTo>
                <a:cubicBezTo>
                  <a:pt x="87669" y="45359"/>
                  <a:pt x="88060" y="45816"/>
                  <a:pt x="89084" y="44811"/>
                </a:cubicBezTo>
                <a:cubicBezTo>
                  <a:pt x="91232" y="42847"/>
                  <a:pt x="92574" y="43989"/>
                  <a:pt x="93281" y="48283"/>
                </a:cubicBezTo>
                <a:cubicBezTo>
                  <a:pt x="93599" y="50110"/>
                  <a:pt x="93745" y="52348"/>
                  <a:pt x="93550" y="54221"/>
                </a:cubicBezTo>
                <a:cubicBezTo>
                  <a:pt x="92281" y="65824"/>
                  <a:pt x="88548" y="73681"/>
                  <a:pt x="82667" y="77837"/>
                </a:cubicBezTo>
                <a:cubicBezTo>
                  <a:pt x="81911" y="78385"/>
                  <a:pt x="80935" y="78203"/>
                  <a:pt x="80081" y="77974"/>
                </a:cubicBezTo>
                <a:cubicBezTo>
                  <a:pt x="79227" y="77746"/>
                  <a:pt x="79032" y="76467"/>
                  <a:pt x="79593" y="75188"/>
                </a:cubicBezTo>
                <a:cubicBezTo>
                  <a:pt x="79812" y="74731"/>
                  <a:pt x="80105" y="74366"/>
                  <a:pt x="80374" y="74000"/>
                </a:cubicBezTo>
                <a:cubicBezTo>
                  <a:pt x="82326" y="71168"/>
                  <a:pt x="82570" y="68473"/>
                  <a:pt x="81154" y="64590"/>
                </a:cubicBezTo>
                <a:cubicBezTo>
                  <a:pt x="80471" y="62717"/>
                  <a:pt x="79593" y="61073"/>
                  <a:pt x="78934" y="59154"/>
                </a:cubicBezTo>
                <a:cubicBezTo>
                  <a:pt x="77592" y="55226"/>
                  <a:pt x="78690" y="49516"/>
                  <a:pt x="81008" y="48374"/>
                </a:cubicBezTo>
                <a:cubicBezTo>
                  <a:pt x="81984" y="47917"/>
                  <a:pt x="83009" y="48054"/>
                  <a:pt x="84009" y="47872"/>
                </a:cubicBezTo>
                <a:cubicBezTo>
                  <a:pt x="84302" y="47826"/>
                  <a:pt x="84595" y="47780"/>
                  <a:pt x="84912" y="47735"/>
                </a:cubicBezTo>
                <a:cubicBezTo>
                  <a:pt x="84863" y="47049"/>
                  <a:pt x="84961" y="46181"/>
                  <a:pt x="84766" y="45679"/>
                </a:cubicBezTo>
                <a:cubicBezTo>
                  <a:pt x="83790" y="42847"/>
                  <a:pt x="82399" y="42207"/>
                  <a:pt x="80691" y="43395"/>
                </a:cubicBezTo>
                <a:cubicBezTo>
                  <a:pt x="78739" y="44811"/>
                  <a:pt x="77738" y="47689"/>
                  <a:pt x="77055" y="51115"/>
                </a:cubicBezTo>
                <a:cubicBezTo>
                  <a:pt x="76274" y="55135"/>
                  <a:pt x="76250" y="59337"/>
                  <a:pt x="76372" y="63540"/>
                </a:cubicBezTo>
                <a:cubicBezTo>
                  <a:pt x="76396" y="64910"/>
                  <a:pt x="76494" y="66326"/>
                  <a:pt x="76567" y="67696"/>
                </a:cubicBezTo>
                <a:cubicBezTo>
                  <a:pt x="76592" y="67696"/>
                  <a:pt x="76616" y="67696"/>
                  <a:pt x="76665" y="67696"/>
                </a:cubicBezTo>
              </a:path>
            </a:pathLst>
          </a:custGeom>
          <a:solidFill>
            <a:srgbClr val="70041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pic>
        <p:nvPicPr>
          <p:cNvPr id="8194" name="Picture 2" descr="Image result for huntington dise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703" y="1725898"/>
            <a:ext cx="8391525" cy="314381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27335" y="215214"/>
            <a:ext cx="6986893" cy="1323439"/>
          </a:xfrm>
          <a:prstGeom prst="rect">
            <a:avLst/>
          </a:prstGeom>
          <a:noFill/>
        </p:spPr>
        <p:txBody>
          <a:bodyPr wrap="square" rtlCol="0">
            <a:spAutoFit/>
          </a:bodyPr>
          <a:lstStyle/>
          <a:p>
            <a:r>
              <a:rPr lang="en-US" sz="2000" b="1" dirty="0">
                <a:solidFill>
                  <a:srgbClr val="70041E"/>
                </a:solidFill>
                <a:latin typeface="Libre Baskerville" charset="0"/>
              </a:rPr>
              <a:t>T</a:t>
            </a:r>
            <a:r>
              <a:rPr lang="en-US" sz="2000" b="1" dirty="0" smtClean="0">
                <a:solidFill>
                  <a:srgbClr val="70041E"/>
                </a:solidFill>
                <a:latin typeface="Libre Baskerville" charset="0"/>
              </a:rPr>
              <a:t>he </a:t>
            </a:r>
            <a:r>
              <a:rPr lang="en-US" sz="2000" b="1" dirty="0">
                <a:solidFill>
                  <a:srgbClr val="70041E"/>
                </a:solidFill>
                <a:latin typeface="Libre Baskerville" charset="0"/>
              </a:rPr>
              <a:t>brain is small and shows </a:t>
            </a:r>
            <a:r>
              <a:rPr lang="en-US" sz="2000" b="1" dirty="0" smtClean="0">
                <a:solidFill>
                  <a:srgbClr val="70041E"/>
                </a:solidFill>
                <a:latin typeface="Libre Baskerville" charset="0"/>
              </a:rPr>
              <a:t>striking atrophy </a:t>
            </a:r>
            <a:r>
              <a:rPr lang="en-US" sz="2000" b="1" dirty="0">
                <a:solidFill>
                  <a:srgbClr val="70041E"/>
                </a:solidFill>
                <a:latin typeface="Libre Baskerville" charset="0"/>
              </a:rPr>
              <a:t>of the caudate nucleus and, </a:t>
            </a:r>
            <a:r>
              <a:rPr lang="en-US" sz="2000" b="1" dirty="0" smtClean="0">
                <a:solidFill>
                  <a:srgbClr val="70041E"/>
                </a:solidFill>
                <a:latin typeface="Libre Baskerville" charset="0"/>
              </a:rPr>
              <a:t>sometimes,</a:t>
            </a:r>
            <a:endParaRPr lang="en-US" sz="2000" b="1" dirty="0">
              <a:solidFill>
                <a:srgbClr val="70041E"/>
              </a:solidFill>
              <a:latin typeface="Libre Baskerville" charset="0"/>
            </a:endParaRPr>
          </a:p>
          <a:p>
            <a:r>
              <a:rPr lang="en-US" sz="2000" b="1" dirty="0">
                <a:solidFill>
                  <a:srgbClr val="70041E"/>
                </a:solidFill>
                <a:latin typeface="Libre Baskerville" charset="0"/>
              </a:rPr>
              <a:t>the </a:t>
            </a:r>
            <a:r>
              <a:rPr lang="en-US" sz="2000" b="1" dirty="0" smtClean="0">
                <a:solidFill>
                  <a:srgbClr val="70041E"/>
                </a:solidFill>
                <a:latin typeface="Libre Baskerville" charset="0"/>
              </a:rPr>
              <a:t>putamen. The </a:t>
            </a:r>
            <a:r>
              <a:rPr lang="en-US" sz="2000" b="1" dirty="0">
                <a:solidFill>
                  <a:srgbClr val="70041E"/>
                </a:solidFill>
                <a:latin typeface="Libre Baskerville" charset="0"/>
              </a:rPr>
              <a:t>lateral and third ventricles are dilated.</a:t>
            </a:r>
          </a:p>
        </p:txBody>
      </p:sp>
    </p:spTree>
    <p:extLst>
      <p:ext uri="{BB962C8B-B14F-4D97-AF65-F5344CB8AC3E}">
        <p14:creationId xmlns:p14="http://schemas.microsoft.com/office/powerpoint/2010/main" val="9404402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2" name="Google Shape;82;p15"/>
          <p:cNvSpPr txBox="1">
            <a:spLocks noGrp="1"/>
          </p:cNvSpPr>
          <p:nvPr>
            <p:ph type="subTitle" idx="4294967295"/>
          </p:nvPr>
        </p:nvSpPr>
        <p:spPr>
          <a:xfrm>
            <a:off x="1299159" y="414188"/>
            <a:ext cx="6593700" cy="1519500"/>
          </a:xfrm>
          <a:prstGeom prst="rect">
            <a:avLst/>
          </a:prstGeom>
        </p:spPr>
        <p:txBody>
          <a:bodyPr spcFirstLastPara="1" wrap="square" lIns="91425" tIns="91425" rIns="91425" bIns="91425" anchor="t" anchorCtr="0">
            <a:noAutofit/>
          </a:bodyPr>
          <a:lstStyle/>
          <a:p>
            <a:pPr marL="0" lvl="0" indent="0" algn="ctr">
              <a:buNone/>
            </a:pPr>
            <a:r>
              <a:rPr lang="en-US" sz="4000" b="1" dirty="0">
                <a:latin typeface="Montserrat" charset="0"/>
              </a:rPr>
              <a:t>Amyotrophic Lateral </a:t>
            </a:r>
            <a:r>
              <a:rPr lang="en-US" sz="4000" b="1" dirty="0" smtClean="0">
                <a:latin typeface="Montserrat" charset="0"/>
              </a:rPr>
              <a:t>Sclerosis (ALS)</a:t>
            </a:r>
            <a:endParaRPr sz="4000" b="1" i="1" dirty="0">
              <a:latin typeface="Montserrat" charset="0"/>
            </a:endParaRPr>
          </a:p>
        </p:txBody>
      </p:sp>
      <p:sp>
        <p:nvSpPr>
          <p:cNvPr id="83" name="Google Shape;83;p15"/>
          <p:cNvSpPr txBox="1">
            <a:spLocks noGrp="1"/>
          </p:cNvSpPr>
          <p:nvPr>
            <p:ph type="sldNum" idx="12"/>
          </p:nvPr>
        </p:nvSpPr>
        <p:spPr>
          <a:xfrm>
            <a:off x="38389" y="4749900"/>
            <a:ext cx="9105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26</a:t>
            </a:fld>
            <a:endParaRPr dirty="0"/>
          </a:p>
        </p:txBody>
      </p:sp>
      <p:grpSp>
        <p:nvGrpSpPr>
          <p:cNvPr id="84" name="Google Shape;84;p15"/>
          <p:cNvGrpSpPr/>
          <p:nvPr/>
        </p:nvGrpSpPr>
        <p:grpSpPr>
          <a:xfrm>
            <a:off x="4157591" y="2825399"/>
            <a:ext cx="1200062" cy="722263"/>
            <a:chOff x="1814513" y="571500"/>
            <a:chExt cx="1200062" cy="722263"/>
          </a:xfrm>
        </p:grpSpPr>
        <p:sp>
          <p:nvSpPr>
            <p:cNvPr id="85" name="Google Shape;85;p15"/>
            <p:cNvSpPr/>
            <p:nvPr/>
          </p:nvSpPr>
          <p:spPr>
            <a:xfrm>
              <a:off x="1814513" y="573088"/>
              <a:ext cx="1019100" cy="442800"/>
            </a:xfrm>
            <a:custGeom>
              <a:avLst/>
              <a:gdLst/>
              <a:ahLst/>
              <a:cxnLst/>
              <a:rect l="l" t="t" r="r" b="b"/>
              <a:pathLst>
                <a:path w="120000" h="120000" extrusionOk="0">
                  <a:moveTo>
                    <a:pt x="54114" y="19424"/>
                  </a:moveTo>
                  <a:cubicBezTo>
                    <a:pt x="40841" y="19098"/>
                    <a:pt x="33523" y="43541"/>
                    <a:pt x="32389" y="65181"/>
                  </a:cubicBezTo>
                  <a:cubicBezTo>
                    <a:pt x="32049" y="71374"/>
                    <a:pt x="31992" y="77436"/>
                    <a:pt x="32900" y="83432"/>
                  </a:cubicBezTo>
                  <a:cubicBezTo>
                    <a:pt x="33467" y="87083"/>
                    <a:pt x="34289" y="90407"/>
                    <a:pt x="35736" y="92493"/>
                  </a:cubicBezTo>
                  <a:cubicBezTo>
                    <a:pt x="36104" y="93014"/>
                    <a:pt x="36700" y="92558"/>
                    <a:pt x="37182" y="92623"/>
                  </a:cubicBezTo>
                  <a:cubicBezTo>
                    <a:pt x="37154" y="91515"/>
                    <a:pt x="37267" y="90277"/>
                    <a:pt x="37097" y="89364"/>
                  </a:cubicBezTo>
                  <a:cubicBezTo>
                    <a:pt x="36842" y="88126"/>
                    <a:pt x="36275" y="87148"/>
                    <a:pt x="35991" y="85909"/>
                  </a:cubicBezTo>
                  <a:cubicBezTo>
                    <a:pt x="35452" y="83498"/>
                    <a:pt x="35707" y="81347"/>
                    <a:pt x="36530" y="79521"/>
                  </a:cubicBezTo>
                  <a:cubicBezTo>
                    <a:pt x="37267" y="77827"/>
                    <a:pt x="38061" y="78087"/>
                    <a:pt x="38912" y="79000"/>
                  </a:cubicBezTo>
                  <a:cubicBezTo>
                    <a:pt x="41181" y="81477"/>
                    <a:pt x="42202" y="87213"/>
                    <a:pt x="41153" y="92753"/>
                  </a:cubicBezTo>
                  <a:cubicBezTo>
                    <a:pt x="40784" y="94709"/>
                    <a:pt x="40189" y="96469"/>
                    <a:pt x="39565" y="98098"/>
                  </a:cubicBezTo>
                  <a:cubicBezTo>
                    <a:pt x="38430" y="101162"/>
                    <a:pt x="38373" y="101097"/>
                    <a:pt x="39905" y="103443"/>
                  </a:cubicBezTo>
                  <a:cubicBezTo>
                    <a:pt x="44131" y="110092"/>
                    <a:pt x="49066" y="110809"/>
                    <a:pt x="52725" y="104812"/>
                  </a:cubicBezTo>
                  <a:cubicBezTo>
                    <a:pt x="53916" y="102922"/>
                    <a:pt x="54852" y="100054"/>
                    <a:pt x="55674" y="97251"/>
                  </a:cubicBezTo>
                  <a:cubicBezTo>
                    <a:pt x="56043" y="96013"/>
                    <a:pt x="56015" y="93731"/>
                    <a:pt x="55816" y="92167"/>
                  </a:cubicBezTo>
                  <a:cubicBezTo>
                    <a:pt x="55646" y="90863"/>
                    <a:pt x="54965" y="89103"/>
                    <a:pt x="54455" y="89038"/>
                  </a:cubicBezTo>
                  <a:cubicBezTo>
                    <a:pt x="53973" y="88908"/>
                    <a:pt x="53178" y="90407"/>
                    <a:pt x="52923" y="91645"/>
                  </a:cubicBezTo>
                  <a:cubicBezTo>
                    <a:pt x="52299" y="94513"/>
                    <a:pt x="51845" y="97381"/>
                    <a:pt x="50172" y="97447"/>
                  </a:cubicBezTo>
                  <a:cubicBezTo>
                    <a:pt x="48243" y="97577"/>
                    <a:pt x="46598" y="95947"/>
                    <a:pt x="45436" y="92493"/>
                  </a:cubicBezTo>
                  <a:cubicBezTo>
                    <a:pt x="42883" y="85062"/>
                    <a:pt x="41522" y="76393"/>
                    <a:pt x="41011" y="67072"/>
                  </a:cubicBezTo>
                  <a:cubicBezTo>
                    <a:pt x="40557" y="58728"/>
                    <a:pt x="40784" y="50516"/>
                    <a:pt x="42174" y="42563"/>
                  </a:cubicBezTo>
                  <a:cubicBezTo>
                    <a:pt x="43138" y="37218"/>
                    <a:pt x="44556" y="32590"/>
                    <a:pt x="46598" y="29462"/>
                  </a:cubicBezTo>
                  <a:cubicBezTo>
                    <a:pt x="47875" y="27571"/>
                    <a:pt x="49463" y="26463"/>
                    <a:pt x="50966" y="25942"/>
                  </a:cubicBezTo>
                  <a:cubicBezTo>
                    <a:pt x="51704" y="25681"/>
                    <a:pt x="52668" y="27246"/>
                    <a:pt x="53405" y="28484"/>
                  </a:cubicBezTo>
                  <a:cubicBezTo>
                    <a:pt x="54228" y="29853"/>
                    <a:pt x="54058" y="32265"/>
                    <a:pt x="53575" y="33894"/>
                  </a:cubicBezTo>
                  <a:cubicBezTo>
                    <a:pt x="53264" y="34937"/>
                    <a:pt x="52413" y="35393"/>
                    <a:pt x="51760" y="35524"/>
                  </a:cubicBezTo>
                  <a:cubicBezTo>
                    <a:pt x="51250" y="35719"/>
                    <a:pt x="50711" y="34741"/>
                    <a:pt x="50172" y="34741"/>
                  </a:cubicBezTo>
                  <a:cubicBezTo>
                    <a:pt x="49690" y="34807"/>
                    <a:pt x="48981" y="35067"/>
                    <a:pt x="48754" y="35850"/>
                  </a:cubicBezTo>
                  <a:cubicBezTo>
                    <a:pt x="48527" y="36632"/>
                    <a:pt x="48640" y="38326"/>
                    <a:pt x="48867" y="39304"/>
                  </a:cubicBezTo>
                  <a:cubicBezTo>
                    <a:pt x="49548" y="42563"/>
                    <a:pt x="50824" y="44454"/>
                    <a:pt x="52271" y="45627"/>
                  </a:cubicBezTo>
                  <a:cubicBezTo>
                    <a:pt x="53831" y="46800"/>
                    <a:pt x="55447" y="47713"/>
                    <a:pt x="57007" y="48951"/>
                  </a:cubicBezTo>
                  <a:cubicBezTo>
                    <a:pt x="59446" y="50776"/>
                    <a:pt x="61687" y="53253"/>
                    <a:pt x="63134" y="58468"/>
                  </a:cubicBezTo>
                  <a:cubicBezTo>
                    <a:pt x="64126" y="62053"/>
                    <a:pt x="64807" y="65898"/>
                    <a:pt x="64495" y="70266"/>
                  </a:cubicBezTo>
                  <a:cubicBezTo>
                    <a:pt x="64126" y="75024"/>
                    <a:pt x="63162" y="78804"/>
                    <a:pt x="60978" y="80108"/>
                  </a:cubicBezTo>
                  <a:cubicBezTo>
                    <a:pt x="60127" y="80630"/>
                    <a:pt x="59730" y="81542"/>
                    <a:pt x="60184" y="83628"/>
                  </a:cubicBezTo>
                  <a:cubicBezTo>
                    <a:pt x="60354" y="84410"/>
                    <a:pt x="60382" y="85388"/>
                    <a:pt x="60467" y="86235"/>
                  </a:cubicBezTo>
                  <a:cubicBezTo>
                    <a:pt x="61489" y="96730"/>
                    <a:pt x="60127" y="105529"/>
                    <a:pt x="56185" y="111200"/>
                  </a:cubicBezTo>
                  <a:cubicBezTo>
                    <a:pt x="50626" y="119217"/>
                    <a:pt x="44698" y="120000"/>
                    <a:pt x="38941" y="112504"/>
                  </a:cubicBezTo>
                  <a:cubicBezTo>
                    <a:pt x="30716" y="101814"/>
                    <a:pt x="28021" y="87343"/>
                    <a:pt x="28787" y="66224"/>
                  </a:cubicBezTo>
                  <a:cubicBezTo>
                    <a:pt x="28872" y="64139"/>
                    <a:pt x="28900" y="61988"/>
                    <a:pt x="28929" y="59902"/>
                  </a:cubicBezTo>
                  <a:cubicBezTo>
                    <a:pt x="28106" y="60228"/>
                    <a:pt x="27312" y="60619"/>
                    <a:pt x="26490" y="61010"/>
                  </a:cubicBezTo>
                  <a:cubicBezTo>
                    <a:pt x="24561" y="61988"/>
                    <a:pt x="22746" y="60879"/>
                    <a:pt x="20959" y="59380"/>
                  </a:cubicBezTo>
                  <a:cubicBezTo>
                    <a:pt x="19569" y="58272"/>
                    <a:pt x="19541" y="58337"/>
                    <a:pt x="19654" y="61792"/>
                  </a:cubicBezTo>
                  <a:cubicBezTo>
                    <a:pt x="19995" y="71113"/>
                    <a:pt x="17102" y="75936"/>
                    <a:pt x="13131" y="72156"/>
                  </a:cubicBezTo>
                  <a:cubicBezTo>
                    <a:pt x="9274" y="68506"/>
                    <a:pt x="5984" y="62705"/>
                    <a:pt x="3970" y="54166"/>
                  </a:cubicBezTo>
                  <a:cubicBezTo>
                    <a:pt x="992" y="41520"/>
                    <a:pt x="0" y="28158"/>
                    <a:pt x="2524" y="14470"/>
                  </a:cubicBezTo>
                  <a:cubicBezTo>
                    <a:pt x="3148" y="11080"/>
                    <a:pt x="4282" y="7887"/>
                    <a:pt x="5473" y="5279"/>
                  </a:cubicBezTo>
                  <a:cubicBezTo>
                    <a:pt x="6494" y="2933"/>
                    <a:pt x="7998" y="2281"/>
                    <a:pt x="9472" y="3193"/>
                  </a:cubicBezTo>
                  <a:cubicBezTo>
                    <a:pt x="10465" y="3845"/>
                    <a:pt x="11515" y="4627"/>
                    <a:pt x="11543" y="7626"/>
                  </a:cubicBezTo>
                  <a:cubicBezTo>
                    <a:pt x="11543" y="10233"/>
                    <a:pt x="11259" y="12645"/>
                    <a:pt x="10011" y="13688"/>
                  </a:cubicBezTo>
                  <a:cubicBezTo>
                    <a:pt x="9784" y="13883"/>
                    <a:pt x="9529" y="13948"/>
                    <a:pt x="9331" y="14209"/>
                  </a:cubicBezTo>
                  <a:cubicBezTo>
                    <a:pt x="8310" y="15382"/>
                    <a:pt x="8139" y="16686"/>
                    <a:pt x="9104" y="18055"/>
                  </a:cubicBezTo>
                  <a:cubicBezTo>
                    <a:pt x="10352" y="19750"/>
                    <a:pt x="11770" y="21379"/>
                    <a:pt x="13188" y="21770"/>
                  </a:cubicBezTo>
                  <a:cubicBezTo>
                    <a:pt x="15031" y="22227"/>
                    <a:pt x="16932" y="21379"/>
                    <a:pt x="18832" y="21184"/>
                  </a:cubicBezTo>
                  <a:cubicBezTo>
                    <a:pt x="20392" y="20988"/>
                    <a:pt x="21980" y="20532"/>
                    <a:pt x="23540" y="20727"/>
                  </a:cubicBezTo>
                  <a:cubicBezTo>
                    <a:pt x="26263" y="21118"/>
                    <a:pt x="28277" y="25551"/>
                    <a:pt x="28900" y="31939"/>
                  </a:cubicBezTo>
                  <a:cubicBezTo>
                    <a:pt x="29411" y="37023"/>
                    <a:pt x="28362" y="42954"/>
                    <a:pt x="26263" y="45953"/>
                  </a:cubicBezTo>
                  <a:cubicBezTo>
                    <a:pt x="25412" y="47256"/>
                    <a:pt x="24448" y="48039"/>
                    <a:pt x="23540" y="49147"/>
                  </a:cubicBezTo>
                  <a:cubicBezTo>
                    <a:pt x="22916" y="49929"/>
                    <a:pt x="23058" y="50907"/>
                    <a:pt x="23568" y="51558"/>
                  </a:cubicBezTo>
                  <a:cubicBezTo>
                    <a:pt x="24533" y="52601"/>
                    <a:pt x="25639" y="52992"/>
                    <a:pt x="26490" y="51428"/>
                  </a:cubicBezTo>
                  <a:cubicBezTo>
                    <a:pt x="28021" y="48625"/>
                    <a:pt x="29553" y="45757"/>
                    <a:pt x="30829" y="42368"/>
                  </a:cubicBezTo>
                  <a:cubicBezTo>
                    <a:pt x="32843" y="36892"/>
                    <a:pt x="34630" y="30896"/>
                    <a:pt x="36530" y="25225"/>
                  </a:cubicBezTo>
                  <a:cubicBezTo>
                    <a:pt x="36984" y="23921"/>
                    <a:pt x="36813" y="23335"/>
                    <a:pt x="36275" y="22813"/>
                  </a:cubicBezTo>
                  <a:cubicBezTo>
                    <a:pt x="35934" y="22422"/>
                    <a:pt x="35566" y="22096"/>
                    <a:pt x="35197" y="21705"/>
                  </a:cubicBezTo>
                  <a:cubicBezTo>
                    <a:pt x="32871" y="18837"/>
                    <a:pt x="31964" y="13948"/>
                    <a:pt x="32701" y="8017"/>
                  </a:cubicBezTo>
                  <a:cubicBezTo>
                    <a:pt x="33297" y="2933"/>
                    <a:pt x="35367" y="456"/>
                    <a:pt x="37494" y="2216"/>
                  </a:cubicBezTo>
                  <a:cubicBezTo>
                    <a:pt x="38856" y="3324"/>
                    <a:pt x="39394" y="7821"/>
                    <a:pt x="38600" y="11341"/>
                  </a:cubicBezTo>
                  <a:cubicBezTo>
                    <a:pt x="37920" y="14405"/>
                    <a:pt x="37948" y="14731"/>
                    <a:pt x="39451" y="14274"/>
                  </a:cubicBezTo>
                  <a:cubicBezTo>
                    <a:pt x="42032" y="13492"/>
                    <a:pt x="44585" y="12449"/>
                    <a:pt x="47137" y="11276"/>
                  </a:cubicBezTo>
                  <a:cubicBezTo>
                    <a:pt x="51023" y="9516"/>
                    <a:pt x="54937" y="8669"/>
                    <a:pt x="58879" y="10038"/>
                  </a:cubicBezTo>
                  <a:cubicBezTo>
                    <a:pt x="64864" y="12189"/>
                    <a:pt x="69458" y="19815"/>
                    <a:pt x="73429" y="29788"/>
                  </a:cubicBezTo>
                  <a:cubicBezTo>
                    <a:pt x="75329" y="34611"/>
                    <a:pt x="77059" y="39826"/>
                    <a:pt x="78846" y="44845"/>
                  </a:cubicBezTo>
                  <a:cubicBezTo>
                    <a:pt x="80293" y="49016"/>
                    <a:pt x="80434" y="49082"/>
                    <a:pt x="81285" y="44193"/>
                  </a:cubicBezTo>
                  <a:cubicBezTo>
                    <a:pt x="83072" y="33829"/>
                    <a:pt x="85908" y="25225"/>
                    <a:pt x="89482" y="17925"/>
                  </a:cubicBezTo>
                  <a:cubicBezTo>
                    <a:pt x="95126" y="6518"/>
                    <a:pt x="101621" y="0"/>
                    <a:pt x="109279" y="847"/>
                  </a:cubicBezTo>
                  <a:cubicBezTo>
                    <a:pt x="113476" y="1303"/>
                    <a:pt x="116766" y="5866"/>
                    <a:pt x="119602" y="12580"/>
                  </a:cubicBezTo>
                  <a:cubicBezTo>
                    <a:pt x="119801" y="13036"/>
                    <a:pt x="119858" y="13818"/>
                    <a:pt x="120000" y="14405"/>
                  </a:cubicBezTo>
                  <a:cubicBezTo>
                    <a:pt x="119659" y="14665"/>
                    <a:pt x="119319" y="15252"/>
                    <a:pt x="118978" y="15187"/>
                  </a:cubicBezTo>
                  <a:cubicBezTo>
                    <a:pt x="117589" y="14796"/>
                    <a:pt x="116114" y="14861"/>
                    <a:pt x="114809" y="13688"/>
                  </a:cubicBezTo>
                  <a:cubicBezTo>
                    <a:pt x="110952" y="10233"/>
                    <a:pt x="107151" y="8734"/>
                    <a:pt x="103096" y="11797"/>
                  </a:cubicBezTo>
                  <a:cubicBezTo>
                    <a:pt x="98529" y="15252"/>
                    <a:pt x="94814" y="21379"/>
                    <a:pt x="91779" y="29722"/>
                  </a:cubicBezTo>
                  <a:cubicBezTo>
                    <a:pt x="87638" y="41129"/>
                    <a:pt x="85710" y="54492"/>
                    <a:pt x="85341" y="69158"/>
                  </a:cubicBezTo>
                  <a:cubicBezTo>
                    <a:pt x="85228" y="73720"/>
                    <a:pt x="85256" y="74633"/>
                    <a:pt x="87440" y="74633"/>
                  </a:cubicBezTo>
                  <a:cubicBezTo>
                    <a:pt x="90333" y="74633"/>
                    <a:pt x="92517" y="78870"/>
                    <a:pt x="93311" y="85192"/>
                  </a:cubicBezTo>
                  <a:cubicBezTo>
                    <a:pt x="93821" y="89364"/>
                    <a:pt x="93367" y="92884"/>
                    <a:pt x="91836" y="94383"/>
                  </a:cubicBezTo>
                  <a:cubicBezTo>
                    <a:pt x="91155" y="95100"/>
                    <a:pt x="90077" y="95230"/>
                    <a:pt x="89454" y="94448"/>
                  </a:cubicBezTo>
                  <a:cubicBezTo>
                    <a:pt x="88943" y="93796"/>
                    <a:pt x="88773" y="91515"/>
                    <a:pt x="88546" y="89820"/>
                  </a:cubicBezTo>
                  <a:cubicBezTo>
                    <a:pt x="88461" y="89234"/>
                    <a:pt x="88574" y="88386"/>
                    <a:pt x="88716" y="87734"/>
                  </a:cubicBezTo>
                  <a:cubicBezTo>
                    <a:pt x="89283" y="85388"/>
                    <a:pt x="89085" y="83563"/>
                    <a:pt x="87979" y="82520"/>
                  </a:cubicBezTo>
                  <a:cubicBezTo>
                    <a:pt x="86986" y="81673"/>
                    <a:pt x="85965" y="82650"/>
                    <a:pt x="85398" y="85062"/>
                  </a:cubicBezTo>
                  <a:cubicBezTo>
                    <a:pt x="85228" y="85844"/>
                    <a:pt x="85114" y="86757"/>
                    <a:pt x="85001" y="87604"/>
                  </a:cubicBezTo>
                  <a:cubicBezTo>
                    <a:pt x="84490" y="91841"/>
                    <a:pt x="84490" y="91841"/>
                    <a:pt x="82533" y="91319"/>
                  </a:cubicBezTo>
                  <a:cubicBezTo>
                    <a:pt x="82221" y="91189"/>
                    <a:pt x="81909" y="91059"/>
                    <a:pt x="81597" y="90994"/>
                  </a:cubicBezTo>
                  <a:cubicBezTo>
                    <a:pt x="79839" y="90863"/>
                    <a:pt x="78676" y="89690"/>
                    <a:pt x="78080" y="85062"/>
                  </a:cubicBezTo>
                  <a:cubicBezTo>
                    <a:pt x="77315" y="79261"/>
                    <a:pt x="75329" y="75936"/>
                    <a:pt x="72606" y="75415"/>
                  </a:cubicBezTo>
                  <a:cubicBezTo>
                    <a:pt x="71302" y="75154"/>
                    <a:pt x="71075" y="76197"/>
                    <a:pt x="71302" y="79196"/>
                  </a:cubicBezTo>
                  <a:cubicBezTo>
                    <a:pt x="71472" y="81347"/>
                    <a:pt x="71614" y="84019"/>
                    <a:pt x="71217" y="85844"/>
                  </a:cubicBezTo>
                  <a:cubicBezTo>
                    <a:pt x="70224" y="90472"/>
                    <a:pt x="67501" y="90016"/>
                    <a:pt x="66225" y="85323"/>
                  </a:cubicBezTo>
                  <a:cubicBezTo>
                    <a:pt x="64977" y="80760"/>
                    <a:pt x="65629" y="72286"/>
                    <a:pt x="67700" y="69809"/>
                  </a:cubicBezTo>
                  <a:cubicBezTo>
                    <a:pt x="69487" y="67658"/>
                    <a:pt x="71500" y="66355"/>
                    <a:pt x="73486" y="65442"/>
                  </a:cubicBezTo>
                  <a:cubicBezTo>
                    <a:pt x="75102" y="64725"/>
                    <a:pt x="76549" y="66550"/>
                    <a:pt x="77655" y="69483"/>
                  </a:cubicBezTo>
                  <a:cubicBezTo>
                    <a:pt x="77797" y="69809"/>
                    <a:pt x="78052" y="69809"/>
                    <a:pt x="78251" y="69940"/>
                  </a:cubicBezTo>
                  <a:cubicBezTo>
                    <a:pt x="78307" y="69483"/>
                    <a:pt x="78449" y="68897"/>
                    <a:pt x="78364" y="68441"/>
                  </a:cubicBezTo>
                  <a:cubicBezTo>
                    <a:pt x="77882" y="65638"/>
                    <a:pt x="77456" y="62705"/>
                    <a:pt x="76861" y="59967"/>
                  </a:cubicBezTo>
                  <a:cubicBezTo>
                    <a:pt x="74847" y="50907"/>
                    <a:pt x="72039" y="43411"/>
                    <a:pt x="68125" y="38457"/>
                  </a:cubicBezTo>
                  <a:cubicBezTo>
                    <a:pt x="67331" y="37414"/>
                    <a:pt x="66395" y="36632"/>
                    <a:pt x="65488" y="36371"/>
                  </a:cubicBezTo>
                  <a:cubicBezTo>
                    <a:pt x="64807" y="36175"/>
                    <a:pt x="63928" y="36827"/>
                    <a:pt x="64552" y="39239"/>
                  </a:cubicBezTo>
                  <a:cubicBezTo>
                    <a:pt x="65232" y="41912"/>
                    <a:pt x="65005" y="44128"/>
                    <a:pt x="64069" y="46083"/>
                  </a:cubicBezTo>
                  <a:cubicBezTo>
                    <a:pt x="63134" y="47973"/>
                    <a:pt x="61999" y="48886"/>
                    <a:pt x="60808" y="47778"/>
                  </a:cubicBezTo>
                  <a:cubicBezTo>
                    <a:pt x="59560" y="46539"/>
                    <a:pt x="58851" y="44258"/>
                    <a:pt x="58794" y="40999"/>
                  </a:cubicBezTo>
                  <a:cubicBezTo>
                    <a:pt x="58709" y="35393"/>
                    <a:pt x="59985" y="30961"/>
                    <a:pt x="62283" y="28614"/>
                  </a:cubicBezTo>
                  <a:cubicBezTo>
                    <a:pt x="63048" y="27897"/>
                    <a:pt x="63757" y="26920"/>
                    <a:pt x="64495" y="26072"/>
                  </a:cubicBezTo>
                  <a:cubicBezTo>
                    <a:pt x="63729" y="24964"/>
                    <a:pt x="63020" y="23595"/>
                    <a:pt x="62198" y="22813"/>
                  </a:cubicBezTo>
                  <a:cubicBezTo>
                    <a:pt x="59617" y="20206"/>
                    <a:pt x="56894" y="19293"/>
                    <a:pt x="54114" y="19424"/>
                  </a:cubicBezTo>
                  <a:close/>
                  <a:moveTo>
                    <a:pt x="55306" y="76262"/>
                  </a:moveTo>
                  <a:cubicBezTo>
                    <a:pt x="54909" y="74698"/>
                    <a:pt x="54738" y="73460"/>
                    <a:pt x="54398" y="72547"/>
                  </a:cubicBezTo>
                  <a:cubicBezTo>
                    <a:pt x="53292" y="69679"/>
                    <a:pt x="52129" y="67072"/>
                    <a:pt x="51023" y="64269"/>
                  </a:cubicBezTo>
                  <a:cubicBezTo>
                    <a:pt x="49463" y="60293"/>
                    <a:pt x="47931" y="56186"/>
                    <a:pt x="46400" y="52145"/>
                  </a:cubicBezTo>
                  <a:cubicBezTo>
                    <a:pt x="46201" y="51624"/>
                    <a:pt x="45974" y="51167"/>
                    <a:pt x="45776" y="50711"/>
                  </a:cubicBezTo>
                  <a:cubicBezTo>
                    <a:pt x="45748" y="51428"/>
                    <a:pt x="45634" y="52145"/>
                    <a:pt x="45691" y="52797"/>
                  </a:cubicBezTo>
                  <a:cubicBezTo>
                    <a:pt x="46627" y="62639"/>
                    <a:pt x="48726" y="70917"/>
                    <a:pt x="52356" y="76784"/>
                  </a:cubicBezTo>
                  <a:cubicBezTo>
                    <a:pt x="52838" y="77566"/>
                    <a:pt x="53490" y="78153"/>
                    <a:pt x="54058" y="78153"/>
                  </a:cubicBezTo>
                  <a:cubicBezTo>
                    <a:pt x="54455" y="78153"/>
                    <a:pt x="54852" y="76979"/>
                    <a:pt x="55306" y="76262"/>
                  </a:cubicBezTo>
                  <a:close/>
                  <a:moveTo>
                    <a:pt x="15202" y="49603"/>
                  </a:moveTo>
                  <a:cubicBezTo>
                    <a:pt x="15400" y="49342"/>
                    <a:pt x="15911" y="48690"/>
                    <a:pt x="16450" y="48039"/>
                  </a:cubicBezTo>
                  <a:cubicBezTo>
                    <a:pt x="16109" y="46931"/>
                    <a:pt x="15911" y="45497"/>
                    <a:pt x="15457" y="44780"/>
                  </a:cubicBezTo>
                  <a:cubicBezTo>
                    <a:pt x="13925" y="42368"/>
                    <a:pt x="12280" y="40152"/>
                    <a:pt x="10692" y="37870"/>
                  </a:cubicBezTo>
                  <a:cubicBezTo>
                    <a:pt x="8622" y="34807"/>
                    <a:pt x="6721" y="31417"/>
                    <a:pt x="5615" y="26072"/>
                  </a:cubicBezTo>
                  <a:cubicBezTo>
                    <a:pt x="5502" y="25551"/>
                    <a:pt x="5275" y="25095"/>
                    <a:pt x="5076" y="24638"/>
                  </a:cubicBezTo>
                  <a:cubicBezTo>
                    <a:pt x="5048" y="25420"/>
                    <a:pt x="4906" y="26333"/>
                    <a:pt x="5020" y="27050"/>
                  </a:cubicBezTo>
                  <a:cubicBezTo>
                    <a:pt x="6097" y="33699"/>
                    <a:pt x="7629" y="39760"/>
                    <a:pt x="9926" y="44649"/>
                  </a:cubicBezTo>
                  <a:cubicBezTo>
                    <a:pt x="11288" y="47582"/>
                    <a:pt x="12876" y="49342"/>
                    <a:pt x="15202" y="49603"/>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latin typeface="Calibri"/>
                <a:ea typeface="Calibri"/>
                <a:cs typeface="Calibri"/>
                <a:sym typeface="Calibri"/>
              </a:endParaRPr>
            </a:p>
          </p:txBody>
        </p:sp>
        <p:sp>
          <p:nvSpPr>
            <p:cNvPr id="86" name="Google Shape;86;p15"/>
            <p:cNvSpPr/>
            <p:nvPr/>
          </p:nvSpPr>
          <p:spPr>
            <a:xfrm>
              <a:off x="2593975" y="571500"/>
              <a:ext cx="420600" cy="482700"/>
            </a:xfrm>
            <a:custGeom>
              <a:avLst/>
              <a:gdLst/>
              <a:ahLst/>
              <a:cxnLst/>
              <a:rect l="l" t="t" r="r" b="b"/>
              <a:pathLst>
                <a:path w="120000" h="120000" extrusionOk="0">
                  <a:moveTo>
                    <a:pt x="55495" y="15764"/>
                  </a:moveTo>
                  <a:cubicBezTo>
                    <a:pt x="64985" y="16543"/>
                    <a:pt x="74888" y="17442"/>
                    <a:pt x="84790" y="18161"/>
                  </a:cubicBezTo>
                  <a:cubicBezTo>
                    <a:pt x="88160" y="18341"/>
                    <a:pt x="91667" y="18281"/>
                    <a:pt x="95037" y="17802"/>
                  </a:cubicBezTo>
                  <a:cubicBezTo>
                    <a:pt x="97375" y="17502"/>
                    <a:pt x="99851" y="16603"/>
                    <a:pt x="101707" y="15344"/>
                  </a:cubicBezTo>
                  <a:cubicBezTo>
                    <a:pt x="104595" y="13426"/>
                    <a:pt x="104389" y="11628"/>
                    <a:pt x="101020" y="10129"/>
                  </a:cubicBezTo>
                  <a:cubicBezTo>
                    <a:pt x="98063" y="8871"/>
                    <a:pt x="97444" y="6893"/>
                    <a:pt x="97512" y="4435"/>
                  </a:cubicBezTo>
                  <a:cubicBezTo>
                    <a:pt x="97581" y="1318"/>
                    <a:pt x="98613" y="359"/>
                    <a:pt x="102257" y="239"/>
                  </a:cubicBezTo>
                  <a:cubicBezTo>
                    <a:pt x="109891" y="0"/>
                    <a:pt x="115117" y="3296"/>
                    <a:pt x="117318" y="10069"/>
                  </a:cubicBezTo>
                  <a:cubicBezTo>
                    <a:pt x="120000" y="18461"/>
                    <a:pt x="117799" y="26433"/>
                    <a:pt x="113123" y="33626"/>
                  </a:cubicBezTo>
                  <a:cubicBezTo>
                    <a:pt x="109959" y="38481"/>
                    <a:pt x="105627" y="42917"/>
                    <a:pt x="101020" y="46813"/>
                  </a:cubicBezTo>
                  <a:cubicBezTo>
                    <a:pt x="89879" y="56103"/>
                    <a:pt x="76813" y="62937"/>
                    <a:pt x="62166" y="67432"/>
                  </a:cubicBezTo>
                  <a:cubicBezTo>
                    <a:pt x="54257" y="69830"/>
                    <a:pt x="46212" y="70609"/>
                    <a:pt x="38097" y="67912"/>
                  </a:cubicBezTo>
                  <a:cubicBezTo>
                    <a:pt x="31908" y="65814"/>
                    <a:pt x="29088" y="61558"/>
                    <a:pt x="28951" y="55864"/>
                  </a:cubicBezTo>
                  <a:cubicBezTo>
                    <a:pt x="28951" y="52387"/>
                    <a:pt x="31908" y="51068"/>
                    <a:pt x="33971" y="48971"/>
                  </a:cubicBezTo>
                  <a:cubicBezTo>
                    <a:pt x="34590" y="48311"/>
                    <a:pt x="34865" y="47352"/>
                    <a:pt x="35346" y="46573"/>
                  </a:cubicBezTo>
                  <a:cubicBezTo>
                    <a:pt x="34452" y="46393"/>
                    <a:pt x="33421" y="46033"/>
                    <a:pt x="32595" y="46153"/>
                  </a:cubicBezTo>
                  <a:cubicBezTo>
                    <a:pt x="27369" y="46933"/>
                    <a:pt x="22624" y="48491"/>
                    <a:pt x="19530" y="52567"/>
                  </a:cubicBezTo>
                  <a:cubicBezTo>
                    <a:pt x="14303" y="59400"/>
                    <a:pt x="15197" y="68631"/>
                    <a:pt x="21799" y="74625"/>
                  </a:cubicBezTo>
                  <a:cubicBezTo>
                    <a:pt x="30876" y="82897"/>
                    <a:pt x="43392" y="84395"/>
                    <a:pt x="54670" y="78461"/>
                  </a:cubicBezTo>
                  <a:cubicBezTo>
                    <a:pt x="56252" y="77622"/>
                    <a:pt x="57765" y="76423"/>
                    <a:pt x="58727" y="75044"/>
                  </a:cubicBezTo>
                  <a:cubicBezTo>
                    <a:pt x="61684" y="70609"/>
                    <a:pt x="66292" y="68151"/>
                    <a:pt x="71587" y="66473"/>
                  </a:cubicBezTo>
                  <a:cubicBezTo>
                    <a:pt x="74544" y="65514"/>
                    <a:pt x="75025" y="65874"/>
                    <a:pt x="74475" y="68511"/>
                  </a:cubicBezTo>
                  <a:cubicBezTo>
                    <a:pt x="72550" y="77802"/>
                    <a:pt x="62578" y="88591"/>
                    <a:pt x="48481" y="89190"/>
                  </a:cubicBezTo>
                  <a:cubicBezTo>
                    <a:pt x="43117" y="89430"/>
                    <a:pt x="37753" y="89730"/>
                    <a:pt x="32458" y="90269"/>
                  </a:cubicBezTo>
                  <a:cubicBezTo>
                    <a:pt x="25925" y="90929"/>
                    <a:pt x="20286" y="92967"/>
                    <a:pt x="17467" y="98781"/>
                  </a:cubicBezTo>
                  <a:cubicBezTo>
                    <a:pt x="15885" y="102017"/>
                    <a:pt x="16916" y="106093"/>
                    <a:pt x="19873" y="108311"/>
                  </a:cubicBezTo>
                  <a:cubicBezTo>
                    <a:pt x="21799" y="109810"/>
                    <a:pt x="23381" y="109450"/>
                    <a:pt x="24068" y="107352"/>
                  </a:cubicBezTo>
                  <a:cubicBezTo>
                    <a:pt x="24206" y="107052"/>
                    <a:pt x="24137" y="106693"/>
                    <a:pt x="24206" y="106393"/>
                  </a:cubicBezTo>
                  <a:cubicBezTo>
                    <a:pt x="25169" y="102377"/>
                    <a:pt x="27644" y="100399"/>
                    <a:pt x="31289" y="100699"/>
                  </a:cubicBezTo>
                  <a:cubicBezTo>
                    <a:pt x="34796" y="100999"/>
                    <a:pt x="38166" y="104175"/>
                    <a:pt x="38303" y="107532"/>
                  </a:cubicBezTo>
                  <a:cubicBezTo>
                    <a:pt x="38510" y="111488"/>
                    <a:pt x="36859" y="114785"/>
                    <a:pt x="33008" y="116943"/>
                  </a:cubicBezTo>
                  <a:cubicBezTo>
                    <a:pt x="28538" y="119400"/>
                    <a:pt x="23587" y="120000"/>
                    <a:pt x="18842" y="117662"/>
                  </a:cubicBezTo>
                  <a:cubicBezTo>
                    <a:pt x="5295" y="110829"/>
                    <a:pt x="5157" y="97282"/>
                    <a:pt x="13684" y="89610"/>
                  </a:cubicBezTo>
                  <a:cubicBezTo>
                    <a:pt x="15266" y="88231"/>
                    <a:pt x="18085" y="86913"/>
                    <a:pt x="18154" y="85474"/>
                  </a:cubicBezTo>
                  <a:cubicBezTo>
                    <a:pt x="18223" y="84035"/>
                    <a:pt x="15472" y="82537"/>
                    <a:pt x="14028" y="80979"/>
                  </a:cubicBezTo>
                  <a:cubicBezTo>
                    <a:pt x="9214" y="75944"/>
                    <a:pt x="6945" y="69950"/>
                    <a:pt x="6120" y="63596"/>
                  </a:cubicBezTo>
                  <a:cubicBezTo>
                    <a:pt x="5432" y="58141"/>
                    <a:pt x="5157" y="52627"/>
                    <a:pt x="5088" y="47172"/>
                  </a:cubicBezTo>
                  <a:cubicBezTo>
                    <a:pt x="5020" y="42617"/>
                    <a:pt x="5020" y="38241"/>
                    <a:pt x="1856" y="34285"/>
                  </a:cubicBezTo>
                  <a:cubicBezTo>
                    <a:pt x="618" y="32667"/>
                    <a:pt x="0" y="30629"/>
                    <a:pt x="1650" y="28651"/>
                  </a:cubicBezTo>
                  <a:cubicBezTo>
                    <a:pt x="3232" y="26673"/>
                    <a:pt x="5088" y="26433"/>
                    <a:pt x="6395" y="28651"/>
                  </a:cubicBezTo>
                  <a:cubicBezTo>
                    <a:pt x="8458" y="32367"/>
                    <a:pt x="10040" y="36263"/>
                    <a:pt x="11690" y="40159"/>
                  </a:cubicBezTo>
                  <a:cubicBezTo>
                    <a:pt x="12446" y="41838"/>
                    <a:pt x="12859" y="43636"/>
                    <a:pt x="13409" y="45374"/>
                  </a:cubicBezTo>
                  <a:cubicBezTo>
                    <a:pt x="15128" y="44355"/>
                    <a:pt x="16710" y="43156"/>
                    <a:pt x="18498" y="42317"/>
                  </a:cubicBezTo>
                  <a:cubicBezTo>
                    <a:pt x="22487" y="40399"/>
                    <a:pt x="26613" y="38721"/>
                    <a:pt x="30670" y="36863"/>
                  </a:cubicBezTo>
                  <a:cubicBezTo>
                    <a:pt x="31770" y="36323"/>
                    <a:pt x="32733" y="35664"/>
                    <a:pt x="33765" y="35064"/>
                  </a:cubicBezTo>
                  <a:cubicBezTo>
                    <a:pt x="32871" y="34525"/>
                    <a:pt x="32045" y="33866"/>
                    <a:pt x="31151" y="33386"/>
                  </a:cubicBezTo>
                  <a:cubicBezTo>
                    <a:pt x="25787" y="30629"/>
                    <a:pt x="25581" y="27152"/>
                    <a:pt x="27851" y="23196"/>
                  </a:cubicBezTo>
                  <a:cubicBezTo>
                    <a:pt x="28676" y="21698"/>
                    <a:pt x="30601" y="20499"/>
                    <a:pt x="32389" y="19600"/>
                  </a:cubicBezTo>
                  <a:cubicBezTo>
                    <a:pt x="39404" y="16123"/>
                    <a:pt x="47174" y="15524"/>
                    <a:pt x="55495" y="15764"/>
                  </a:cubicBezTo>
                  <a:close/>
                  <a:moveTo>
                    <a:pt x="57765" y="41898"/>
                  </a:moveTo>
                  <a:cubicBezTo>
                    <a:pt x="69111" y="41718"/>
                    <a:pt x="78808" y="39680"/>
                    <a:pt x="88091" y="35904"/>
                  </a:cubicBezTo>
                  <a:cubicBezTo>
                    <a:pt x="91667" y="34465"/>
                    <a:pt x="94624" y="31708"/>
                    <a:pt x="98957" y="31828"/>
                  </a:cubicBezTo>
                  <a:cubicBezTo>
                    <a:pt x="99507" y="31828"/>
                    <a:pt x="100194" y="31108"/>
                    <a:pt x="100607" y="30629"/>
                  </a:cubicBezTo>
                  <a:cubicBezTo>
                    <a:pt x="101020" y="30089"/>
                    <a:pt x="101157" y="29430"/>
                    <a:pt x="101432" y="28831"/>
                  </a:cubicBezTo>
                  <a:cubicBezTo>
                    <a:pt x="100813" y="28891"/>
                    <a:pt x="100057" y="28831"/>
                    <a:pt x="99438" y="29070"/>
                  </a:cubicBezTo>
                  <a:cubicBezTo>
                    <a:pt x="91186" y="32667"/>
                    <a:pt x="82315" y="34525"/>
                    <a:pt x="73169" y="35604"/>
                  </a:cubicBezTo>
                  <a:cubicBezTo>
                    <a:pt x="66223" y="36443"/>
                    <a:pt x="59209" y="37102"/>
                    <a:pt x="52194" y="37942"/>
                  </a:cubicBezTo>
                  <a:cubicBezTo>
                    <a:pt x="51300" y="38001"/>
                    <a:pt x="50544" y="38901"/>
                    <a:pt x="49787" y="39440"/>
                  </a:cubicBezTo>
                  <a:cubicBezTo>
                    <a:pt x="50544" y="40099"/>
                    <a:pt x="51163" y="41178"/>
                    <a:pt x="52057" y="41358"/>
                  </a:cubicBezTo>
                  <a:cubicBezTo>
                    <a:pt x="54257" y="41778"/>
                    <a:pt x="56595" y="41838"/>
                    <a:pt x="57765" y="41898"/>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latin typeface="Calibri"/>
                <a:ea typeface="Calibri"/>
                <a:cs typeface="Calibri"/>
                <a:sym typeface="Calibri"/>
              </a:endParaRPr>
            </a:p>
          </p:txBody>
        </p:sp>
        <p:sp>
          <p:nvSpPr>
            <p:cNvPr id="87" name="Google Shape;87;p15"/>
            <p:cNvSpPr/>
            <p:nvPr/>
          </p:nvSpPr>
          <p:spPr>
            <a:xfrm>
              <a:off x="2222500" y="906463"/>
              <a:ext cx="411300" cy="387300"/>
            </a:xfrm>
            <a:custGeom>
              <a:avLst/>
              <a:gdLst/>
              <a:ahLst/>
              <a:cxnLst/>
              <a:rect l="l" t="t" r="r" b="b"/>
              <a:pathLst>
                <a:path w="120000" h="120000" extrusionOk="0">
                  <a:moveTo>
                    <a:pt x="112697" y="50789"/>
                  </a:moveTo>
                  <a:cubicBezTo>
                    <a:pt x="112908" y="57203"/>
                    <a:pt x="111503" y="64437"/>
                    <a:pt x="108624" y="71373"/>
                  </a:cubicBezTo>
                  <a:cubicBezTo>
                    <a:pt x="107641" y="73760"/>
                    <a:pt x="106869" y="75251"/>
                    <a:pt x="110520" y="75922"/>
                  </a:cubicBezTo>
                  <a:cubicBezTo>
                    <a:pt x="117542" y="77190"/>
                    <a:pt x="120000" y="81740"/>
                    <a:pt x="117612" y="88974"/>
                  </a:cubicBezTo>
                  <a:cubicBezTo>
                    <a:pt x="116559" y="92181"/>
                    <a:pt x="114803" y="95612"/>
                    <a:pt x="112486" y="97775"/>
                  </a:cubicBezTo>
                  <a:cubicBezTo>
                    <a:pt x="95705" y="113287"/>
                    <a:pt x="76606" y="120000"/>
                    <a:pt x="54558" y="113884"/>
                  </a:cubicBezTo>
                  <a:cubicBezTo>
                    <a:pt x="44025" y="111050"/>
                    <a:pt x="37495" y="99490"/>
                    <a:pt x="40374" y="89720"/>
                  </a:cubicBezTo>
                  <a:cubicBezTo>
                    <a:pt x="41568" y="85692"/>
                    <a:pt x="43534" y="83903"/>
                    <a:pt x="46974" y="83679"/>
                  </a:cubicBezTo>
                  <a:cubicBezTo>
                    <a:pt x="49643" y="83530"/>
                    <a:pt x="51889" y="84425"/>
                    <a:pt x="53294" y="87184"/>
                  </a:cubicBezTo>
                  <a:cubicBezTo>
                    <a:pt x="54628" y="89869"/>
                    <a:pt x="53715" y="91883"/>
                    <a:pt x="52030" y="93896"/>
                  </a:cubicBezTo>
                  <a:cubicBezTo>
                    <a:pt x="51187" y="94866"/>
                    <a:pt x="50696" y="96134"/>
                    <a:pt x="50064" y="97252"/>
                  </a:cubicBezTo>
                  <a:cubicBezTo>
                    <a:pt x="51468" y="97849"/>
                    <a:pt x="52873" y="98968"/>
                    <a:pt x="54277" y="98968"/>
                  </a:cubicBezTo>
                  <a:cubicBezTo>
                    <a:pt x="55962" y="98968"/>
                    <a:pt x="57717" y="98222"/>
                    <a:pt x="59192" y="97327"/>
                  </a:cubicBezTo>
                  <a:cubicBezTo>
                    <a:pt x="64248" y="94195"/>
                    <a:pt x="66846" y="89123"/>
                    <a:pt x="68180" y="83380"/>
                  </a:cubicBezTo>
                  <a:cubicBezTo>
                    <a:pt x="69444" y="77936"/>
                    <a:pt x="70356" y="72417"/>
                    <a:pt x="71620" y="66973"/>
                  </a:cubicBezTo>
                  <a:cubicBezTo>
                    <a:pt x="72674" y="62349"/>
                    <a:pt x="74499" y="58023"/>
                    <a:pt x="77799" y="54518"/>
                  </a:cubicBezTo>
                  <a:cubicBezTo>
                    <a:pt x="82925" y="48999"/>
                    <a:pt x="92685" y="47955"/>
                    <a:pt x="97109" y="57949"/>
                  </a:cubicBezTo>
                  <a:cubicBezTo>
                    <a:pt x="97952" y="59888"/>
                    <a:pt x="98935" y="61827"/>
                    <a:pt x="99918" y="63766"/>
                  </a:cubicBezTo>
                  <a:cubicBezTo>
                    <a:pt x="100971" y="61379"/>
                    <a:pt x="102305" y="59067"/>
                    <a:pt x="102937" y="56606"/>
                  </a:cubicBezTo>
                  <a:cubicBezTo>
                    <a:pt x="104903" y="49446"/>
                    <a:pt x="104692" y="42287"/>
                    <a:pt x="102516" y="35201"/>
                  </a:cubicBezTo>
                  <a:cubicBezTo>
                    <a:pt x="97952" y="19987"/>
                    <a:pt x="86296" y="13946"/>
                    <a:pt x="74078" y="13797"/>
                  </a:cubicBezTo>
                  <a:cubicBezTo>
                    <a:pt x="62984" y="13648"/>
                    <a:pt x="53364" y="28340"/>
                    <a:pt x="56734" y="39602"/>
                  </a:cubicBezTo>
                  <a:cubicBezTo>
                    <a:pt x="57858" y="43331"/>
                    <a:pt x="59332" y="44077"/>
                    <a:pt x="62071" y="41243"/>
                  </a:cubicBezTo>
                  <a:cubicBezTo>
                    <a:pt x="65231" y="38036"/>
                    <a:pt x="68039" y="34232"/>
                    <a:pt x="70567" y="30354"/>
                  </a:cubicBezTo>
                  <a:cubicBezTo>
                    <a:pt x="72533" y="27296"/>
                    <a:pt x="73797" y="23791"/>
                    <a:pt x="75412" y="20435"/>
                  </a:cubicBezTo>
                  <a:cubicBezTo>
                    <a:pt x="76325" y="18421"/>
                    <a:pt x="77659" y="17526"/>
                    <a:pt x="79976" y="17750"/>
                  </a:cubicBezTo>
                  <a:cubicBezTo>
                    <a:pt x="87911" y="18272"/>
                    <a:pt x="88753" y="19465"/>
                    <a:pt x="85804" y="27371"/>
                  </a:cubicBezTo>
                  <a:cubicBezTo>
                    <a:pt x="80748" y="40870"/>
                    <a:pt x="71831" y="51236"/>
                    <a:pt x="61158" y="59813"/>
                  </a:cubicBezTo>
                  <a:cubicBezTo>
                    <a:pt x="54488" y="65183"/>
                    <a:pt x="47396" y="70031"/>
                    <a:pt x="40093" y="74356"/>
                  </a:cubicBezTo>
                  <a:cubicBezTo>
                    <a:pt x="33914" y="78085"/>
                    <a:pt x="31176" y="83082"/>
                    <a:pt x="31316" y="90466"/>
                  </a:cubicBezTo>
                  <a:cubicBezTo>
                    <a:pt x="31456" y="95388"/>
                    <a:pt x="30965" y="100385"/>
                    <a:pt x="31035" y="105307"/>
                  </a:cubicBezTo>
                  <a:cubicBezTo>
                    <a:pt x="31035" y="106575"/>
                    <a:pt x="31808" y="107917"/>
                    <a:pt x="32510" y="109036"/>
                  </a:cubicBezTo>
                  <a:cubicBezTo>
                    <a:pt x="33282" y="110379"/>
                    <a:pt x="34125" y="111572"/>
                    <a:pt x="32650" y="112840"/>
                  </a:cubicBezTo>
                  <a:cubicBezTo>
                    <a:pt x="31035" y="114182"/>
                    <a:pt x="28858" y="115301"/>
                    <a:pt x="27454" y="113362"/>
                  </a:cubicBezTo>
                  <a:cubicBezTo>
                    <a:pt x="24645" y="109633"/>
                    <a:pt x="20081" y="107246"/>
                    <a:pt x="20152" y="101205"/>
                  </a:cubicBezTo>
                  <a:cubicBezTo>
                    <a:pt x="20222" y="98893"/>
                    <a:pt x="18186" y="96357"/>
                    <a:pt x="16711" y="94195"/>
                  </a:cubicBezTo>
                  <a:cubicBezTo>
                    <a:pt x="12358" y="87781"/>
                    <a:pt x="11445" y="80845"/>
                    <a:pt x="14183" y="73610"/>
                  </a:cubicBezTo>
                  <a:cubicBezTo>
                    <a:pt x="16781" y="66749"/>
                    <a:pt x="19730" y="59962"/>
                    <a:pt x="22609" y="53175"/>
                  </a:cubicBezTo>
                  <a:cubicBezTo>
                    <a:pt x="22750" y="52728"/>
                    <a:pt x="23452" y="52280"/>
                    <a:pt x="23943" y="52280"/>
                  </a:cubicBezTo>
                  <a:cubicBezTo>
                    <a:pt x="24224" y="52280"/>
                    <a:pt x="24786" y="53026"/>
                    <a:pt x="24856" y="53474"/>
                  </a:cubicBezTo>
                  <a:cubicBezTo>
                    <a:pt x="25207" y="56904"/>
                    <a:pt x="26541" y="60186"/>
                    <a:pt x="29842" y="60186"/>
                  </a:cubicBezTo>
                  <a:cubicBezTo>
                    <a:pt x="33984" y="60111"/>
                    <a:pt x="38338" y="59216"/>
                    <a:pt x="42129" y="57501"/>
                  </a:cubicBezTo>
                  <a:cubicBezTo>
                    <a:pt x="44868" y="56308"/>
                    <a:pt x="45359" y="51684"/>
                    <a:pt x="43815" y="48701"/>
                  </a:cubicBezTo>
                  <a:cubicBezTo>
                    <a:pt x="42832" y="46911"/>
                    <a:pt x="41568" y="45195"/>
                    <a:pt x="40093" y="43927"/>
                  </a:cubicBezTo>
                  <a:cubicBezTo>
                    <a:pt x="33633" y="38259"/>
                    <a:pt x="20643" y="37663"/>
                    <a:pt x="13551" y="42585"/>
                  </a:cubicBezTo>
                  <a:cubicBezTo>
                    <a:pt x="11023" y="44375"/>
                    <a:pt x="10953" y="44822"/>
                    <a:pt x="13341" y="47060"/>
                  </a:cubicBezTo>
                  <a:cubicBezTo>
                    <a:pt x="17343" y="50938"/>
                    <a:pt x="17483" y="57277"/>
                    <a:pt x="13622" y="61081"/>
                  </a:cubicBezTo>
                  <a:cubicBezTo>
                    <a:pt x="10953" y="63617"/>
                    <a:pt x="4915" y="62498"/>
                    <a:pt x="2878" y="58993"/>
                  </a:cubicBezTo>
                  <a:cubicBezTo>
                    <a:pt x="0" y="54070"/>
                    <a:pt x="772" y="46314"/>
                    <a:pt x="4915" y="41019"/>
                  </a:cubicBezTo>
                  <a:cubicBezTo>
                    <a:pt x="10181" y="34381"/>
                    <a:pt x="16711" y="30354"/>
                    <a:pt x="25137" y="30428"/>
                  </a:cubicBezTo>
                  <a:cubicBezTo>
                    <a:pt x="30895" y="30428"/>
                    <a:pt x="36512" y="31025"/>
                    <a:pt x="41708" y="33486"/>
                  </a:cubicBezTo>
                  <a:cubicBezTo>
                    <a:pt x="44306" y="34679"/>
                    <a:pt x="45570" y="34679"/>
                    <a:pt x="46062" y="31323"/>
                  </a:cubicBezTo>
                  <a:cubicBezTo>
                    <a:pt x="46342" y="28862"/>
                    <a:pt x="47255" y="26476"/>
                    <a:pt x="48028" y="24164"/>
                  </a:cubicBezTo>
                  <a:cubicBezTo>
                    <a:pt x="53645" y="8353"/>
                    <a:pt x="63545" y="0"/>
                    <a:pt x="83838" y="4101"/>
                  </a:cubicBezTo>
                  <a:cubicBezTo>
                    <a:pt x="93458" y="6041"/>
                    <a:pt x="100760" y="12156"/>
                    <a:pt x="105886" y="21106"/>
                  </a:cubicBezTo>
                  <a:cubicBezTo>
                    <a:pt x="110871" y="29906"/>
                    <a:pt x="112837" y="39453"/>
                    <a:pt x="112697" y="50789"/>
                  </a:cubicBezTo>
                  <a:close/>
                  <a:moveTo>
                    <a:pt x="63686" y="106799"/>
                  </a:moveTo>
                  <a:cubicBezTo>
                    <a:pt x="75201" y="106799"/>
                    <a:pt x="88332" y="97402"/>
                    <a:pt x="92896" y="85543"/>
                  </a:cubicBezTo>
                  <a:cubicBezTo>
                    <a:pt x="93879" y="83008"/>
                    <a:pt x="96196" y="79204"/>
                    <a:pt x="93598" y="77712"/>
                  </a:cubicBezTo>
                  <a:cubicBezTo>
                    <a:pt x="91070" y="76295"/>
                    <a:pt x="88402" y="79651"/>
                    <a:pt x="86787" y="82187"/>
                  </a:cubicBezTo>
                  <a:cubicBezTo>
                    <a:pt x="84681" y="85692"/>
                    <a:pt x="82925" y="89422"/>
                    <a:pt x="80959" y="92927"/>
                  </a:cubicBezTo>
                  <a:cubicBezTo>
                    <a:pt x="76676" y="100385"/>
                    <a:pt x="70708" y="104636"/>
                    <a:pt x="62282" y="104636"/>
                  </a:cubicBezTo>
                  <a:cubicBezTo>
                    <a:pt x="60526" y="104636"/>
                    <a:pt x="58771" y="105233"/>
                    <a:pt x="57086" y="105531"/>
                  </a:cubicBezTo>
                  <a:cubicBezTo>
                    <a:pt x="58911" y="105978"/>
                    <a:pt x="60667" y="106426"/>
                    <a:pt x="62492" y="106799"/>
                  </a:cubicBezTo>
                  <a:cubicBezTo>
                    <a:pt x="62913" y="106873"/>
                    <a:pt x="63265" y="106799"/>
                    <a:pt x="63686" y="106799"/>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latin typeface="Calibri"/>
                <a:ea typeface="Calibri"/>
                <a:cs typeface="Calibri"/>
                <a:sym typeface="Calibri"/>
              </a:endParaRPr>
            </a:p>
          </p:txBody>
        </p:sp>
        <p:sp>
          <p:nvSpPr>
            <p:cNvPr id="88" name="Google Shape;88;p15"/>
            <p:cNvSpPr/>
            <p:nvPr/>
          </p:nvSpPr>
          <p:spPr>
            <a:xfrm>
              <a:off x="2417763" y="588963"/>
              <a:ext cx="147600" cy="63600"/>
            </a:xfrm>
            <a:custGeom>
              <a:avLst/>
              <a:gdLst/>
              <a:ahLst/>
              <a:cxnLst/>
              <a:rect l="l" t="t" r="r" b="b"/>
              <a:pathLst>
                <a:path w="120000" h="120000" extrusionOk="0">
                  <a:moveTo>
                    <a:pt x="46288" y="0"/>
                  </a:moveTo>
                  <a:cubicBezTo>
                    <a:pt x="70210" y="6818"/>
                    <a:pt x="93549" y="29545"/>
                    <a:pt x="113776" y="70000"/>
                  </a:cubicBezTo>
                  <a:cubicBezTo>
                    <a:pt x="117860" y="78181"/>
                    <a:pt x="120000" y="87727"/>
                    <a:pt x="115137" y="98636"/>
                  </a:cubicBezTo>
                  <a:cubicBezTo>
                    <a:pt x="110858" y="107272"/>
                    <a:pt x="107358" y="120000"/>
                    <a:pt x="100551" y="105909"/>
                  </a:cubicBezTo>
                  <a:cubicBezTo>
                    <a:pt x="93938" y="92727"/>
                    <a:pt x="86936" y="80454"/>
                    <a:pt x="79351" y="71363"/>
                  </a:cubicBezTo>
                  <a:cubicBezTo>
                    <a:pt x="71961" y="62727"/>
                    <a:pt x="63598" y="56363"/>
                    <a:pt x="55235" y="52272"/>
                  </a:cubicBezTo>
                  <a:cubicBezTo>
                    <a:pt x="47455" y="48636"/>
                    <a:pt x="41426" y="50454"/>
                    <a:pt x="40648" y="77272"/>
                  </a:cubicBezTo>
                  <a:cubicBezTo>
                    <a:pt x="40064" y="104545"/>
                    <a:pt x="34619" y="112727"/>
                    <a:pt x="24311" y="115909"/>
                  </a:cubicBezTo>
                  <a:cubicBezTo>
                    <a:pt x="16337" y="118181"/>
                    <a:pt x="9335" y="115454"/>
                    <a:pt x="4862" y="97272"/>
                  </a:cubicBezTo>
                  <a:cubicBezTo>
                    <a:pt x="0" y="77727"/>
                    <a:pt x="972" y="50454"/>
                    <a:pt x="7390" y="34090"/>
                  </a:cubicBezTo>
                  <a:cubicBezTo>
                    <a:pt x="17115" y="9545"/>
                    <a:pt x="29951" y="1818"/>
                    <a:pt x="4628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latin typeface="Calibri"/>
                <a:ea typeface="Calibri"/>
                <a:cs typeface="Calibri"/>
                <a:sym typeface="Calibri"/>
              </a:endParaRPr>
            </a:p>
          </p:txBody>
        </p:sp>
      </p:grpSp>
      <p:pic>
        <p:nvPicPr>
          <p:cNvPr id="3" name="Picture 4" descr="Image result for stephen hawk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225" y="1991228"/>
            <a:ext cx="3606230" cy="263374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stephen hawk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8593" y="1991228"/>
            <a:ext cx="3352730" cy="2633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82195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5" name="Google Shape;95;p16"/>
          <p:cNvSpPr txBox="1">
            <a:spLocks noGrp="1"/>
          </p:cNvSpPr>
          <p:nvPr>
            <p:ph type="sldNum" idx="12"/>
          </p:nvPr>
        </p:nvSpPr>
        <p:spPr>
          <a:xfrm>
            <a:off x="38389" y="4749900"/>
            <a:ext cx="9105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27</a:t>
            </a:fld>
            <a:endParaRPr/>
          </a:p>
        </p:txBody>
      </p:sp>
      <p:sp>
        <p:nvSpPr>
          <p:cNvPr id="96" name="Google Shape;96;p16"/>
          <p:cNvSpPr/>
          <p:nvPr/>
        </p:nvSpPr>
        <p:spPr>
          <a:xfrm>
            <a:off x="339534" y="459324"/>
            <a:ext cx="1376250" cy="835220"/>
          </a:xfrm>
          <a:custGeom>
            <a:avLst/>
            <a:gdLst/>
            <a:ahLst/>
            <a:cxnLst/>
            <a:rect l="l" t="t" r="r" b="b"/>
            <a:pathLst>
              <a:path w="120000" h="120000" extrusionOk="0">
                <a:moveTo>
                  <a:pt x="76665" y="67696"/>
                </a:moveTo>
                <a:cubicBezTo>
                  <a:pt x="76665" y="69341"/>
                  <a:pt x="76592" y="70985"/>
                  <a:pt x="76665" y="72630"/>
                </a:cubicBezTo>
                <a:cubicBezTo>
                  <a:pt x="77080" y="83410"/>
                  <a:pt x="74444" y="91130"/>
                  <a:pt x="69857" y="96931"/>
                </a:cubicBezTo>
                <a:cubicBezTo>
                  <a:pt x="68344" y="98850"/>
                  <a:pt x="66758" y="100586"/>
                  <a:pt x="65294" y="102596"/>
                </a:cubicBezTo>
                <a:cubicBezTo>
                  <a:pt x="63733" y="104743"/>
                  <a:pt x="62586" y="107301"/>
                  <a:pt x="63733" y="111275"/>
                </a:cubicBezTo>
                <a:cubicBezTo>
                  <a:pt x="64196" y="112828"/>
                  <a:pt x="63879" y="114244"/>
                  <a:pt x="63123" y="115249"/>
                </a:cubicBezTo>
                <a:cubicBezTo>
                  <a:pt x="62732" y="115797"/>
                  <a:pt x="62415" y="116574"/>
                  <a:pt x="61976" y="116848"/>
                </a:cubicBezTo>
                <a:cubicBezTo>
                  <a:pt x="61293" y="117304"/>
                  <a:pt x="61049" y="120000"/>
                  <a:pt x="60195" y="118720"/>
                </a:cubicBezTo>
                <a:cubicBezTo>
                  <a:pt x="59097" y="117122"/>
                  <a:pt x="57584" y="115614"/>
                  <a:pt x="58072" y="112097"/>
                </a:cubicBezTo>
                <a:cubicBezTo>
                  <a:pt x="58535" y="108808"/>
                  <a:pt x="57974" y="106478"/>
                  <a:pt x="56364" y="104834"/>
                </a:cubicBezTo>
                <a:cubicBezTo>
                  <a:pt x="54705" y="103098"/>
                  <a:pt x="53094" y="101180"/>
                  <a:pt x="51484" y="99352"/>
                </a:cubicBezTo>
                <a:cubicBezTo>
                  <a:pt x="46970" y="94191"/>
                  <a:pt x="44579" y="86745"/>
                  <a:pt x="44457" y="76787"/>
                </a:cubicBezTo>
                <a:cubicBezTo>
                  <a:pt x="44359" y="70666"/>
                  <a:pt x="44310" y="64590"/>
                  <a:pt x="44066" y="58515"/>
                </a:cubicBezTo>
                <a:cubicBezTo>
                  <a:pt x="43871" y="54267"/>
                  <a:pt x="42944" y="50475"/>
                  <a:pt x="41358" y="47278"/>
                </a:cubicBezTo>
                <a:cubicBezTo>
                  <a:pt x="40113" y="44720"/>
                  <a:pt x="38552" y="44491"/>
                  <a:pt x="36893" y="45039"/>
                </a:cubicBezTo>
                <a:cubicBezTo>
                  <a:pt x="36722" y="45131"/>
                  <a:pt x="36575" y="45451"/>
                  <a:pt x="36429" y="45633"/>
                </a:cubicBezTo>
                <a:cubicBezTo>
                  <a:pt x="36575" y="45907"/>
                  <a:pt x="36673" y="46273"/>
                  <a:pt x="36819" y="46364"/>
                </a:cubicBezTo>
                <a:cubicBezTo>
                  <a:pt x="37283" y="46593"/>
                  <a:pt x="37771" y="46684"/>
                  <a:pt x="38210" y="46912"/>
                </a:cubicBezTo>
                <a:cubicBezTo>
                  <a:pt x="40528" y="48191"/>
                  <a:pt x="41943" y="53307"/>
                  <a:pt x="40528" y="57601"/>
                </a:cubicBezTo>
                <a:cubicBezTo>
                  <a:pt x="40065" y="58972"/>
                  <a:pt x="39552" y="60342"/>
                  <a:pt x="39113" y="61758"/>
                </a:cubicBezTo>
                <a:cubicBezTo>
                  <a:pt x="38723" y="63083"/>
                  <a:pt x="38283" y="64408"/>
                  <a:pt x="38064" y="65824"/>
                </a:cubicBezTo>
                <a:cubicBezTo>
                  <a:pt x="37673" y="68427"/>
                  <a:pt x="38113" y="69569"/>
                  <a:pt x="39503" y="70163"/>
                </a:cubicBezTo>
                <a:cubicBezTo>
                  <a:pt x="39699" y="70255"/>
                  <a:pt x="39894" y="70300"/>
                  <a:pt x="40089" y="70392"/>
                </a:cubicBezTo>
                <a:cubicBezTo>
                  <a:pt x="41016" y="70757"/>
                  <a:pt x="41870" y="71442"/>
                  <a:pt x="41797" y="73498"/>
                </a:cubicBezTo>
                <a:cubicBezTo>
                  <a:pt x="41748" y="75462"/>
                  <a:pt x="40919" y="76239"/>
                  <a:pt x="39991" y="76558"/>
                </a:cubicBezTo>
                <a:cubicBezTo>
                  <a:pt x="38210" y="77152"/>
                  <a:pt x="36478" y="76650"/>
                  <a:pt x="34892" y="74960"/>
                </a:cubicBezTo>
                <a:cubicBezTo>
                  <a:pt x="31695" y="71488"/>
                  <a:pt x="29353" y="66555"/>
                  <a:pt x="27645" y="60433"/>
                </a:cubicBezTo>
                <a:cubicBezTo>
                  <a:pt x="26547" y="56414"/>
                  <a:pt x="26596" y="52348"/>
                  <a:pt x="27181" y="48237"/>
                </a:cubicBezTo>
                <a:cubicBezTo>
                  <a:pt x="27742" y="44080"/>
                  <a:pt x="29182" y="42710"/>
                  <a:pt x="31281" y="44263"/>
                </a:cubicBezTo>
                <a:cubicBezTo>
                  <a:pt x="31964" y="44765"/>
                  <a:pt x="32330" y="44720"/>
                  <a:pt x="32867" y="43760"/>
                </a:cubicBezTo>
                <a:cubicBezTo>
                  <a:pt x="33477" y="42618"/>
                  <a:pt x="34282" y="41842"/>
                  <a:pt x="34989" y="40883"/>
                </a:cubicBezTo>
                <a:cubicBezTo>
                  <a:pt x="35185" y="40609"/>
                  <a:pt x="35282" y="40152"/>
                  <a:pt x="35453" y="39786"/>
                </a:cubicBezTo>
                <a:cubicBezTo>
                  <a:pt x="35233" y="39512"/>
                  <a:pt x="35038" y="39055"/>
                  <a:pt x="34819" y="39010"/>
                </a:cubicBezTo>
                <a:cubicBezTo>
                  <a:pt x="33208" y="38690"/>
                  <a:pt x="31598" y="38279"/>
                  <a:pt x="29963" y="38233"/>
                </a:cubicBezTo>
                <a:cubicBezTo>
                  <a:pt x="26205" y="38096"/>
                  <a:pt x="22911" y="36041"/>
                  <a:pt x="20374" y="30605"/>
                </a:cubicBezTo>
                <a:cubicBezTo>
                  <a:pt x="20203" y="30194"/>
                  <a:pt x="19959" y="29920"/>
                  <a:pt x="19812" y="29508"/>
                </a:cubicBezTo>
                <a:cubicBezTo>
                  <a:pt x="19349" y="28321"/>
                  <a:pt x="19032" y="28595"/>
                  <a:pt x="18592" y="29645"/>
                </a:cubicBezTo>
                <a:cubicBezTo>
                  <a:pt x="16933" y="33483"/>
                  <a:pt x="16104" y="33802"/>
                  <a:pt x="13761" y="31655"/>
                </a:cubicBezTo>
                <a:cubicBezTo>
                  <a:pt x="12175" y="30239"/>
                  <a:pt x="10955" y="28047"/>
                  <a:pt x="10101" y="25260"/>
                </a:cubicBezTo>
                <a:cubicBezTo>
                  <a:pt x="9003" y="21606"/>
                  <a:pt x="7930" y="17906"/>
                  <a:pt x="7076" y="14069"/>
                </a:cubicBezTo>
                <a:cubicBezTo>
                  <a:pt x="6246" y="10369"/>
                  <a:pt x="4953" y="8679"/>
                  <a:pt x="2830" y="9318"/>
                </a:cubicBezTo>
                <a:cubicBezTo>
                  <a:pt x="2488" y="9409"/>
                  <a:pt x="2098" y="9547"/>
                  <a:pt x="1805" y="9318"/>
                </a:cubicBezTo>
                <a:cubicBezTo>
                  <a:pt x="1171" y="8770"/>
                  <a:pt x="73" y="8130"/>
                  <a:pt x="48" y="7400"/>
                </a:cubicBezTo>
                <a:cubicBezTo>
                  <a:pt x="0" y="6121"/>
                  <a:pt x="536" y="4659"/>
                  <a:pt x="1000" y="3517"/>
                </a:cubicBezTo>
                <a:cubicBezTo>
                  <a:pt x="1244" y="2923"/>
                  <a:pt x="1830" y="2740"/>
                  <a:pt x="2293" y="2466"/>
                </a:cubicBezTo>
                <a:cubicBezTo>
                  <a:pt x="5612" y="548"/>
                  <a:pt x="9003" y="959"/>
                  <a:pt x="12370" y="1872"/>
                </a:cubicBezTo>
                <a:cubicBezTo>
                  <a:pt x="14200" y="2375"/>
                  <a:pt x="15957" y="4065"/>
                  <a:pt x="17738" y="5116"/>
                </a:cubicBezTo>
                <a:cubicBezTo>
                  <a:pt x="18519" y="5618"/>
                  <a:pt x="19324" y="5846"/>
                  <a:pt x="20105" y="6349"/>
                </a:cubicBezTo>
                <a:cubicBezTo>
                  <a:pt x="21106" y="7034"/>
                  <a:pt x="22155" y="7628"/>
                  <a:pt x="23106" y="8633"/>
                </a:cubicBezTo>
                <a:cubicBezTo>
                  <a:pt x="25327" y="10917"/>
                  <a:pt x="26352" y="14571"/>
                  <a:pt x="26181" y="19322"/>
                </a:cubicBezTo>
                <a:cubicBezTo>
                  <a:pt x="26083" y="22794"/>
                  <a:pt x="24473" y="25306"/>
                  <a:pt x="22643" y="25032"/>
                </a:cubicBezTo>
                <a:cubicBezTo>
                  <a:pt x="22399" y="24986"/>
                  <a:pt x="22130" y="25032"/>
                  <a:pt x="21886" y="25032"/>
                </a:cubicBezTo>
                <a:cubicBezTo>
                  <a:pt x="21960" y="25443"/>
                  <a:pt x="21984" y="25991"/>
                  <a:pt x="22130" y="26357"/>
                </a:cubicBezTo>
                <a:cubicBezTo>
                  <a:pt x="22423" y="27179"/>
                  <a:pt x="22740" y="28047"/>
                  <a:pt x="23155" y="28686"/>
                </a:cubicBezTo>
                <a:cubicBezTo>
                  <a:pt x="25278" y="31975"/>
                  <a:pt x="27791" y="33254"/>
                  <a:pt x="30524" y="33117"/>
                </a:cubicBezTo>
                <a:cubicBezTo>
                  <a:pt x="31159" y="33071"/>
                  <a:pt x="31622" y="32706"/>
                  <a:pt x="31134" y="31244"/>
                </a:cubicBezTo>
                <a:cubicBezTo>
                  <a:pt x="29816" y="27270"/>
                  <a:pt x="30109" y="23570"/>
                  <a:pt x="31671" y="20053"/>
                </a:cubicBezTo>
                <a:cubicBezTo>
                  <a:pt x="32110" y="19048"/>
                  <a:pt x="32427" y="18180"/>
                  <a:pt x="31476" y="17540"/>
                </a:cubicBezTo>
                <a:cubicBezTo>
                  <a:pt x="31305" y="17403"/>
                  <a:pt x="31159" y="17129"/>
                  <a:pt x="31012" y="16855"/>
                </a:cubicBezTo>
                <a:cubicBezTo>
                  <a:pt x="30012" y="14982"/>
                  <a:pt x="29182" y="12835"/>
                  <a:pt x="29572" y="10140"/>
                </a:cubicBezTo>
                <a:cubicBezTo>
                  <a:pt x="30012" y="7125"/>
                  <a:pt x="31110" y="4842"/>
                  <a:pt x="32769" y="4385"/>
                </a:cubicBezTo>
                <a:cubicBezTo>
                  <a:pt x="34721" y="3791"/>
                  <a:pt x="36697" y="3517"/>
                  <a:pt x="38649" y="3654"/>
                </a:cubicBezTo>
                <a:cubicBezTo>
                  <a:pt x="41919" y="3837"/>
                  <a:pt x="45140" y="3837"/>
                  <a:pt x="48312" y="2055"/>
                </a:cubicBezTo>
                <a:cubicBezTo>
                  <a:pt x="48605" y="1872"/>
                  <a:pt x="48946" y="2009"/>
                  <a:pt x="49288" y="2009"/>
                </a:cubicBezTo>
                <a:cubicBezTo>
                  <a:pt x="49190" y="2695"/>
                  <a:pt x="49190" y="3471"/>
                  <a:pt x="48995" y="3974"/>
                </a:cubicBezTo>
                <a:cubicBezTo>
                  <a:pt x="48312" y="5846"/>
                  <a:pt x="47482" y="7582"/>
                  <a:pt x="46872" y="9501"/>
                </a:cubicBezTo>
                <a:cubicBezTo>
                  <a:pt x="46067" y="11968"/>
                  <a:pt x="45286" y="14526"/>
                  <a:pt x="44749" y="17221"/>
                </a:cubicBezTo>
                <a:cubicBezTo>
                  <a:pt x="43676" y="22611"/>
                  <a:pt x="40528" y="26082"/>
                  <a:pt x="37576" y="24484"/>
                </a:cubicBezTo>
                <a:cubicBezTo>
                  <a:pt x="36893" y="24118"/>
                  <a:pt x="36234" y="22885"/>
                  <a:pt x="35721" y="21789"/>
                </a:cubicBezTo>
                <a:cubicBezTo>
                  <a:pt x="35160" y="20601"/>
                  <a:pt x="34745" y="20601"/>
                  <a:pt x="34282" y="21834"/>
                </a:cubicBezTo>
                <a:cubicBezTo>
                  <a:pt x="33013" y="25397"/>
                  <a:pt x="32842" y="27773"/>
                  <a:pt x="34428" y="30239"/>
                </a:cubicBezTo>
                <a:cubicBezTo>
                  <a:pt x="36209" y="32934"/>
                  <a:pt x="38186" y="35173"/>
                  <a:pt x="40089" y="37594"/>
                </a:cubicBezTo>
                <a:cubicBezTo>
                  <a:pt x="40577" y="38233"/>
                  <a:pt x="40772" y="37822"/>
                  <a:pt x="40797" y="36771"/>
                </a:cubicBezTo>
                <a:cubicBezTo>
                  <a:pt x="40894" y="33026"/>
                  <a:pt x="41553" y="29600"/>
                  <a:pt x="42797" y="26585"/>
                </a:cubicBezTo>
                <a:cubicBezTo>
                  <a:pt x="45213" y="20829"/>
                  <a:pt x="49825" y="21195"/>
                  <a:pt x="51923" y="27316"/>
                </a:cubicBezTo>
                <a:cubicBezTo>
                  <a:pt x="52850" y="30102"/>
                  <a:pt x="52850" y="32295"/>
                  <a:pt x="51581" y="34488"/>
                </a:cubicBezTo>
                <a:cubicBezTo>
                  <a:pt x="50776" y="35949"/>
                  <a:pt x="49751" y="37091"/>
                  <a:pt x="48727" y="37913"/>
                </a:cubicBezTo>
                <a:cubicBezTo>
                  <a:pt x="47604" y="38827"/>
                  <a:pt x="47311" y="38142"/>
                  <a:pt x="47555" y="35858"/>
                </a:cubicBezTo>
                <a:cubicBezTo>
                  <a:pt x="47653" y="34899"/>
                  <a:pt x="47873" y="33802"/>
                  <a:pt x="47775" y="32889"/>
                </a:cubicBezTo>
                <a:cubicBezTo>
                  <a:pt x="47653" y="31884"/>
                  <a:pt x="47287" y="30605"/>
                  <a:pt x="46848" y="30285"/>
                </a:cubicBezTo>
                <a:cubicBezTo>
                  <a:pt x="46409" y="29920"/>
                  <a:pt x="45603" y="30331"/>
                  <a:pt x="45213" y="30925"/>
                </a:cubicBezTo>
                <a:cubicBezTo>
                  <a:pt x="43871" y="33071"/>
                  <a:pt x="43359" y="35995"/>
                  <a:pt x="43822" y="39192"/>
                </a:cubicBezTo>
                <a:cubicBezTo>
                  <a:pt x="44335" y="42573"/>
                  <a:pt x="45067" y="45862"/>
                  <a:pt x="45750" y="49196"/>
                </a:cubicBezTo>
                <a:cubicBezTo>
                  <a:pt x="45799" y="49425"/>
                  <a:pt x="46238" y="49607"/>
                  <a:pt x="46457" y="49425"/>
                </a:cubicBezTo>
                <a:cubicBezTo>
                  <a:pt x="46677" y="49288"/>
                  <a:pt x="46799" y="48694"/>
                  <a:pt x="46994" y="48328"/>
                </a:cubicBezTo>
                <a:cubicBezTo>
                  <a:pt x="50898" y="40928"/>
                  <a:pt x="55705" y="37822"/>
                  <a:pt x="61195" y="38736"/>
                </a:cubicBezTo>
                <a:cubicBezTo>
                  <a:pt x="62464" y="38964"/>
                  <a:pt x="63294" y="38279"/>
                  <a:pt x="63928" y="36406"/>
                </a:cubicBezTo>
                <a:cubicBezTo>
                  <a:pt x="64684" y="34305"/>
                  <a:pt x="65050" y="32066"/>
                  <a:pt x="64465" y="29600"/>
                </a:cubicBezTo>
                <a:cubicBezTo>
                  <a:pt x="64221" y="28595"/>
                  <a:pt x="63855" y="28229"/>
                  <a:pt x="63367" y="29097"/>
                </a:cubicBezTo>
                <a:cubicBezTo>
                  <a:pt x="63172" y="29463"/>
                  <a:pt x="63001" y="29828"/>
                  <a:pt x="62830" y="30239"/>
                </a:cubicBezTo>
                <a:cubicBezTo>
                  <a:pt x="61415" y="33483"/>
                  <a:pt x="59658" y="33757"/>
                  <a:pt x="57681" y="32478"/>
                </a:cubicBezTo>
                <a:cubicBezTo>
                  <a:pt x="55632" y="31107"/>
                  <a:pt x="54656" y="28321"/>
                  <a:pt x="54558" y="24438"/>
                </a:cubicBezTo>
                <a:cubicBezTo>
                  <a:pt x="54509" y="21652"/>
                  <a:pt x="54558" y="18819"/>
                  <a:pt x="54656" y="16033"/>
                </a:cubicBezTo>
                <a:cubicBezTo>
                  <a:pt x="54802" y="11693"/>
                  <a:pt x="54485" y="7674"/>
                  <a:pt x="52509" y="4750"/>
                </a:cubicBezTo>
                <a:cubicBezTo>
                  <a:pt x="52289" y="4430"/>
                  <a:pt x="52240" y="3745"/>
                  <a:pt x="52094" y="3197"/>
                </a:cubicBezTo>
                <a:cubicBezTo>
                  <a:pt x="52435" y="2923"/>
                  <a:pt x="52801" y="2283"/>
                  <a:pt x="53094" y="2375"/>
                </a:cubicBezTo>
                <a:cubicBezTo>
                  <a:pt x="59145" y="4339"/>
                  <a:pt x="65148" y="6532"/>
                  <a:pt x="69638" y="15348"/>
                </a:cubicBezTo>
                <a:cubicBezTo>
                  <a:pt x="70248" y="16535"/>
                  <a:pt x="70736" y="18271"/>
                  <a:pt x="70882" y="19916"/>
                </a:cubicBezTo>
                <a:cubicBezTo>
                  <a:pt x="71248" y="23661"/>
                  <a:pt x="70296" y="25626"/>
                  <a:pt x="68271" y="25945"/>
                </a:cubicBezTo>
                <a:cubicBezTo>
                  <a:pt x="66807" y="26128"/>
                  <a:pt x="66783" y="26174"/>
                  <a:pt x="67051" y="28869"/>
                </a:cubicBezTo>
                <a:cubicBezTo>
                  <a:pt x="67490" y="33117"/>
                  <a:pt x="67124" y="37000"/>
                  <a:pt x="65441" y="40106"/>
                </a:cubicBezTo>
                <a:cubicBezTo>
                  <a:pt x="64709" y="41431"/>
                  <a:pt x="64733" y="42253"/>
                  <a:pt x="65514" y="43395"/>
                </a:cubicBezTo>
                <a:cubicBezTo>
                  <a:pt x="66026" y="44172"/>
                  <a:pt x="66466" y="45177"/>
                  <a:pt x="66905" y="46136"/>
                </a:cubicBezTo>
                <a:cubicBezTo>
                  <a:pt x="68491" y="49881"/>
                  <a:pt x="68930" y="54084"/>
                  <a:pt x="68100" y="58652"/>
                </a:cubicBezTo>
                <a:cubicBezTo>
                  <a:pt x="67808" y="60342"/>
                  <a:pt x="67442" y="61987"/>
                  <a:pt x="67051" y="63585"/>
                </a:cubicBezTo>
                <a:cubicBezTo>
                  <a:pt x="66734" y="64956"/>
                  <a:pt x="67002" y="65275"/>
                  <a:pt x="67686" y="65595"/>
                </a:cubicBezTo>
                <a:cubicBezTo>
                  <a:pt x="71004" y="67103"/>
                  <a:pt x="71760" y="70620"/>
                  <a:pt x="69955" y="76102"/>
                </a:cubicBezTo>
                <a:cubicBezTo>
                  <a:pt x="69076" y="78797"/>
                  <a:pt x="67808" y="80624"/>
                  <a:pt x="66319" y="82040"/>
                </a:cubicBezTo>
                <a:cubicBezTo>
                  <a:pt x="63440" y="84735"/>
                  <a:pt x="60390" y="86471"/>
                  <a:pt x="57193" y="86882"/>
                </a:cubicBezTo>
                <a:cubicBezTo>
                  <a:pt x="54827" y="87156"/>
                  <a:pt x="52679" y="85374"/>
                  <a:pt x="50971" y="82223"/>
                </a:cubicBezTo>
                <a:cubicBezTo>
                  <a:pt x="50532" y="81355"/>
                  <a:pt x="50215" y="80076"/>
                  <a:pt x="50069" y="78934"/>
                </a:cubicBezTo>
                <a:cubicBezTo>
                  <a:pt x="49849" y="77152"/>
                  <a:pt x="50288" y="76513"/>
                  <a:pt x="51313" y="76878"/>
                </a:cubicBezTo>
                <a:cubicBezTo>
                  <a:pt x="51630" y="76969"/>
                  <a:pt x="51972" y="77152"/>
                  <a:pt x="52289" y="77289"/>
                </a:cubicBezTo>
                <a:cubicBezTo>
                  <a:pt x="54631" y="78340"/>
                  <a:pt x="55607" y="77289"/>
                  <a:pt x="56022" y="72858"/>
                </a:cubicBezTo>
                <a:cubicBezTo>
                  <a:pt x="56291" y="70118"/>
                  <a:pt x="56217" y="67285"/>
                  <a:pt x="56388" y="64545"/>
                </a:cubicBezTo>
                <a:cubicBezTo>
                  <a:pt x="56535" y="61712"/>
                  <a:pt x="56901" y="59063"/>
                  <a:pt x="58194" y="57190"/>
                </a:cubicBezTo>
                <a:cubicBezTo>
                  <a:pt x="60146" y="54358"/>
                  <a:pt x="61830" y="54769"/>
                  <a:pt x="63220" y="58469"/>
                </a:cubicBezTo>
                <a:cubicBezTo>
                  <a:pt x="63489" y="59200"/>
                  <a:pt x="63708" y="59977"/>
                  <a:pt x="63928" y="60753"/>
                </a:cubicBezTo>
                <a:cubicBezTo>
                  <a:pt x="64245" y="61895"/>
                  <a:pt x="64489" y="61393"/>
                  <a:pt x="64782" y="60708"/>
                </a:cubicBezTo>
                <a:cubicBezTo>
                  <a:pt x="66685" y="56185"/>
                  <a:pt x="66246" y="50293"/>
                  <a:pt x="63611" y="46684"/>
                </a:cubicBezTo>
                <a:cubicBezTo>
                  <a:pt x="61366" y="43623"/>
                  <a:pt x="58755" y="43075"/>
                  <a:pt x="56047" y="43760"/>
                </a:cubicBezTo>
                <a:cubicBezTo>
                  <a:pt x="55363" y="43943"/>
                  <a:pt x="55339" y="44674"/>
                  <a:pt x="55705" y="45633"/>
                </a:cubicBezTo>
                <a:cubicBezTo>
                  <a:pt x="56022" y="46456"/>
                  <a:pt x="56339" y="47278"/>
                  <a:pt x="56583" y="48191"/>
                </a:cubicBezTo>
                <a:cubicBezTo>
                  <a:pt x="57755" y="53079"/>
                  <a:pt x="56242" y="58287"/>
                  <a:pt x="53436" y="59017"/>
                </a:cubicBezTo>
                <a:cubicBezTo>
                  <a:pt x="53241" y="59063"/>
                  <a:pt x="53045" y="58972"/>
                  <a:pt x="52850" y="58926"/>
                </a:cubicBezTo>
                <a:cubicBezTo>
                  <a:pt x="52923" y="58561"/>
                  <a:pt x="52948" y="58058"/>
                  <a:pt x="53094" y="57784"/>
                </a:cubicBezTo>
                <a:cubicBezTo>
                  <a:pt x="53899" y="56277"/>
                  <a:pt x="54314" y="54449"/>
                  <a:pt x="54241" y="52303"/>
                </a:cubicBezTo>
                <a:cubicBezTo>
                  <a:pt x="54168" y="49333"/>
                  <a:pt x="52826" y="47643"/>
                  <a:pt x="51411" y="48922"/>
                </a:cubicBezTo>
                <a:cubicBezTo>
                  <a:pt x="49410" y="50795"/>
                  <a:pt x="47848" y="53262"/>
                  <a:pt x="47751" y="58104"/>
                </a:cubicBezTo>
                <a:cubicBezTo>
                  <a:pt x="47629" y="65687"/>
                  <a:pt x="47287" y="73269"/>
                  <a:pt x="48141" y="80807"/>
                </a:cubicBezTo>
                <a:cubicBezTo>
                  <a:pt x="48873" y="87247"/>
                  <a:pt x="50825" y="91861"/>
                  <a:pt x="53875" y="94830"/>
                </a:cubicBezTo>
                <a:cubicBezTo>
                  <a:pt x="54607" y="95561"/>
                  <a:pt x="55534" y="95881"/>
                  <a:pt x="56364" y="95926"/>
                </a:cubicBezTo>
                <a:cubicBezTo>
                  <a:pt x="57974" y="95972"/>
                  <a:pt x="59609" y="95378"/>
                  <a:pt x="61220" y="95561"/>
                </a:cubicBezTo>
                <a:cubicBezTo>
                  <a:pt x="66417" y="96292"/>
                  <a:pt x="72200" y="89394"/>
                  <a:pt x="72907" y="76239"/>
                </a:cubicBezTo>
                <a:cubicBezTo>
                  <a:pt x="73127" y="71808"/>
                  <a:pt x="73224" y="67377"/>
                  <a:pt x="73371" y="62946"/>
                </a:cubicBezTo>
                <a:cubicBezTo>
                  <a:pt x="73566" y="57647"/>
                  <a:pt x="73761" y="52348"/>
                  <a:pt x="74908" y="47323"/>
                </a:cubicBezTo>
                <a:cubicBezTo>
                  <a:pt x="75640" y="44172"/>
                  <a:pt x="75884" y="40746"/>
                  <a:pt x="75445" y="37274"/>
                </a:cubicBezTo>
                <a:cubicBezTo>
                  <a:pt x="75103" y="34533"/>
                  <a:pt x="74591" y="32295"/>
                  <a:pt x="73005" y="31244"/>
                </a:cubicBezTo>
                <a:cubicBezTo>
                  <a:pt x="71809" y="30422"/>
                  <a:pt x="71809" y="29737"/>
                  <a:pt x="72688" y="27955"/>
                </a:cubicBezTo>
                <a:cubicBezTo>
                  <a:pt x="73371" y="26585"/>
                  <a:pt x="74176" y="25352"/>
                  <a:pt x="74786" y="23890"/>
                </a:cubicBezTo>
                <a:cubicBezTo>
                  <a:pt x="75298" y="22657"/>
                  <a:pt x="75640" y="23022"/>
                  <a:pt x="76128" y="23753"/>
                </a:cubicBezTo>
                <a:cubicBezTo>
                  <a:pt x="77860" y="26357"/>
                  <a:pt x="78885" y="29600"/>
                  <a:pt x="78934" y="33848"/>
                </a:cubicBezTo>
                <a:cubicBezTo>
                  <a:pt x="78934" y="34488"/>
                  <a:pt x="78885" y="35127"/>
                  <a:pt x="78861" y="35721"/>
                </a:cubicBezTo>
                <a:cubicBezTo>
                  <a:pt x="78836" y="37228"/>
                  <a:pt x="79178" y="38051"/>
                  <a:pt x="79983" y="37365"/>
                </a:cubicBezTo>
                <a:cubicBezTo>
                  <a:pt x="81691" y="35904"/>
                  <a:pt x="83521" y="34716"/>
                  <a:pt x="85034" y="32706"/>
                </a:cubicBezTo>
                <a:cubicBezTo>
                  <a:pt x="87108" y="30011"/>
                  <a:pt x="87498" y="25032"/>
                  <a:pt x="86278" y="21149"/>
                </a:cubicBezTo>
                <a:cubicBezTo>
                  <a:pt x="85961" y="20098"/>
                  <a:pt x="85717" y="19733"/>
                  <a:pt x="85058" y="20647"/>
                </a:cubicBezTo>
                <a:cubicBezTo>
                  <a:pt x="82765" y="23844"/>
                  <a:pt x="79568" y="24118"/>
                  <a:pt x="77324" y="21012"/>
                </a:cubicBezTo>
                <a:cubicBezTo>
                  <a:pt x="75518" y="18545"/>
                  <a:pt x="73761" y="15850"/>
                  <a:pt x="72297" y="12744"/>
                </a:cubicBezTo>
                <a:cubicBezTo>
                  <a:pt x="71370" y="10780"/>
                  <a:pt x="70882" y="7948"/>
                  <a:pt x="70443" y="5298"/>
                </a:cubicBezTo>
                <a:cubicBezTo>
                  <a:pt x="70126" y="3334"/>
                  <a:pt x="70711" y="2329"/>
                  <a:pt x="71590" y="3334"/>
                </a:cubicBezTo>
                <a:cubicBezTo>
                  <a:pt x="73420" y="5390"/>
                  <a:pt x="75103" y="4339"/>
                  <a:pt x="76860" y="3517"/>
                </a:cubicBezTo>
                <a:cubicBezTo>
                  <a:pt x="79642" y="2283"/>
                  <a:pt x="82448" y="1279"/>
                  <a:pt x="85302" y="2512"/>
                </a:cubicBezTo>
                <a:cubicBezTo>
                  <a:pt x="87474" y="3425"/>
                  <a:pt x="89572" y="4796"/>
                  <a:pt x="90305" y="9272"/>
                </a:cubicBezTo>
                <a:cubicBezTo>
                  <a:pt x="90573" y="10871"/>
                  <a:pt x="90524" y="12744"/>
                  <a:pt x="90500" y="14480"/>
                </a:cubicBezTo>
                <a:cubicBezTo>
                  <a:pt x="90500" y="15119"/>
                  <a:pt x="90183" y="16124"/>
                  <a:pt x="89914" y="16216"/>
                </a:cubicBezTo>
                <a:cubicBezTo>
                  <a:pt x="88596" y="16855"/>
                  <a:pt x="88914" y="18226"/>
                  <a:pt x="89206" y="19961"/>
                </a:cubicBezTo>
                <a:cubicBezTo>
                  <a:pt x="89914" y="24164"/>
                  <a:pt x="90231" y="28366"/>
                  <a:pt x="88938" y="32478"/>
                </a:cubicBezTo>
                <a:cubicBezTo>
                  <a:pt x="88840" y="32752"/>
                  <a:pt x="89060" y="33757"/>
                  <a:pt x="89133" y="33757"/>
                </a:cubicBezTo>
                <a:cubicBezTo>
                  <a:pt x="92183" y="33939"/>
                  <a:pt x="95111" y="33346"/>
                  <a:pt x="97259" y="28549"/>
                </a:cubicBezTo>
                <a:cubicBezTo>
                  <a:pt x="97942" y="27042"/>
                  <a:pt x="97893" y="25945"/>
                  <a:pt x="97015" y="24895"/>
                </a:cubicBezTo>
                <a:cubicBezTo>
                  <a:pt x="94013" y="21332"/>
                  <a:pt x="94965" y="13612"/>
                  <a:pt x="97405" y="10688"/>
                </a:cubicBezTo>
                <a:cubicBezTo>
                  <a:pt x="103603" y="3288"/>
                  <a:pt x="110239" y="0"/>
                  <a:pt x="117511" y="4202"/>
                </a:cubicBezTo>
                <a:cubicBezTo>
                  <a:pt x="118535" y="4796"/>
                  <a:pt x="120000" y="5390"/>
                  <a:pt x="119975" y="7582"/>
                </a:cubicBezTo>
                <a:cubicBezTo>
                  <a:pt x="119975" y="10049"/>
                  <a:pt x="118511" y="10597"/>
                  <a:pt x="117364" y="10871"/>
                </a:cubicBezTo>
                <a:cubicBezTo>
                  <a:pt x="115485" y="11328"/>
                  <a:pt x="114265" y="13155"/>
                  <a:pt x="113460" y="16216"/>
                </a:cubicBezTo>
                <a:cubicBezTo>
                  <a:pt x="112850" y="18637"/>
                  <a:pt x="112265" y="21058"/>
                  <a:pt x="111606" y="23433"/>
                </a:cubicBezTo>
                <a:cubicBezTo>
                  <a:pt x="110996" y="25534"/>
                  <a:pt x="110386" y="27681"/>
                  <a:pt x="109605" y="29554"/>
                </a:cubicBezTo>
                <a:cubicBezTo>
                  <a:pt x="107995" y="33346"/>
                  <a:pt x="105750" y="34076"/>
                  <a:pt x="103359" y="33300"/>
                </a:cubicBezTo>
                <a:cubicBezTo>
                  <a:pt x="102724" y="33117"/>
                  <a:pt x="102114" y="31929"/>
                  <a:pt x="101651" y="30970"/>
                </a:cubicBezTo>
                <a:cubicBezTo>
                  <a:pt x="101211" y="30011"/>
                  <a:pt x="100967" y="29554"/>
                  <a:pt x="100406" y="30650"/>
                </a:cubicBezTo>
                <a:cubicBezTo>
                  <a:pt x="96819" y="37913"/>
                  <a:pt x="92232" y="40152"/>
                  <a:pt x="87157" y="39878"/>
                </a:cubicBezTo>
                <a:cubicBezTo>
                  <a:pt x="86083" y="39832"/>
                  <a:pt x="86132" y="40380"/>
                  <a:pt x="86693" y="41659"/>
                </a:cubicBezTo>
                <a:cubicBezTo>
                  <a:pt x="86962" y="42207"/>
                  <a:pt x="87157" y="42938"/>
                  <a:pt x="87303" y="43623"/>
                </a:cubicBezTo>
                <a:cubicBezTo>
                  <a:pt x="87669" y="45359"/>
                  <a:pt x="88060" y="45816"/>
                  <a:pt x="89084" y="44811"/>
                </a:cubicBezTo>
                <a:cubicBezTo>
                  <a:pt x="91232" y="42847"/>
                  <a:pt x="92574" y="43989"/>
                  <a:pt x="93281" y="48283"/>
                </a:cubicBezTo>
                <a:cubicBezTo>
                  <a:pt x="93599" y="50110"/>
                  <a:pt x="93745" y="52348"/>
                  <a:pt x="93550" y="54221"/>
                </a:cubicBezTo>
                <a:cubicBezTo>
                  <a:pt x="92281" y="65824"/>
                  <a:pt x="88548" y="73681"/>
                  <a:pt x="82667" y="77837"/>
                </a:cubicBezTo>
                <a:cubicBezTo>
                  <a:pt x="81911" y="78385"/>
                  <a:pt x="80935" y="78203"/>
                  <a:pt x="80081" y="77974"/>
                </a:cubicBezTo>
                <a:cubicBezTo>
                  <a:pt x="79227" y="77746"/>
                  <a:pt x="79032" y="76467"/>
                  <a:pt x="79593" y="75188"/>
                </a:cubicBezTo>
                <a:cubicBezTo>
                  <a:pt x="79812" y="74731"/>
                  <a:pt x="80105" y="74366"/>
                  <a:pt x="80374" y="74000"/>
                </a:cubicBezTo>
                <a:cubicBezTo>
                  <a:pt x="82326" y="71168"/>
                  <a:pt x="82570" y="68473"/>
                  <a:pt x="81154" y="64590"/>
                </a:cubicBezTo>
                <a:cubicBezTo>
                  <a:pt x="80471" y="62717"/>
                  <a:pt x="79593" y="61073"/>
                  <a:pt x="78934" y="59154"/>
                </a:cubicBezTo>
                <a:cubicBezTo>
                  <a:pt x="77592" y="55226"/>
                  <a:pt x="78690" y="49516"/>
                  <a:pt x="81008" y="48374"/>
                </a:cubicBezTo>
                <a:cubicBezTo>
                  <a:pt x="81984" y="47917"/>
                  <a:pt x="83009" y="48054"/>
                  <a:pt x="84009" y="47872"/>
                </a:cubicBezTo>
                <a:cubicBezTo>
                  <a:pt x="84302" y="47826"/>
                  <a:pt x="84595" y="47780"/>
                  <a:pt x="84912" y="47735"/>
                </a:cubicBezTo>
                <a:cubicBezTo>
                  <a:pt x="84863" y="47049"/>
                  <a:pt x="84961" y="46181"/>
                  <a:pt x="84766" y="45679"/>
                </a:cubicBezTo>
                <a:cubicBezTo>
                  <a:pt x="83790" y="42847"/>
                  <a:pt x="82399" y="42207"/>
                  <a:pt x="80691" y="43395"/>
                </a:cubicBezTo>
                <a:cubicBezTo>
                  <a:pt x="78739" y="44811"/>
                  <a:pt x="77738" y="47689"/>
                  <a:pt x="77055" y="51115"/>
                </a:cubicBezTo>
                <a:cubicBezTo>
                  <a:pt x="76274" y="55135"/>
                  <a:pt x="76250" y="59337"/>
                  <a:pt x="76372" y="63540"/>
                </a:cubicBezTo>
                <a:cubicBezTo>
                  <a:pt x="76396" y="64910"/>
                  <a:pt x="76494" y="66326"/>
                  <a:pt x="76567" y="67696"/>
                </a:cubicBezTo>
                <a:cubicBezTo>
                  <a:pt x="76592" y="67696"/>
                  <a:pt x="76616" y="67696"/>
                  <a:pt x="76665" y="67696"/>
                </a:cubicBezTo>
              </a:path>
            </a:pathLst>
          </a:custGeom>
          <a:solidFill>
            <a:srgbClr val="70041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4" name="TextBox 3"/>
          <p:cNvSpPr txBox="1"/>
          <p:nvPr/>
        </p:nvSpPr>
        <p:spPr>
          <a:xfrm>
            <a:off x="1827335" y="436754"/>
            <a:ext cx="6986893" cy="1015663"/>
          </a:xfrm>
          <a:prstGeom prst="rect">
            <a:avLst/>
          </a:prstGeom>
          <a:noFill/>
        </p:spPr>
        <p:txBody>
          <a:bodyPr wrap="square" rtlCol="0">
            <a:spAutoFit/>
          </a:bodyPr>
          <a:lstStyle/>
          <a:p>
            <a:r>
              <a:rPr lang="en-US" sz="2000" b="1" dirty="0">
                <a:solidFill>
                  <a:srgbClr val="70041E"/>
                </a:solidFill>
                <a:latin typeface="Libre Baskerville" charset="0"/>
              </a:rPr>
              <a:t>Loss of the upper motor neurons leads to degeneration of the </a:t>
            </a:r>
            <a:r>
              <a:rPr lang="en-US" sz="2000" b="1" dirty="0" err="1">
                <a:solidFill>
                  <a:srgbClr val="70041E"/>
                </a:solidFill>
                <a:latin typeface="Libre Baskerville" charset="0"/>
              </a:rPr>
              <a:t>corticospinal</a:t>
            </a:r>
            <a:r>
              <a:rPr lang="en-US" sz="2000" b="1" dirty="0">
                <a:solidFill>
                  <a:srgbClr val="70041E"/>
                </a:solidFill>
                <a:latin typeface="Libre Baskerville" charset="0"/>
              </a:rPr>
              <a:t> tracts, resulting in volume loss and absence of </a:t>
            </a:r>
            <a:r>
              <a:rPr lang="en-US" sz="2000" b="1" dirty="0" err="1">
                <a:solidFill>
                  <a:srgbClr val="70041E"/>
                </a:solidFill>
                <a:latin typeface="Libre Baskerville" charset="0"/>
              </a:rPr>
              <a:t>myelinated</a:t>
            </a:r>
            <a:r>
              <a:rPr lang="en-US" sz="2000" b="1" dirty="0">
                <a:solidFill>
                  <a:srgbClr val="70041E"/>
                </a:solidFill>
                <a:latin typeface="Libre Baskerville" charset="0"/>
              </a:rPr>
              <a:t> </a:t>
            </a:r>
            <a:r>
              <a:rPr lang="en-US" sz="2000" b="1" dirty="0" smtClean="0">
                <a:solidFill>
                  <a:srgbClr val="70041E"/>
                </a:solidFill>
                <a:latin typeface="Libre Baskerville" charset="0"/>
              </a:rPr>
              <a:t>fibers.</a:t>
            </a:r>
            <a:endParaRPr lang="en-US" sz="2000" b="1" dirty="0">
              <a:solidFill>
                <a:srgbClr val="70041E"/>
              </a:solidFill>
              <a:latin typeface="Libre Baskerville" charset="0"/>
            </a:endParaRPr>
          </a:p>
        </p:txBody>
      </p:sp>
      <p:pic>
        <p:nvPicPr>
          <p:cNvPr id="2052" name="Picture 4" descr="Image result for amyotropic lateral scleroso spinal c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7801" y="1910992"/>
            <a:ext cx="6667687" cy="2936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202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5" name="Google Shape;95;p16"/>
          <p:cNvSpPr txBox="1">
            <a:spLocks noGrp="1"/>
          </p:cNvSpPr>
          <p:nvPr>
            <p:ph type="sldNum" idx="12"/>
          </p:nvPr>
        </p:nvSpPr>
        <p:spPr>
          <a:xfrm>
            <a:off x="38389" y="4749900"/>
            <a:ext cx="9105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28</a:t>
            </a:fld>
            <a:endParaRPr/>
          </a:p>
        </p:txBody>
      </p:sp>
      <p:sp>
        <p:nvSpPr>
          <p:cNvPr id="96" name="Google Shape;96;p16"/>
          <p:cNvSpPr/>
          <p:nvPr/>
        </p:nvSpPr>
        <p:spPr>
          <a:xfrm>
            <a:off x="339534" y="459324"/>
            <a:ext cx="1376250" cy="835220"/>
          </a:xfrm>
          <a:custGeom>
            <a:avLst/>
            <a:gdLst/>
            <a:ahLst/>
            <a:cxnLst/>
            <a:rect l="l" t="t" r="r" b="b"/>
            <a:pathLst>
              <a:path w="120000" h="120000" extrusionOk="0">
                <a:moveTo>
                  <a:pt x="76665" y="67696"/>
                </a:moveTo>
                <a:cubicBezTo>
                  <a:pt x="76665" y="69341"/>
                  <a:pt x="76592" y="70985"/>
                  <a:pt x="76665" y="72630"/>
                </a:cubicBezTo>
                <a:cubicBezTo>
                  <a:pt x="77080" y="83410"/>
                  <a:pt x="74444" y="91130"/>
                  <a:pt x="69857" y="96931"/>
                </a:cubicBezTo>
                <a:cubicBezTo>
                  <a:pt x="68344" y="98850"/>
                  <a:pt x="66758" y="100586"/>
                  <a:pt x="65294" y="102596"/>
                </a:cubicBezTo>
                <a:cubicBezTo>
                  <a:pt x="63733" y="104743"/>
                  <a:pt x="62586" y="107301"/>
                  <a:pt x="63733" y="111275"/>
                </a:cubicBezTo>
                <a:cubicBezTo>
                  <a:pt x="64196" y="112828"/>
                  <a:pt x="63879" y="114244"/>
                  <a:pt x="63123" y="115249"/>
                </a:cubicBezTo>
                <a:cubicBezTo>
                  <a:pt x="62732" y="115797"/>
                  <a:pt x="62415" y="116574"/>
                  <a:pt x="61976" y="116848"/>
                </a:cubicBezTo>
                <a:cubicBezTo>
                  <a:pt x="61293" y="117304"/>
                  <a:pt x="61049" y="120000"/>
                  <a:pt x="60195" y="118720"/>
                </a:cubicBezTo>
                <a:cubicBezTo>
                  <a:pt x="59097" y="117122"/>
                  <a:pt x="57584" y="115614"/>
                  <a:pt x="58072" y="112097"/>
                </a:cubicBezTo>
                <a:cubicBezTo>
                  <a:pt x="58535" y="108808"/>
                  <a:pt x="57974" y="106478"/>
                  <a:pt x="56364" y="104834"/>
                </a:cubicBezTo>
                <a:cubicBezTo>
                  <a:pt x="54705" y="103098"/>
                  <a:pt x="53094" y="101180"/>
                  <a:pt x="51484" y="99352"/>
                </a:cubicBezTo>
                <a:cubicBezTo>
                  <a:pt x="46970" y="94191"/>
                  <a:pt x="44579" y="86745"/>
                  <a:pt x="44457" y="76787"/>
                </a:cubicBezTo>
                <a:cubicBezTo>
                  <a:pt x="44359" y="70666"/>
                  <a:pt x="44310" y="64590"/>
                  <a:pt x="44066" y="58515"/>
                </a:cubicBezTo>
                <a:cubicBezTo>
                  <a:pt x="43871" y="54267"/>
                  <a:pt x="42944" y="50475"/>
                  <a:pt x="41358" y="47278"/>
                </a:cubicBezTo>
                <a:cubicBezTo>
                  <a:pt x="40113" y="44720"/>
                  <a:pt x="38552" y="44491"/>
                  <a:pt x="36893" y="45039"/>
                </a:cubicBezTo>
                <a:cubicBezTo>
                  <a:pt x="36722" y="45131"/>
                  <a:pt x="36575" y="45451"/>
                  <a:pt x="36429" y="45633"/>
                </a:cubicBezTo>
                <a:cubicBezTo>
                  <a:pt x="36575" y="45907"/>
                  <a:pt x="36673" y="46273"/>
                  <a:pt x="36819" y="46364"/>
                </a:cubicBezTo>
                <a:cubicBezTo>
                  <a:pt x="37283" y="46593"/>
                  <a:pt x="37771" y="46684"/>
                  <a:pt x="38210" y="46912"/>
                </a:cubicBezTo>
                <a:cubicBezTo>
                  <a:pt x="40528" y="48191"/>
                  <a:pt x="41943" y="53307"/>
                  <a:pt x="40528" y="57601"/>
                </a:cubicBezTo>
                <a:cubicBezTo>
                  <a:pt x="40065" y="58972"/>
                  <a:pt x="39552" y="60342"/>
                  <a:pt x="39113" y="61758"/>
                </a:cubicBezTo>
                <a:cubicBezTo>
                  <a:pt x="38723" y="63083"/>
                  <a:pt x="38283" y="64408"/>
                  <a:pt x="38064" y="65824"/>
                </a:cubicBezTo>
                <a:cubicBezTo>
                  <a:pt x="37673" y="68427"/>
                  <a:pt x="38113" y="69569"/>
                  <a:pt x="39503" y="70163"/>
                </a:cubicBezTo>
                <a:cubicBezTo>
                  <a:pt x="39699" y="70255"/>
                  <a:pt x="39894" y="70300"/>
                  <a:pt x="40089" y="70392"/>
                </a:cubicBezTo>
                <a:cubicBezTo>
                  <a:pt x="41016" y="70757"/>
                  <a:pt x="41870" y="71442"/>
                  <a:pt x="41797" y="73498"/>
                </a:cubicBezTo>
                <a:cubicBezTo>
                  <a:pt x="41748" y="75462"/>
                  <a:pt x="40919" y="76239"/>
                  <a:pt x="39991" y="76558"/>
                </a:cubicBezTo>
                <a:cubicBezTo>
                  <a:pt x="38210" y="77152"/>
                  <a:pt x="36478" y="76650"/>
                  <a:pt x="34892" y="74960"/>
                </a:cubicBezTo>
                <a:cubicBezTo>
                  <a:pt x="31695" y="71488"/>
                  <a:pt x="29353" y="66555"/>
                  <a:pt x="27645" y="60433"/>
                </a:cubicBezTo>
                <a:cubicBezTo>
                  <a:pt x="26547" y="56414"/>
                  <a:pt x="26596" y="52348"/>
                  <a:pt x="27181" y="48237"/>
                </a:cubicBezTo>
                <a:cubicBezTo>
                  <a:pt x="27742" y="44080"/>
                  <a:pt x="29182" y="42710"/>
                  <a:pt x="31281" y="44263"/>
                </a:cubicBezTo>
                <a:cubicBezTo>
                  <a:pt x="31964" y="44765"/>
                  <a:pt x="32330" y="44720"/>
                  <a:pt x="32867" y="43760"/>
                </a:cubicBezTo>
                <a:cubicBezTo>
                  <a:pt x="33477" y="42618"/>
                  <a:pt x="34282" y="41842"/>
                  <a:pt x="34989" y="40883"/>
                </a:cubicBezTo>
                <a:cubicBezTo>
                  <a:pt x="35185" y="40609"/>
                  <a:pt x="35282" y="40152"/>
                  <a:pt x="35453" y="39786"/>
                </a:cubicBezTo>
                <a:cubicBezTo>
                  <a:pt x="35233" y="39512"/>
                  <a:pt x="35038" y="39055"/>
                  <a:pt x="34819" y="39010"/>
                </a:cubicBezTo>
                <a:cubicBezTo>
                  <a:pt x="33208" y="38690"/>
                  <a:pt x="31598" y="38279"/>
                  <a:pt x="29963" y="38233"/>
                </a:cubicBezTo>
                <a:cubicBezTo>
                  <a:pt x="26205" y="38096"/>
                  <a:pt x="22911" y="36041"/>
                  <a:pt x="20374" y="30605"/>
                </a:cubicBezTo>
                <a:cubicBezTo>
                  <a:pt x="20203" y="30194"/>
                  <a:pt x="19959" y="29920"/>
                  <a:pt x="19812" y="29508"/>
                </a:cubicBezTo>
                <a:cubicBezTo>
                  <a:pt x="19349" y="28321"/>
                  <a:pt x="19032" y="28595"/>
                  <a:pt x="18592" y="29645"/>
                </a:cubicBezTo>
                <a:cubicBezTo>
                  <a:pt x="16933" y="33483"/>
                  <a:pt x="16104" y="33802"/>
                  <a:pt x="13761" y="31655"/>
                </a:cubicBezTo>
                <a:cubicBezTo>
                  <a:pt x="12175" y="30239"/>
                  <a:pt x="10955" y="28047"/>
                  <a:pt x="10101" y="25260"/>
                </a:cubicBezTo>
                <a:cubicBezTo>
                  <a:pt x="9003" y="21606"/>
                  <a:pt x="7930" y="17906"/>
                  <a:pt x="7076" y="14069"/>
                </a:cubicBezTo>
                <a:cubicBezTo>
                  <a:pt x="6246" y="10369"/>
                  <a:pt x="4953" y="8679"/>
                  <a:pt x="2830" y="9318"/>
                </a:cubicBezTo>
                <a:cubicBezTo>
                  <a:pt x="2488" y="9409"/>
                  <a:pt x="2098" y="9547"/>
                  <a:pt x="1805" y="9318"/>
                </a:cubicBezTo>
                <a:cubicBezTo>
                  <a:pt x="1171" y="8770"/>
                  <a:pt x="73" y="8130"/>
                  <a:pt x="48" y="7400"/>
                </a:cubicBezTo>
                <a:cubicBezTo>
                  <a:pt x="0" y="6121"/>
                  <a:pt x="536" y="4659"/>
                  <a:pt x="1000" y="3517"/>
                </a:cubicBezTo>
                <a:cubicBezTo>
                  <a:pt x="1244" y="2923"/>
                  <a:pt x="1830" y="2740"/>
                  <a:pt x="2293" y="2466"/>
                </a:cubicBezTo>
                <a:cubicBezTo>
                  <a:pt x="5612" y="548"/>
                  <a:pt x="9003" y="959"/>
                  <a:pt x="12370" y="1872"/>
                </a:cubicBezTo>
                <a:cubicBezTo>
                  <a:pt x="14200" y="2375"/>
                  <a:pt x="15957" y="4065"/>
                  <a:pt x="17738" y="5116"/>
                </a:cubicBezTo>
                <a:cubicBezTo>
                  <a:pt x="18519" y="5618"/>
                  <a:pt x="19324" y="5846"/>
                  <a:pt x="20105" y="6349"/>
                </a:cubicBezTo>
                <a:cubicBezTo>
                  <a:pt x="21106" y="7034"/>
                  <a:pt x="22155" y="7628"/>
                  <a:pt x="23106" y="8633"/>
                </a:cubicBezTo>
                <a:cubicBezTo>
                  <a:pt x="25327" y="10917"/>
                  <a:pt x="26352" y="14571"/>
                  <a:pt x="26181" y="19322"/>
                </a:cubicBezTo>
                <a:cubicBezTo>
                  <a:pt x="26083" y="22794"/>
                  <a:pt x="24473" y="25306"/>
                  <a:pt x="22643" y="25032"/>
                </a:cubicBezTo>
                <a:cubicBezTo>
                  <a:pt x="22399" y="24986"/>
                  <a:pt x="22130" y="25032"/>
                  <a:pt x="21886" y="25032"/>
                </a:cubicBezTo>
                <a:cubicBezTo>
                  <a:pt x="21960" y="25443"/>
                  <a:pt x="21984" y="25991"/>
                  <a:pt x="22130" y="26357"/>
                </a:cubicBezTo>
                <a:cubicBezTo>
                  <a:pt x="22423" y="27179"/>
                  <a:pt x="22740" y="28047"/>
                  <a:pt x="23155" y="28686"/>
                </a:cubicBezTo>
                <a:cubicBezTo>
                  <a:pt x="25278" y="31975"/>
                  <a:pt x="27791" y="33254"/>
                  <a:pt x="30524" y="33117"/>
                </a:cubicBezTo>
                <a:cubicBezTo>
                  <a:pt x="31159" y="33071"/>
                  <a:pt x="31622" y="32706"/>
                  <a:pt x="31134" y="31244"/>
                </a:cubicBezTo>
                <a:cubicBezTo>
                  <a:pt x="29816" y="27270"/>
                  <a:pt x="30109" y="23570"/>
                  <a:pt x="31671" y="20053"/>
                </a:cubicBezTo>
                <a:cubicBezTo>
                  <a:pt x="32110" y="19048"/>
                  <a:pt x="32427" y="18180"/>
                  <a:pt x="31476" y="17540"/>
                </a:cubicBezTo>
                <a:cubicBezTo>
                  <a:pt x="31305" y="17403"/>
                  <a:pt x="31159" y="17129"/>
                  <a:pt x="31012" y="16855"/>
                </a:cubicBezTo>
                <a:cubicBezTo>
                  <a:pt x="30012" y="14982"/>
                  <a:pt x="29182" y="12835"/>
                  <a:pt x="29572" y="10140"/>
                </a:cubicBezTo>
                <a:cubicBezTo>
                  <a:pt x="30012" y="7125"/>
                  <a:pt x="31110" y="4842"/>
                  <a:pt x="32769" y="4385"/>
                </a:cubicBezTo>
                <a:cubicBezTo>
                  <a:pt x="34721" y="3791"/>
                  <a:pt x="36697" y="3517"/>
                  <a:pt x="38649" y="3654"/>
                </a:cubicBezTo>
                <a:cubicBezTo>
                  <a:pt x="41919" y="3837"/>
                  <a:pt x="45140" y="3837"/>
                  <a:pt x="48312" y="2055"/>
                </a:cubicBezTo>
                <a:cubicBezTo>
                  <a:pt x="48605" y="1872"/>
                  <a:pt x="48946" y="2009"/>
                  <a:pt x="49288" y="2009"/>
                </a:cubicBezTo>
                <a:cubicBezTo>
                  <a:pt x="49190" y="2695"/>
                  <a:pt x="49190" y="3471"/>
                  <a:pt x="48995" y="3974"/>
                </a:cubicBezTo>
                <a:cubicBezTo>
                  <a:pt x="48312" y="5846"/>
                  <a:pt x="47482" y="7582"/>
                  <a:pt x="46872" y="9501"/>
                </a:cubicBezTo>
                <a:cubicBezTo>
                  <a:pt x="46067" y="11968"/>
                  <a:pt x="45286" y="14526"/>
                  <a:pt x="44749" y="17221"/>
                </a:cubicBezTo>
                <a:cubicBezTo>
                  <a:pt x="43676" y="22611"/>
                  <a:pt x="40528" y="26082"/>
                  <a:pt x="37576" y="24484"/>
                </a:cubicBezTo>
                <a:cubicBezTo>
                  <a:pt x="36893" y="24118"/>
                  <a:pt x="36234" y="22885"/>
                  <a:pt x="35721" y="21789"/>
                </a:cubicBezTo>
                <a:cubicBezTo>
                  <a:pt x="35160" y="20601"/>
                  <a:pt x="34745" y="20601"/>
                  <a:pt x="34282" y="21834"/>
                </a:cubicBezTo>
                <a:cubicBezTo>
                  <a:pt x="33013" y="25397"/>
                  <a:pt x="32842" y="27773"/>
                  <a:pt x="34428" y="30239"/>
                </a:cubicBezTo>
                <a:cubicBezTo>
                  <a:pt x="36209" y="32934"/>
                  <a:pt x="38186" y="35173"/>
                  <a:pt x="40089" y="37594"/>
                </a:cubicBezTo>
                <a:cubicBezTo>
                  <a:pt x="40577" y="38233"/>
                  <a:pt x="40772" y="37822"/>
                  <a:pt x="40797" y="36771"/>
                </a:cubicBezTo>
                <a:cubicBezTo>
                  <a:pt x="40894" y="33026"/>
                  <a:pt x="41553" y="29600"/>
                  <a:pt x="42797" y="26585"/>
                </a:cubicBezTo>
                <a:cubicBezTo>
                  <a:pt x="45213" y="20829"/>
                  <a:pt x="49825" y="21195"/>
                  <a:pt x="51923" y="27316"/>
                </a:cubicBezTo>
                <a:cubicBezTo>
                  <a:pt x="52850" y="30102"/>
                  <a:pt x="52850" y="32295"/>
                  <a:pt x="51581" y="34488"/>
                </a:cubicBezTo>
                <a:cubicBezTo>
                  <a:pt x="50776" y="35949"/>
                  <a:pt x="49751" y="37091"/>
                  <a:pt x="48727" y="37913"/>
                </a:cubicBezTo>
                <a:cubicBezTo>
                  <a:pt x="47604" y="38827"/>
                  <a:pt x="47311" y="38142"/>
                  <a:pt x="47555" y="35858"/>
                </a:cubicBezTo>
                <a:cubicBezTo>
                  <a:pt x="47653" y="34899"/>
                  <a:pt x="47873" y="33802"/>
                  <a:pt x="47775" y="32889"/>
                </a:cubicBezTo>
                <a:cubicBezTo>
                  <a:pt x="47653" y="31884"/>
                  <a:pt x="47287" y="30605"/>
                  <a:pt x="46848" y="30285"/>
                </a:cubicBezTo>
                <a:cubicBezTo>
                  <a:pt x="46409" y="29920"/>
                  <a:pt x="45603" y="30331"/>
                  <a:pt x="45213" y="30925"/>
                </a:cubicBezTo>
                <a:cubicBezTo>
                  <a:pt x="43871" y="33071"/>
                  <a:pt x="43359" y="35995"/>
                  <a:pt x="43822" y="39192"/>
                </a:cubicBezTo>
                <a:cubicBezTo>
                  <a:pt x="44335" y="42573"/>
                  <a:pt x="45067" y="45862"/>
                  <a:pt x="45750" y="49196"/>
                </a:cubicBezTo>
                <a:cubicBezTo>
                  <a:pt x="45799" y="49425"/>
                  <a:pt x="46238" y="49607"/>
                  <a:pt x="46457" y="49425"/>
                </a:cubicBezTo>
                <a:cubicBezTo>
                  <a:pt x="46677" y="49288"/>
                  <a:pt x="46799" y="48694"/>
                  <a:pt x="46994" y="48328"/>
                </a:cubicBezTo>
                <a:cubicBezTo>
                  <a:pt x="50898" y="40928"/>
                  <a:pt x="55705" y="37822"/>
                  <a:pt x="61195" y="38736"/>
                </a:cubicBezTo>
                <a:cubicBezTo>
                  <a:pt x="62464" y="38964"/>
                  <a:pt x="63294" y="38279"/>
                  <a:pt x="63928" y="36406"/>
                </a:cubicBezTo>
                <a:cubicBezTo>
                  <a:pt x="64684" y="34305"/>
                  <a:pt x="65050" y="32066"/>
                  <a:pt x="64465" y="29600"/>
                </a:cubicBezTo>
                <a:cubicBezTo>
                  <a:pt x="64221" y="28595"/>
                  <a:pt x="63855" y="28229"/>
                  <a:pt x="63367" y="29097"/>
                </a:cubicBezTo>
                <a:cubicBezTo>
                  <a:pt x="63172" y="29463"/>
                  <a:pt x="63001" y="29828"/>
                  <a:pt x="62830" y="30239"/>
                </a:cubicBezTo>
                <a:cubicBezTo>
                  <a:pt x="61415" y="33483"/>
                  <a:pt x="59658" y="33757"/>
                  <a:pt x="57681" y="32478"/>
                </a:cubicBezTo>
                <a:cubicBezTo>
                  <a:pt x="55632" y="31107"/>
                  <a:pt x="54656" y="28321"/>
                  <a:pt x="54558" y="24438"/>
                </a:cubicBezTo>
                <a:cubicBezTo>
                  <a:pt x="54509" y="21652"/>
                  <a:pt x="54558" y="18819"/>
                  <a:pt x="54656" y="16033"/>
                </a:cubicBezTo>
                <a:cubicBezTo>
                  <a:pt x="54802" y="11693"/>
                  <a:pt x="54485" y="7674"/>
                  <a:pt x="52509" y="4750"/>
                </a:cubicBezTo>
                <a:cubicBezTo>
                  <a:pt x="52289" y="4430"/>
                  <a:pt x="52240" y="3745"/>
                  <a:pt x="52094" y="3197"/>
                </a:cubicBezTo>
                <a:cubicBezTo>
                  <a:pt x="52435" y="2923"/>
                  <a:pt x="52801" y="2283"/>
                  <a:pt x="53094" y="2375"/>
                </a:cubicBezTo>
                <a:cubicBezTo>
                  <a:pt x="59145" y="4339"/>
                  <a:pt x="65148" y="6532"/>
                  <a:pt x="69638" y="15348"/>
                </a:cubicBezTo>
                <a:cubicBezTo>
                  <a:pt x="70248" y="16535"/>
                  <a:pt x="70736" y="18271"/>
                  <a:pt x="70882" y="19916"/>
                </a:cubicBezTo>
                <a:cubicBezTo>
                  <a:pt x="71248" y="23661"/>
                  <a:pt x="70296" y="25626"/>
                  <a:pt x="68271" y="25945"/>
                </a:cubicBezTo>
                <a:cubicBezTo>
                  <a:pt x="66807" y="26128"/>
                  <a:pt x="66783" y="26174"/>
                  <a:pt x="67051" y="28869"/>
                </a:cubicBezTo>
                <a:cubicBezTo>
                  <a:pt x="67490" y="33117"/>
                  <a:pt x="67124" y="37000"/>
                  <a:pt x="65441" y="40106"/>
                </a:cubicBezTo>
                <a:cubicBezTo>
                  <a:pt x="64709" y="41431"/>
                  <a:pt x="64733" y="42253"/>
                  <a:pt x="65514" y="43395"/>
                </a:cubicBezTo>
                <a:cubicBezTo>
                  <a:pt x="66026" y="44172"/>
                  <a:pt x="66466" y="45177"/>
                  <a:pt x="66905" y="46136"/>
                </a:cubicBezTo>
                <a:cubicBezTo>
                  <a:pt x="68491" y="49881"/>
                  <a:pt x="68930" y="54084"/>
                  <a:pt x="68100" y="58652"/>
                </a:cubicBezTo>
                <a:cubicBezTo>
                  <a:pt x="67808" y="60342"/>
                  <a:pt x="67442" y="61987"/>
                  <a:pt x="67051" y="63585"/>
                </a:cubicBezTo>
                <a:cubicBezTo>
                  <a:pt x="66734" y="64956"/>
                  <a:pt x="67002" y="65275"/>
                  <a:pt x="67686" y="65595"/>
                </a:cubicBezTo>
                <a:cubicBezTo>
                  <a:pt x="71004" y="67103"/>
                  <a:pt x="71760" y="70620"/>
                  <a:pt x="69955" y="76102"/>
                </a:cubicBezTo>
                <a:cubicBezTo>
                  <a:pt x="69076" y="78797"/>
                  <a:pt x="67808" y="80624"/>
                  <a:pt x="66319" y="82040"/>
                </a:cubicBezTo>
                <a:cubicBezTo>
                  <a:pt x="63440" y="84735"/>
                  <a:pt x="60390" y="86471"/>
                  <a:pt x="57193" y="86882"/>
                </a:cubicBezTo>
                <a:cubicBezTo>
                  <a:pt x="54827" y="87156"/>
                  <a:pt x="52679" y="85374"/>
                  <a:pt x="50971" y="82223"/>
                </a:cubicBezTo>
                <a:cubicBezTo>
                  <a:pt x="50532" y="81355"/>
                  <a:pt x="50215" y="80076"/>
                  <a:pt x="50069" y="78934"/>
                </a:cubicBezTo>
                <a:cubicBezTo>
                  <a:pt x="49849" y="77152"/>
                  <a:pt x="50288" y="76513"/>
                  <a:pt x="51313" y="76878"/>
                </a:cubicBezTo>
                <a:cubicBezTo>
                  <a:pt x="51630" y="76969"/>
                  <a:pt x="51972" y="77152"/>
                  <a:pt x="52289" y="77289"/>
                </a:cubicBezTo>
                <a:cubicBezTo>
                  <a:pt x="54631" y="78340"/>
                  <a:pt x="55607" y="77289"/>
                  <a:pt x="56022" y="72858"/>
                </a:cubicBezTo>
                <a:cubicBezTo>
                  <a:pt x="56291" y="70118"/>
                  <a:pt x="56217" y="67285"/>
                  <a:pt x="56388" y="64545"/>
                </a:cubicBezTo>
                <a:cubicBezTo>
                  <a:pt x="56535" y="61712"/>
                  <a:pt x="56901" y="59063"/>
                  <a:pt x="58194" y="57190"/>
                </a:cubicBezTo>
                <a:cubicBezTo>
                  <a:pt x="60146" y="54358"/>
                  <a:pt x="61830" y="54769"/>
                  <a:pt x="63220" y="58469"/>
                </a:cubicBezTo>
                <a:cubicBezTo>
                  <a:pt x="63489" y="59200"/>
                  <a:pt x="63708" y="59977"/>
                  <a:pt x="63928" y="60753"/>
                </a:cubicBezTo>
                <a:cubicBezTo>
                  <a:pt x="64245" y="61895"/>
                  <a:pt x="64489" y="61393"/>
                  <a:pt x="64782" y="60708"/>
                </a:cubicBezTo>
                <a:cubicBezTo>
                  <a:pt x="66685" y="56185"/>
                  <a:pt x="66246" y="50293"/>
                  <a:pt x="63611" y="46684"/>
                </a:cubicBezTo>
                <a:cubicBezTo>
                  <a:pt x="61366" y="43623"/>
                  <a:pt x="58755" y="43075"/>
                  <a:pt x="56047" y="43760"/>
                </a:cubicBezTo>
                <a:cubicBezTo>
                  <a:pt x="55363" y="43943"/>
                  <a:pt x="55339" y="44674"/>
                  <a:pt x="55705" y="45633"/>
                </a:cubicBezTo>
                <a:cubicBezTo>
                  <a:pt x="56022" y="46456"/>
                  <a:pt x="56339" y="47278"/>
                  <a:pt x="56583" y="48191"/>
                </a:cubicBezTo>
                <a:cubicBezTo>
                  <a:pt x="57755" y="53079"/>
                  <a:pt x="56242" y="58287"/>
                  <a:pt x="53436" y="59017"/>
                </a:cubicBezTo>
                <a:cubicBezTo>
                  <a:pt x="53241" y="59063"/>
                  <a:pt x="53045" y="58972"/>
                  <a:pt x="52850" y="58926"/>
                </a:cubicBezTo>
                <a:cubicBezTo>
                  <a:pt x="52923" y="58561"/>
                  <a:pt x="52948" y="58058"/>
                  <a:pt x="53094" y="57784"/>
                </a:cubicBezTo>
                <a:cubicBezTo>
                  <a:pt x="53899" y="56277"/>
                  <a:pt x="54314" y="54449"/>
                  <a:pt x="54241" y="52303"/>
                </a:cubicBezTo>
                <a:cubicBezTo>
                  <a:pt x="54168" y="49333"/>
                  <a:pt x="52826" y="47643"/>
                  <a:pt x="51411" y="48922"/>
                </a:cubicBezTo>
                <a:cubicBezTo>
                  <a:pt x="49410" y="50795"/>
                  <a:pt x="47848" y="53262"/>
                  <a:pt x="47751" y="58104"/>
                </a:cubicBezTo>
                <a:cubicBezTo>
                  <a:pt x="47629" y="65687"/>
                  <a:pt x="47287" y="73269"/>
                  <a:pt x="48141" y="80807"/>
                </a:cubicBezTo>
                <a:cubicBezTo>
                  <a:pt x="48873" y="87247"/>
                  <a:pt x="50825" y="91861"/>
                  <a:pt x="53875" y="94830"/>
                </a:cubicBezTo>
                <a:cubicBezTo>
                  <a:pt x="54607" y="95561"/>
                  <a:pt x="55534" y="95881"/>
                  <a:pt x="56364" y="95926"/>
                </a:cubicBezTo>
                <a:cubicBezTo>
                  <a:pt x="57974" y="95972"/>
                  <a:pt x="59609" y="95378"/>
                  <a:pt x="61220" y="95561"/>
                </a:cubicBezTo>
                <a:cubicBezTo>
                  <a:pt x="66417" y="96292"/>
                  <a:pt x="72200" y="89394"/>
                  <a:pt x="72907" y="76239"/>
                </a:cubicBezTo>
                <a:cubicBezTo>
                  <a:pt x="73127" y="71808"/>
                  <a:pt x="73224" y="67377"/>
                  <a:pt x="73371" y="62946"/>
                </a:cubicBezTo>
                <a:cubicBezTo>
                  <a:pt x="73566" y="57647"/>
                  <a:pt x="73761" y="52348"/>
                  <a:pt x="74908" y="47323"/>
                </a:cubicBezTo>
                <a:cubicBezTo>
                  <a:pt x="75640" y="44172"/>
                  <a:pt x="75884" y="40746"/>
                  <a:pt x="75445" y="37274"/>
                </a:cubicBezTo>
                <a:cubicBezTo>
                  <a:pt x="75103" y="34533"/>
                  <a:pt x="74591" y="32295"/>
                  <a:pt x="73005" y="31244"/>
                </a:cubicBezTo>
                <a:cubicBezTo>
                  <a:pt x="71809" y="30422"/>
                  <a:pt x="71809" y="29737"/>
                  <a:pt x="72688" y="27955"/>
                </a:cubicBezTo>
                <a:cubicBezTo>
                  <a:pt x="73371" y="26585"/>
                  <a:pt x="74176" y="25352"/>
                  <a:pt x="74786" y="23890"/>
                </a:cubicBezTo>
                <a:cubicBezTo>
                  <a:pt x="75298" y="22657"/>
                  <a:pt x="75640" y="23022"/>
                  <a:pt x="76128" y="23753"/>
                </a:cubicBezTo>
                <a:cubicBezTo>
                  <a:pt x="77860" y="26357"/>
                  <a:pt x="78885" y="29600"/>
                  <a:pt x="78934" y="33848"/>
                </a:cubicBezTo>
                <a:cubicBezTo>
                  <a:pt x="78934" y="34488"/>
                  <a:pt x="78885" y="35127"/>
                  <a:pt x="78861" y="35721"/>
                </a:cubicBezTo>
                <a:cubicBezTo>
                  <a:pt x="78836" y="37228"/>
                  <a:pt x="79178" y="38051"/>
                  <a:pt x="79983" y="37365"/>
                </a:cubicBezTo>
                <a:cubicBezTo>
                  <a:pt x="81691" y="35904"/>
                  <a:pt x="83521" y="34716"/>
                  <a:pt x="85034" y="32706"/>
                </a:cubicBezTo>
                <a:cubicBezTo>
                  <a:pt x="87108" y="30011"/>
                  <a:pt x="87498" y="25032"/>
                  <a:pt x="86278" y="21149"/>
                </a:cubicBezTo>
                <a:cubicBezTo>
                  <a:pt x="85961" y="20098"/>
                  <a:pt x="85717" y="19733"/>
                  <a:pt x="85058" y="20647"/>
                </a:cubicBezTo>
                <a:cubicBezTo>
                  <a:pt x="82765" y="23844"/>
                  <a:pt x="79568" y="24118"/>
                  <a:pt x="77324" y="21012"/>
                </a:cubicBezTo>
                <a:cubicBezTo>
                  <a:pt x="75518" y="18545"/>
                  <a:pt x="73761" y="15850"/>
                  <a:pt x="72297" y="12744"/>
                </a:cubicBezTo>
                <a:cubicBezTo>
                  <a:pt x="71370" y="10780"/>
                  <a:pt x="70882" y="7948"/>
                  <a:pt x="70443" y="5298"/>
                </a:cubicBezTo>
                <a:cubicBezTo>
                  <a:pt x="70126" y="3334"/>
                  <a:pt x="70711" y="2329"/>
                  <a:pt x="71590" y="3334"/>
                </a:cubicBezTo>
                <a:cubicBezTo>
                  <a:pt x="73420" y="5390"/>
                  <a:pt x="75103" y="4339"/>
                  <a:pt x="76860" y="3517"/>
                </a:cubicBezTo>
                <a:cubicBezTo>
                  <a:pt x="79642" y="2283"/>
                  <a:pt x="82448" y="1279"/>
                  <a:pt x="85302" y="2512"/>
                </a:cubicBezTo>
                <a:cubicBezTo>
                  <a:pt x="87474" y="3425"/>
                  <a:pt x="89572" y="4796"/>
                  <a:pt x="90305" y="9272"/>
                </a:cubicBezTo>
                <a:cubicBezTo>
                  <a:pt x="90573" y="10871"/>
                  <a:pt x="90524" y="12744"/>
                  <a:pt x="90500" y="14480"/>
                </a:cubicBezTo>
                <a:cubicBezTo>
                  <a:pt x="90500" y="15119"/>
                  <a:pt x="90183" y="16124"/>
                  <a:pt x="89914" y="16216"/>
                </a:cubicBezTo>
                <a:cubicBezTo>
                  <a:pt x="88596" y="16855"/>
                  <a:pt x="88914" y="18226"/>
                  <a:pt x="89206" y="19961"/>
                </a:cubicBezTo>
                <a:cubicBezTo>
                  <a:pt x="89914" y="24164"/>
                  <a:pt x="90231" y="28366"/>
                  <a:pt x="88938" y="32478"/>
                </a:cubicBezTo>
                <a:cubicBezTo>
                  <a:pt x="88840" y="32752"/>
                  <a:pt x="89060" y="33757"/>
                  <a:pt x="89133" y="33757"/>
                </a:cubicBezTo>
                <a:cubicBezTo>
                  <a:pt x="92183" y="33939"/>
                  <a:pt x="95111" y="33346"/>
                  <a:pt x="97259" y="28549"/>
                </a:cubicBezTo>
                <a:cubicBezTo>
                  <a:pt x="97942" y="27042"/>
                  <a:pt x="97893" y="25945"/>
                  <a:pt x="97015" y="24895"/>
                </a:cubicBezTo>
                <a:cubicBezTo>
                  <a:pt x="94013" y="21332"/>
                  <a:pt x="94965" y="13612"/>
                  <a:pt x="97405" y="10688"/>
                </a:cubicBezTo>
                <a:cubicBezTo>
                  <a:pt x="103603" y="3288"/>
                  <a:pt x="110239" y="0"/>
                  <a:pt x="117511" y="4202"/>
                </a:cubicBezTo>
                <a:cubicBezTo>
                  <a:pt x="118535" y="4796"/>
                  <a:pt x="120000" y="5390"/>
                  <a:pt x="119975" y="7582"/>
                </a:cubicBezTo>
                <a:cubicBezTo>
                  <a:pt x="119975" y="10049"/>
                  <a:pt x="118511" y="10597"/>
                  <a:pt x="117364" y="10871"/>
                </a:cubicBezTo>
                <a:cubicBezTo>
                  <a:pt x="115485" y="11328"/>
                  <a:pt x="114265" y="13155"/>
                  <a:pt x="113460" y="16216"/>
                </a:cubicBezTo>
                <a:cubicBezTo>
                  <a:pt x="112850" y="18637"/>
                  <a:pt x="112265" y="21058"/>
                  <a:pt x="111606" y="23433"/>
                </a:cubicBezTo>
                <a:cubicBezTo>
                  <a:pt x="110996" y="25534"/>
                  <a:pt x="110386" y="27681"/>
                  <a:pt x="109605" y="29554"/>
                </a:cubicBezTo>
                <a:cubicBezTo>
                  <a:pt x="107995" y="33346"/>
                  <a:pt x="105750" y="34076"/>
                  <a:pt x="103359" y="33300"/>
                </a:cubicBezTo>
                <a:cubicBezTo>
                  <a:pt x="102724" y="33117"/>
                  <a:pt x="102114" y="31929"/>
                  <a:pt x="101651" y="30970"/>
                </a:cubicBezTo>
                <a:cubicBezTo>
                  <a:pt x="101211" y="30011"/>
                  <a:pt x="100967" y="29554"/>
                  <a:pt x="100406" y="30650"/>
                </a:cubicBezTo>
                <a:cubicBezTo>
                  <a:pt x="96819" y="37913"/>
                  <a:pt x="92232" y="40152"/>
                  <a:pt x="87157" y="39878"/>
                </a:cubicBezTo>
                <a:cubicBezTo>
                  <a:pt x="86083" y="39832"/>
                  <a:pt x="86132" y="40380"/>
                  <a:pt x="86693" y="41659"/>
                </a:cubicBezTo>
                <a:cubicBezTo>
                  <a:pt x="86962" y="42207"/>
                  <a:pt x="87157" y="42938"/>
                  <a:pt x="87303" y="43623"/>
                </a:cubicBezTo>
                <a:cubicBezTo>
                  <a:pt x="87669" y="45359"/>
                  <a:pt x="88060" y="45816"/>
                  <a:pt x="89084" y="44811"/>
                </a:cubicBezTo>
                <a:cubicBezTo>
                  <a:pt x="91232" y="42847"/>
                  <a:pt x="92574" y="43989"/>
                  <a:pt x="93281" y="48283"/>
                </a:cubicBezTo>
                <a:cubicBezTo>
                  <a:pt x="93599" y="50110"/>
                  <a:pt x="93745" y="52348"/>
                  <a:pt x="93550" y="54221"/>
                </a:cubicBezTo>
                <a:cubicBezTo>
                  <a:pt x="92281" y="65824"/>
                  <a:pt x="88548" y="73681"/>
                  <a:pt x="82667" y="77837"/>
                </a:cubicBezTo>
                <a:cubicBezTo>
                  <a:pt x="81911" y="78385"/>
                  <a:pt x="80935" y="78203"/>
                  <a:pt x="80081" y="77974"/>
                </a:cubicBezTo>
                <a:cubicBezTo>
                  <a:pt x="79227" y="77746"/>
                  <a:pt x="79032" y="76467"/>
                  <a:pt x="79593" y="75188"/>
                </a:cubicBezTo>
                <a:cubicBezTo>
                  <a:pt x="79812" y="74731"/>
                  <a:pt x="80105" y="74366"/>
                  <a:pt x="80374" y="74000"/>
                </a:cubicBezTo>
                <a:cubicBezTo>
                  <a:pt x="82326" y="71168"/>
                  <a:pt x="82570" y="68473"/>
                  <a:pt x="81154" y="64590"/>
                </a:cubicBezTo>
                <a:cubicBezTo>
                  <a:pt x="80471" y="62717"/>
                  <a:pt x="79593" y="61073"/>
                  <a:pt x="78934" y="59154"/>
                </a:cubicBezTo>
                <a:cubicBezTo>
                  <a:pt x="77592" y="55226"/>
                  <a:pt x="78690" y="49516"/>
                  <a:pt x="81008" y="48374"/>
                </a:cubicBezTo>
                <a:cubicBezTo>
                  <a:pt x="81984" y="47917"/>
                  <a:pt x="83009" y="48054"/>
                  <a:pt x="84009" y="47872"/>
                </a:cubicBezTo>
                <a:cubicBezTo>
                  <a:pt x="84302" y="47826"/>
                  <a:pt x="84595" y="47780"/>
                  <a:pt x="84912" y="47735"/>
                </a:cubicBezTo>
                <a:cubicBezTo>
                  <a:pt x="84863" y="47049"/>
                  <a:pt x="84961" y="46181"/>
                  <a:pt x="84766" y="45679"/>
                </a:cubicBezTo>
                <a:cubicBezTo>
                  <a:pt x="83790" y="42847"/>
                  <a:pt x="82399" y="42207"/>
                  <a:pt x="80691" y="43395"/>
                </a:cubicBezTo>
                <a:cubicBezTo>
                  <a:pt x="78739" y="44811"/>
                  <a:pt x="77738" y="47689"/>
                  <a:pt x="77055" y="51115"/>
                </a:cubicBezTo>
                <a:cubicBezTo>
                  <a:pt x="76274" y="55135"/>
                  <a:pt x="76250" y="59337"/>
                  <a:pt x="76372" y="63540"/>
                </a:cubicBezTo>
                <a:cubicBezTo>
                  <a:pt x="76396" y="64910"/>
                  <a:pt x="76494" y="66326"/>
                  <a:pt x="76567" y="67696"/>
                </a:cubicBezTo>
                <a:cubicBezTo>
                  <a:pt x="76592" y="67696"/>
                  <a:pt x="76616" y="67696"/>
                  <a:pt x="76665" y="67696"/>
                </a:cubicBezTo>
              </a:path>
            </a:pathLst>
          </a:custGeom>
          <a:solidFill>
            <a:srgbClr val="70041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4" name="TextBox 3"/>
          <p:cNvSpPr txBox="1"/>
          <p:nvPr/>
        </p:nvSpPr>
        <p:spPr>
          <a:xfrm>
            <a:off x="1827334" y="348778"/>
            <a:ext cx="6986893" cy="1323439"/>
          </a:xfrm>
          <a:prstGeom prst="rect">
            <a:avLst/>
          </a:prstGeom>
          <a:noFill/>
        </p:spPr>
        <p:txBody>
          <a:bodyPr wrap="square" rtlCol="0">
            <a:spAutoFit/>
          </a:bodyPr>
          <a:lstStyle/>
          <a:p>
            <a:r>
              <a:rPr lang="en-US" sz="2000" b="1" dirty="0">
                <a:solidFill>
                  <a:srgbClr val="70041E"/>
                </a:solidFill>
                <a:latin typeface="Libre Baskerville" charset="0"/>
              </a:rPr>
              <a:t>Segment of spinal cord </a:t>
            </a:r>
            <a:r>
              <a:rPr lang="en-US" sz="2000" b="1" dirty="0" smtClean="0">
                <a:solidFill>
                  <a:srgbClr val="70041E"/>
                </a:solidFill>
                <a:latin typeface="Libre Baskerville" charset="0"/>
              </a:rPr>
              <a:t>viewed from </a:t>
            </a:r>
            <a:r>
              <a:rPr lang="en-US" sz="2000" b="1" dirty="0">
                <a:solidFill>
                  <a:srgbClr val="70041E"/>
                </a:solidFill>
                <a:latin typeface="Libre Baskerville" charset="0"/>
              </a:rPr>
              <a:t>anterior (upper) and posterior (lower) surfaces showing attenuation </a:t>
            </a:r>
            <a:r>
              <a:rPr lang="en-US" sz="2000" b="1" dirty="0" smtClean="0">
                <a:solidFill>
                  <a:srgbClr val="70041E"/>
                </a:solidFill>
                <a:latin typeface="Libre Baskerville" charset="0"/>
              </a:rPr>
              <a:t>of anterior </a:t>
            </a:r>
            <a:r>
              <a:rPr lang="en-US" sz="2000" b="1" dirty="0">
                <a:solidFill>
                  <a:srgbClr val="70041E"/>
                </a:solidFill>
                <a:latin typeface="Libre Baskerville" charset="0"/>
              </a:rPr>
              <a:t>(motor) roots compared with posterior (sensory) roots.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756880"/>
            <a:ext cx="7387119" cy="3071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98005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6866" y="263120"/>
            <a:ext cx="7263829" cy="1159800"/>
          </a:xfrm>
        </p:spPr>
        <p:txBody>
          <a:bodyPr/>
          <a:lstStyle/>
          <a:p>
            <a:pPr algn="l"/>
            <a:r>
              <a:rPr lang="en-US" sz="2000" b="1" dirty="0">
                <a:solidFill>
                  <a:srgbClr val="70041E"/>
                </a:solidFill>
              </a:rPr>
              <a:t>Wernicke encephalopathy is characterized by foci of </a:t>
            </a:r>
            <a:r>
              <a:rPr lang="en-US" sz="2000" b="1" dirty="0" smtClean="0">
                <a:solidFill>
                  <a:srgbClr val="70041E"/>
                </a:solidFill>
              </a:rPr>
              <a:t>hemorrhage and </a:t>
            </a:r>
            <a:r>
              <a:rPr lang="en-US" sz="2000" b="1" dirty="0">
                <a:solidFill>
                  <a:srgbClr val="70041E"/>
                </a:solidFill>
              </a:rPr>
              <a:t>necrosis in the </a:t>
            </a:r>
            <a:r>
              <a:rPr lang="en-US" sz="2000" b="1" dirty="0" err="1">
                <a:solidFill>
                  <a:srgbClr val="70041E"/>
                </a:solidFill>
              </a:rPr>
              <a:t>mamillary</a:t>
            </a:r>
            <a:r>
              <a:rPr lang="en-US" sz="2000" b="1" dirty="0">
                <a:solidFill>
                  <a:srgbClr val="70041E"/>
                </a:solidFill>
              </a:rPr>
              <a:t> bodies and the walls of </a:t>
            </a:r>
            <a:r>
              <a:rPr lang="en-US" sz="2000" b="1" dirty="0" smtClean="0">
                <a:solidFill>
                  <a:srgbClr val="70041E"/>
                </a:solidFill>
              </a:rPr>
              <a:t>the third </a:t>
            </a:r>
            <a:r>
              <a:rPr lang="en-US" sz="2000" b="1" dirty="0">
                <a:solidFill>
                  <a:srgbClr val="70041E"/>
                </a:solidFill>
              </a:rPr>
              <a:t>and fourth ventricles.</a:t>
            </a:r>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29</a:t>
            </a:fld>
            <a:endParaRPr lang="en"/>
          </a:p>
        </p:txBody>
      </p:sp>
      <p:pic>
        <p:nvPicPr>
          <p:cNvPr id="4098" name="Picture 2" descr="https://library.med.utah.edu/WebPath/jpeg5/CNS08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3043" y="1728235"/>
            <a:ext cx="5732979" cy="314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434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1013325" y="0"/>
            <a:ext cx="7117200" cy="712200"/>
          </a:xfrm>
          <a:prstGeom prst="rect">
            <a:avLst/>
          </a:prstGeom>
        </p:spPr>
        <p:txBody>
          <a:bodyPr spcFirstLastPara="1" wrap="square" lIns="91425" tIns="91425" rIns="91425" bIns="91425" anchor="ctr" anchorCtr="0">
            <a:noAutofit/>
          </a:bodyPr>
          <a:lstStyle/>
          <a:p>
            <a:pPr lvl="0"/>
            <a:r>
              <a:rPr lang="en" sz="2800" b="1" dirty="0"/>
              <a:t>Neurons – </a:t>
            </a:r>
            <a:r>
              <a:rPr lang="en-US" sz="2800" b="1" dirty="0"/>
              <a:t>Axonal injury/reaction</a:t>
            </a:r>
            <a:endParaRPr sz="2800" b="1" dirty="0"/>
          </a:p>
        </p:txBody>
      </p:sp>
      <p:sp>
        <p:nvSpPr>
          <p:cNvPr id="72" name="Google Shape;72;p14"/>
          <p:cNvSpPr txBox="1">
            <a:spLocks noGrp="1"/>
          </p:cNvSpPr>
          <p:nvPr>
            <p:ph type="body" idx="2"/>
          </p:nvPr>
        </p:nvSpPr>
        <p:spPr>
          <a:xfrm>
            <a:off x="251926" y="1255955"/>
            <a:ext cx="5057192" cy="2639407"/>
          </a:xfrm>
          <a:prstGeom prst="rect">
            <a:avLst/>
          </a:prstGeom>
        </p:spPr>
        <p:txBody>
          <a:bodyPr spcFirstLastPara="1" wrap="square" lIns="91425" tIns="91425" rIns="91425" bIns="91425" anchor="t" anchorCtr="0">
            <a:noAutofit/>
          </a:bodyPr>
          <a:lstStyle/>
          <a:p>
            <a:r>
              <a:rPr lang="en-US" sz="2000" b="1" dirty="0">
                <a:effectLst>
                  <a:outerShdw blurRad="38100" dist="38100" dir="2700000" algn="tl">
                    <a:srgbClr val="000000">
                      <a:alpha val="43137"/>
                    </a:srgbClr>
                  </a:outerShdw>
                </a:effectLst>
              </a:rPr>
              <a:t>A change observed in the cell body of the neurons during regeneration of the axon (sprouting).</a:t>
            </a:r>
          </a:p>
          <a:p>
            <a:r>
              <a:rPr lang="en-US" sz="2000" dirty="0"/>
              <a:t>Cell body enlargement and rounding, peripheral displacement of the nucleus, enlargement of the nucleolus, and peripheral dispersion of </a:t>
            </a:r>
            <a:r>
              <a:rPr lang="en-US" sz="2000" dirty="0" err="1"/>
              <a:t>Nissl</a:t>
            </a:r>
            <a:r>
              <a:rPr lang="en-US" sz="2000" dirty="0"/>
              <a:t> substance </a:t>
            </a:r>
            <a:r>
              <a:rPr lang="en-US" sz="2000" b="1" dirty="0"/>
              <a:t>(central </a:t>
            </a:r>
            <a:r>
              <a:rPr lang="en-US" sz="2000" b="1" dirty="0" err="1"/>
              <a:t>chromatolysis</a:t>
            </a:r>
            <a:r>
              <a:rPr lang="en-US" sz="2000" b="1" dirty="0"/>
              <a:t>)</a:t>
            </a:r>
            <a:endParaRPr lang="en-US" sz="2000" b="1" dirty="0">
              <a:effectLst>
                <a:outerShdw blurRad="38100" dist="38100" dir="2700000" algn="tl">
                  <a:srgbClr val="000000">
                    <a:alpha val="43137"/>
                  </a:srgbClr>
                </a:outerShdw>
              </a:effectLst>
            </a:endParaRPr>
          </a:p>
          <a:p>
            <a:endParaRPr sz="2000" b="1" dirty="0">
              <a:effectLst>
                <a:outerShdw blurRad="38100" dist="38100" dir="2700000" algn="tl">
                  <a:srgbClr val="000000">
                    <a:alpha val="43137"/>
                  </a:srgbClr>
                </a:outerShdw>
              </a:effectLst>
            </a:endParaRPr>
          </a:p>
        </p:txBody>
      </p:sp>
      <p:sp>
        <p:nvSpPr>
          <p:cNvPr id="75" name="Google Shape;75;p14"/>
          <p:cNvSpPr txBox="1">
            <a:spLocks noGrp="1"/>
          </p:cNvSpPr>
          <p:nvPr>
            <p:ph type="sldNum" idx="12"/>
          </p:nvPr>
        </p:nvSpPr>
        <p:spPr>
          <a:xfrm>
            <a:off x="38389" y="4749900"/>
            <a:ext cx="9105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a:t>
            </a:fld>
            <a:endParaRPr dirty="0"/>
          </a:p>
        </p:txBody>
      </p:sp>
      <p:sp>
        <p:nvSpPr>
          <p:cNvPr id="76" name="Google Shape;76;p14"/>
          <p:cNvSpPr/>
          <p:nvPr/>
        </p:nvSpPr>
        <p:spPr>
          <a:xfrm>
            <a:off x="4369200" y="862355"/>
            <a:ext cx="405600" cy="393600"/>
          </a:xfrm>
          <a:custGeom>
            <a:avLst/>
            <a:gdLst/>
            <a:ahLst/>
            <a:cxnLst/>
            <a:rect l="l" t="t" r="r" b="b"/>
            <a:pathLst>
              <a:path w="120000" h="120000" extrusionOk="0">
                <a:moveTo>
                  <a:pt x="76645" y="57866"/>
                </a:moveTo>
                <a:cubicBezTo>
                  <a:pt x="73203" y="57842"/>
                  <a:pt x="68076" y="57296"/>
                  <a:pt x="62996" y="56353"/>
                </a:cubicBezTo>
                <a:cubicBezTo>
                  <a:pt x="61841" y="56155"/>
                  <a:pt x="61095" y="56353"/>
                  <a:pt x="60469" y="57346"/>
                </a:cubicBezTo>
                <a:cubicBezTo>
                  <a:pt x="59097" y="59454"/>
                  <a:pt x="57604" y="61488"/>
                  <a:pt x="56353" y="63670"/>
                </a:cubicBezTo>
                <a:cubicBezTo>
                  <a:pt x="54932" y="66176"/>
                  <a:pt x="54788" y="69028"/>
                  <a:pt x="54788" y="71880"/>
                </a:cubicBezTo>
                <a:cubicBezTo>
                  <a:pt x="54788" y="72054"/>
                  <a:pt x="54884" y="72327"/>
                  <a:pt x="55005" y="72377"/>
                </a:cubicBezTo>
                <a:cubicBezTo>
                  <a:pt x="55149" y="72426"/>
                  <a:pt x="55414" y="72302"/>
                  <a:pt x="55534" y="72178"/>
                </a:cubicBezTo>
                <a:cubicBezTo>
                  <a:pt x="56280" y="71310"/>
                  <a:pt x="57027" y="70417"/>
                  <a:pt x="57749" y="69524"/>
                </a:cubicBezTo>
                <a:cubicBezTo>
                  <a:pt x="62347" y="63819"/>
                  <a:pt x="70002" y="64787"/>
                  <a:pt x="74022" y="67292"/>
                </a:cubicBezTo>
                <a:cubicBezTo>
                  <a:pt x="74431" y="67540"/>
                  <a:pt x="74816" y="67862"/>
                  <a:pt x="75081" y="68234"/>
                </a:cubicBezTo>
                <a:cubicBezTo>
                  <a:pt x="77151" y="71161"/>
                  <a:pt x="78427" y="74386"/>
                  <a:pt x="78042" y="78057"/>
                </a:cubicBezTo>
                <a:cubicBezTo>
                  <a:pt x="77897" y="79446"/>
                  <a:pt x="77488" y="80934"/>
                  <a:pt x="76814" y="82149"/>
                </a:cubicBezTo>
                <a:cubicBezTo>
                  <a:pt x="75105" y="85101"/>
                  <a:pt x="73155" y="87879"/>
                  <a:pt x="71374" y="90806"/>
                </a:cubicBezTo>
                <a:cubicBezTo>
                  <a:pt x="69905" y="93187"/>
                  <a:pt x="68437" y="95568"/>
                  <a:pt x="67233" y="98073"/>
                </a:cubicBezTo>
                <a:cubicBezTo>
                  <a:pt x="65789" y="101099"/>
                  <a:pt x="65957" y="104274"/>
                  <a:pt x="67474" y="107250"/>
                </a:cubicBezTo>
                <a:cubicBezTo>
                  <a:pt x="68341" y="108912"/>
                  <a:pt x="69424" y="110549"/>
                  <a:pt x="70651" y="111963"/>
                </a:cubicBezTo>
                <a:cubicBezTo>
                  <a:pt x="72240" y="113774"/>
                  <a:pt x="74551" y="114270"/>
                  <a:pt x="76766" y="114791"/>
                </a:cubicBezTo>
                <a:cubicBezTo>
                  <a:pt x="85311" y="116775"/>
                  <a:pt x="91907" y="111789"/>
                  <a:pt x="95181" y="105589"/>
                </a:cubicBezTo>
                <a:cubicBezTo>
                  <a:pt x="96529" y="103009"/>
                  <a:pt x="97396" y="100281"/>
                  <a:pt x="97227" y="97304"/>
                </a:cubicBezTo>
                <a:cubicBezTo>
                  <a:pt x="97059" y="93856"/>
                  <a:pt x="95013" y="91674"/>
                  <a:pt x="91691" y="91326"/>
                </a:cubicBezTo>
                <a:cubicBezTo>
                  <a:pt x="90680" y="91227"/>
                  <a:pt x="89693" y="91277"/>
                  <a:pt x="88970" y="92219"/>
                </a:cubicBezTo>
                <a:cubicBezTo>
                  <a:pt x="88802" y="92418"/>
                  <a:pt x="88609" y="92616"/>
                  <a:pt x="88369" y="92740"/>
                </a:cubicBezTo>
                <a:cubicBezTo>
                  <a:pt x="88224" y="92840"/>
                  <a:pt x="87983" y="92864"/>
                  <a:pt x="87839" y="92790"/>
                </a:cubicBezTo>
                <a:cubicBezTo>
                  <a:pt x="87743" y="92740"/>
                  <a:pt x="87695" y="92393"/>
                  <a:pt x="87767" y="92294"/>
                </a:cubicBezTo>
                <a:cubicBezTo>
                  <a:pt x="89187" y="90235"/>
                  <a:pt x="90824" y="88449"/>
                  <a:pt x="93327" y="87829"/>
                </a:cubicBezTo>
                <a:cubicBezTo>
                  <a:pt x="93833" y="87705"/>
                  <a:pt x="94387" y="87656"/>
                  <a:pt x="94916" y="87680"/>
                </a:cubicBezTo>
                <a:cubicBezTo>
                  <a:pt x="98286" y="87953"/>
                  <a:pt x="101801" y="92120"/>
                  <a:pt x="101512" y="95618"/>
                </a:cubicBezTo>
                <a:cubicBezTo>
                  <a:pt x="101271" y="98569"/>
                  <a:pt x="100670" y="101471"/>
                  <a:pt x="99586" y="104224"/>
                </a:cubicBezTo>
                <a:cubicBezTo>
                  <a:pt x="96577" y="111914"/>
                  <a:pt x="90920" y="116453"/>
                  <a:pt x="83289" y="118511"/>
                </a:cubicBezTo>
                <a:cubicBezTo>
                  <a:pt x="79727" y="119454"/>
                  <a:pt x="76068" y="120000"/>
                  <a:pt x="72385" y="119826"/>
                </a:cubicBezTo>
                <a:cubicBezTo>
                  <a:pt x="64561" y="119429"/>
                  <a:pt x="56810" y="118462"/>
                  <a:pt x="49588" y="114989"/>
                </a:cubicBezTo>
                <a:cubicBezTo>
                  <a:pt x="40296" y="110525"/>
                  <a:pt x="33797" y="103505"/>
                  <a:pt x="31390" y="93038"/>
                </a:cubicBezTo>
                <a:cubicBezTo>
                  <a:pt x="29753" y="85969"/>
                  <a:pt x="30355" y="79049"/>
                  <a:pt x="33917" y="72649"/>
                </a:cubicBezTo>
                <a:cubicBezTo>
                  <a:pt x="35891" y="69152"/>
                  <a:pt x="38611" y="66473"/>
                  <a:pt x="42583" y="65481"/>
                </a:cubicBezTo>
                <a:cubicBezTo>
                  <a:pt x="43233" y="65332"/>
                  <a:pt x="43907" y="65233"/>
                  <a:pt x="44557" y="65183"/>
                </a:cubicBezTo>
                <a:cubicBezTo>
                  <a:pt x="48312" y="64960"/>
                  <a:pt x="49540" y="65779"/>
                  <a:pt x="50984" y="69350"/>
                </a:cubicBezTo>
                <a:cubicBezTo>
                  <a:pt x="51057" y="69524"/>
                  <a:pt x="51201" y="69673"/>
                  <a:pt x="51321" y="69822"/>
                </a:cubicBezTo>
                <a:cubicBezTo>
                  <a:pt x="51418" y="69673"/>
                  <a:pt x="51562" y="69549"/>
                  <a:pt x="51586" y="69400"/>
                </a:cubicBezTo>
                <a:cubicBezTo>
                  <a:pt x="52477" y="64762"/>
                  <a:pt x="54716" y="60793"/>
                  <a:pt x="57243" y="56949"/>
                </a:cubicBezTo>
                <a:cubicBezTo>
                  <a:pt x="57388" y="56725"/>
                  <a:pt x="57556" y="56502"/>
                  <a:pt x="57725" y="56304"/>
                </a:cubicBezTo>
                <a:cubicBezTo>
                  <a:pt x="58134" y="55733"/>
                  <a:pt x="57917" y="55485"/>
                  <a:pt x="57364" y="55262"/>
                </a:cubicBezTo>
                <a:cubicBezTo>
                  <a:pt x="54980" y="54344"/>
                  <a:pt x="52573" y="53501"/>
                  <a:pt x="50262" y="52410"/>
                </a:cubicBezTo>
                <a:cubicBezTo>
                  <a:pt x="43522" y="49185"/>
                  <a:pt x="38876" y="43877"/>
                  <a:pt x="36324" y="36684"/>
                </a:cubicBezTo>
                <a:cubicBezTo>
                  <a:pt x="35025" y="32988"/>
                  <a:pt x="34326" y="29144"/>
                  <a:pt x="34182" y="25175"/>
                </a:cubicBezTo>
                <a:cubicBezTo>
                  <a:pt x="34110" y="22273"/>
                  <a:pt x="34062" y="19421"/>
                  <a:pt x="34471" y="16544"/>
                </a:cubicBezTo>
                <a:cubicBezTo>
                  <a:pt x="34808" y="14113"/>
                  <a:pt x="33773" y="12079"/>
                  <a:pt x="32184" y="10392"/>
                </a:cubicBezTo>
                <a:cubicBezTo>
                  <a:pt x="28573" y="6548"/>
                  <a:pt x="24072" y="5159"/>
                  <a:pt x="19017" y="5878"/>
                </a:cubicBezTo>
                <a:cubicBezTo>
                  <a:pt x="11458" y="6969"/>
                  <a:pt x="7606" y="13691"/>
                  <a:pt x="6812" y="18503"/>
                </a:cubicBezTo>
                <a:cubicBezTo>
                  <a:pt x="6234" y="21827"/>
                  <a:pt x="7462" y="24754"/>
                  <a:pt x="9821" y="27085"/>
                </a:cubicBezTo>
                <a:cubicBezTo>
                  <a:pt x="11289" y="28524"/>
                  <a:pt x="12974" y="29020"/>
                  <a:pt x="14972" y="28052"/>
                </a:cubicBezTo>
                <a:cubicBezTo>
                  <a:pt x="16224" y="27432"/>
                  <a:pt x="16657" y="27829"/>
                  <a:pt x="16585" y="29268"/>
                </a:cubicBezTo>
                <a:cubicBezTo>
                  <a:pt x="16513" y="31326"/>
                  <a:pt x="15430" y="32691"/>
                  <a:pt x="13552" y="33410"/>
                </a:cubicBezTo>
                <a:cubicBezTo>
                  <a:pt x="10688" y="34526"/>
                  <a:pt x="8328" y="33534"/>
                  <a:pt x="6162" y="31649"/>
                </a:cubicBezTo>
                <a:cubicBezTo>
                  <a:pt x="4597" y="30260"/>
                  <a:pt x="3634" y="28474"/>
                  <a:pt x="2984" y="26465"/>
                </a:cubicBezTo>
                <a:cubicBezTo>
                  <a:pt x="0" y="17015"/>
                  <a:pt x="5199" y="4415"/>
                  <a:pt x="17307" y="2033"/>
                </a:cubicBezTo>
                <a:cubicBezTo>
                  <a:pt x="19883" y="1537"/>
                  <a:pt x="22483" y="1264"/>
                  <a:pt x="25083" y="1711"/>
                </a:cubicBezTo>
                <a:cubicBezTo>
                  <a:pt x="31558" y="2827"/>
                  <a:pt x="35675" y="6845"/>
                  <a:pt x="37865" y="13121"/>
                </a:cubicBezTo>
                <a:cubicBezTo>
                  <a:pt x="37961" y="13393"/>
                  <a:pt x="38010" y="13666"/>
                  <a:pt x="38106" y="13914"/>
                </a:cubicBezTo>
                <a:cubicBezTo>
                  <a:pt x="38226" y="14262"/>
                  <a:pt x="38395" y="14609"/>
                  <a:pt x="38539" y="14956"/>
                </a:cubicBezTo>
                <a:cubicBezTo>
                  <a:pt x="38780" y="14733"/>
                  <a:pt x="39021" y="14510"/>
                  <a:pt x="39237" y="14237"/>
                </a:cubicBezTo>
                <a:cubicBezTo>
                  <a:pt x="43787" y="8334"/>
                  <a:pt x="49757" y="5481"/>
                  <a:pt x="57051" y="5630"/>
                </a:cubicBezTo>
                <a:cubicBezTo>
                  <a:pt x="59434" y="5704"/>
                  <a:pt x="61889" y="5729"/>
                  <a:pt x="64224" y="6225"/>
                </a:cubicBezTo>
                <a:cubicBezTo>
                  <a:pt x="72072" y="7862"/>
                  <a:pt x="77753" y="12302"/>
                  <a:pt x="80256" y="20363"/>
                </a:cubicBezTo>
                <a:cubicBezTo>
                  <a:pt x="81941" y="25795"/>
                  <a:pt x="81147" y="31128"/>
                  <a:pt x="78836" y="36238"/>
                </a:cubicBezTo>
                <a:cubicBezTo>
                  <a:pt x="76140" y="42190"/>
                  <a:pt x="72240" y="47201"/>
                  <a:pt x="67233" y="51293"/>
                </a:cubicBezTo>
                <a:cubicBezTo>
                  <a:pt x="66896" y="51541"/>
                  <a:pt x="66559" y="51765"/>
                  <a:pt x="66270" y="52038"/>
                </a:cubicBezTo>
                <a:cubicBezTo>
                  <a:pt x="66126" y="52162"/>
                  <a:pt x="66006" y="52335"/>
                  <a:pt x="65885" y="52484"/>
                </a:cubicBezTo>
                <a:cubicBezTo>
                  <a:pt x="66078" y="52608"/>
                  <a:pt x="66270" y="52831"/>
                  <a:pt x="66463" y="52856"/>
                </a:cubicBezTo>
                <a:cubicBezTo>
                  <a:pt x="69713" y="53253"/>
                  <a:pt x="72962" y="53799"/>
                  <a:pt x="76212" y="53972"/>
                </a:cubicBezTo>
                <a:cubicBezTo>
                  <a:pt x="82471" y="54319"/>
                  <a:pt x="88609" y="53551"/>
                  <a:pt x="94651" y="51839"/>
                </a:cubicBezTo>
                <a:cubicBezTo>
                  <a:pt x="101464" y="49880"/>
                  <a:pt x="106206" y="45440"/>
                  <a:pt x="109456" y="39115"/>
                </a:cubicBezTo>
                <a:cubicBezTo>
                  <a:pt x="110635" y="36808"/>
                  <a:pt x="111695" y="34427"/>
                  <a:pt x="111863" y="31748"/>
                </a:cubicBezTo>
                <a:cubicBezTo>
                  <a:pt x="111863" y="31674"/>
                  <a:pt x="111887" y="31599"/>
                  <a:pt x="111887" y="31525"/>
                </a:cubicBezTo>
                <a:cubicBezTo>
                  <a:pt x="112056" y="26936"/>
                  <a:pt x="111285" y="26738"/>
                  <a:pt x="107915" y="26539"/>
                </a:cubicBezTo>
                <a:cubicBezTo>
                  <a:pt x="104882" y="26366"/>
                  <a:pt x="102980" y="24803"/>
                  <a:pt x="101945" y="21901"/>
                </a:cubicBezTo>
                <a:cubicBezTo>
                  <a:pt x="101247" y="19966"/>
                  <a:pt x="100405" y="18131"/>
                  <a:pt x="100405" y="15973"/>
                </a:cubicBezTo>
                <a:cubicBezTo>
                  <a:pt x="100429" y="13716"/>
                  <a:pt x="100910" y="11632"/>
                  <a:pt x="101921" y="9623"/>
                </a:cubicBezTo>
                <a:cubicBezTo>
                  <a:pt x="102355" y="8755"/>
                  <a:pt x="102643" y="7689"/>
                  <a:pt x="102619" y="6696"/>
                </a:cubicBezTo>
                <a:cubicBezTo>
                  <a:pt x="102571" y="4489"/>
                  <a:pt x="101295" y="3373"/>
                  <a:pt x="99129" y="3348"/>
                </a:cubicBezTo>
                <a:cubicBezTo>
                  <a:pt x="98455" y="3323"/>
                  <a:pt x="97781" y="3447"/>
                  <a:pt x="97131" y="3323"/>
                </a:cubicBezTo>
                <a:cubicBezTo>
                  <a:pt x="96770" y="3249"/>
                  <a:pt x="96337" y="2852"/>
                  <a:pt x="96168" y="2505"/>
                </a:cubicBezTo>
                <a:cubicBezTo>
                  <a:pt x="96096" y="2356"/>
                  <a:pt x="96481" y="1761"/>
                  <a:pt x="96794" y="1612"/>
                </a:cubicBezTo>
                <a:cubicBezTo>
                  <a:pt x="98936" y="545"/>
                  <a:pt x="101103" y="0"/>
                  <a:pt x="103558" y="595"/>
                </a:cubicBezTo>
                <a:cubicBezTo>
                  <a:pt x="109167" y="1959"/>
                  <a:pt x="112633" y="5952"/>
                  <a:pt x="115305" y="10789"/>
                </a:cubicBezTo>
                <a:cubicBezTo>
                  <a:pt x="119013" y="17461"/>
                  <a:pt x="119999" y="24704"/>
                  <a:pt x="118074" y="32145"/>
                </a:cubicBezTo>
                <a:cubicBezTo>
                  <a:pt x="116678" y="37577"/>
                  <a:pt x="113741" y="42315"/>
                  <a:pt x="110130" y="46581"/>
                </a:cubicBezTo>
                <a:cubicBezTo>
                  <a:pt x="107049" y="50227"/>
                  <a:pt x="103293" y="52856"/>
                  <a:pt x="98816" y="54468"/>
                </a:cubicBezTo>
                <a:cubicBezTo>
                  <a:pt x="92196" y="56849"/>
                  <a:pt x="85360" y="57891"/>
                  <a:pt x="76645" y="57866"/>
                </a:cubicBezTo>
                <a:close/>
                <a:moveTo>
                  <a:pt x="76236" y="26316"/>
                </a:moveTo>
                <a:cubicBezTo>
                  <a:pt x="76164" y="25126"/>
                  <a:pt x="76164" y="24233"/>
                  <a:pt x="76068" y="23340"/>
                </a:cubicBezTo>
                <a:cubicBezTo>
                  <a:pt x="75490" y="18453"/>
                  <a:pt x="73059" y="14882"/>
                  <a:pt x="68774" y="12724"/>
                </a:cubicBezTo>
                <a:cubicBezTo>
                  <a:pt x="67715" y="12178"/>
                  <a:pt x="66583" y="11707"/>
                  <a:pt x="65452" y="11310"/>
                </a:cubicBezTo>
                <a:cubicBezTo>
                  <a:pt x="56569" y="8259"/>
                  <a:pt x="48794" y="9946"/>
                  <a:pt x="42126" y="16891"/>
                </a:cubicBezTo>
                <a:cubicBezTo>
                  <a:pt x="39117" y="20041"/>
                  <a:pt x="38106" y="23761"/>
                  <a:pt x="38539" y="28028"/>
                </a:cubicBezTo>
                <a:cubicBezTo>
                  <a:pt x="38900" y="31773"/>
                  <a:pt x="39983" y="35295"/>
                  <a:pt x="41572" y="38644"/>
                </a:cubicBezTo>
                <a:cubicBezTo>
                  <a:pt x="42752" y="41124"/>
                  <a:pt x="44148" y="43505"/>
                  <a:pt x="46363" y="45167"/>
                </a:cubicBezTo>
                <a:cubicBezTo>
                  <a:pt x="50094" y="47945"/>
                  <a:pt x="54234" y="49731"/>
                  <a:pt x="58736" y="50797"/>
                </a:cubicBezTo>
                <a:cubicBezTo>
                  <a:pt x="60565" y="51219"/>
                  <a:pt x="62010" y="50797"/>
                  <a:pt x="63358" y="49632"/>
                </a:cubicBezTo>
                <a:cubicBezTo>
                  <a:pt x="66054" y="47275"/>
                  <a:pt x="68557" y="44720"/>
                  <a:pt x="70772" y="41868"/>
                </a:cubicBezTo>
                <a:cubicBezTo>
                  <a:pt x="74431" y="37205"/>
                  <a:pt x="75875" y="31847"/>
                  <a:pt x="76236" y="26316"/>
                </a:cubicBezTo>
              </a:path>
            </a:pathLst>
          </a:custGeom>
          <a:solidFill>
            <a:srgbClr val="43434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B2CB0"/>
              </a:solidFill>
              <a:latin typeface="Calibri"/>
              <a:ea typeface="Calibri"/>
              <a:cs typeface="Calibri"/>
              <a:sym typeface="Calibri"/>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5143" y="1662108"/>
            <a:ext cx="3657600" cy="2752344"/>
          </a:xfrm>
          <a:prstGeom prst="rect">
            <a:avLst/>
          </a:prstGeom>
        </p:spPr>
      </p:pic>
    </p:spTree>
    <p:extLst>
      <p:ext uri="{BB962C8B-B14F-4D97-AF65-F5344CB8AC3E}">
        <p14:creationId xmlns:p14="http://schemas.microsoft.com/office/powerpoint/2010/main" val="33830525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solidFill>
                  <a:schemeClr val="tx1"/>
                </a:solidFill>
              </a:rPr>
              <a:t>30</a:t>
            </a:fld>
            <a:endParaRPr lang="en">
              <a:solidFill>
                <a:schemeClr val="tx1"/>
              </a:solidFill>
            </a:endParaRPr>
          </a:p>
        </p:txBody>
      </p:sp>
      <p:pic>
        <p:nvPicPr>
          <p:cNvPr id="1026" name="Picture 2" descr="CMT 1A. Onion bulb formations. Transverse section. One myelin sheath is abnormally thin in relation to the size of the axon (thin arrow). One naked axon surrounded by concentric proliferation of Schwann cells (thick arrow). Scale bar: 4 Î¼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318656"/>
            <a:ext cx="4634345" cy="44577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30537" y="318656"/>
            <a:ext cx="3262746" cy="3785652"/>
          </a:xfrm>
          <a:prstGeom prst="rect">
            <a:avLst/>
          </a:prstGeom>
          <a:noFill/>
        </p:spPr>
        <p:txBody>
          <a:bodyPr wrap="square" rtlCol="0">
            <a:spAutoFit/>
          </a:bodyPr>
          <a:lstStyle/>
          <a:p>
            <a:r>
              <a:rPr lang="en-US" sz="2000" dirty="0">
                <a:solidFill>
                  <a:schemeClr val="tx1"/>
                </a:solidFill>
                <a:latin typeface="Libre Baskerville" charset="0"/>
              </a:rPr>
              <a:t>In long-standing cases, repeated activation and proliferation of Schwann cells result in the concentric arrangement of multiple Schwann cells around individual axons to produce multilayered structures </a:t>
            </a:r>
            <a:r>
              <a:rPr lang="en-US" sz="2000" dirty="0">
                <a:solidFill>
                  <a:schemeClr val="tx1"/>
                </a:solidFill>
                <a:latin typeface="Libre Baskerville" charset="0"/>
                <a:sym typeface="Wingdings" pitchFamily="2" charset="2"/>
              </a:rPr>
              <a:t> </a:t>
            </a:r>
            <a:r>
              <a:rPr lang="en-US" sz="2000" b="1" u="sng" dirty="0">
                <a:solidFill>
                  <a:schemeClr val="tx1"/>
                </a:solidFill>
                <a:latin typeface="Libre Baskerville" charset="0"/>
              </a:rPr>
              <a:t>onion bulbs</a:t>
            </a:r>
            <a:r>
              <a:rPr lang="en-US" sz="2000" dirty="0">
                <a:solidFill>
                  <a:schemeClr val="tx1"/>
                </a:solidFill>
                <a:latin typeface="Libre Baskerville" charset="0"/>
              </a:rPr>
              <a:t>. </a:t>
            </a:r>
          </a:p>
          <a:p>
            <a:endParaRPr lang="en-US" sz="2000" dirty="0">
              <a:solidFill>
                <a:schemeClr val="tx1"/>
              </a:solidFill>
            </a:endParaRPr>
          </a:p>
        </p:txBody>
      </p:sp>
    </p:spTree>
    <p:extLst>
      <p:ext uri="{BB962C8B-B14F-4D97-AF65-F5344CB8AC3E}">
        <p14:creationId xmlns:p14="http://schemas.microsoft.com/office/powerpoint/2010/main" val="4480114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grpSp>
        <p:nvGrpSpPr>
          <p:cNvPr id="121" name="Google Shape;121;p19"/>
          <p:cNvGrpSpPr/>
          <p:nvPr/>
        </p:nvGrpSpPr>
        <p:grpSpPr>
          <a:xfrm rot="-587406">
            <a:off x="231767" y="277620"/>
            <a:ext cx="720525" cy="661639"/>
            <a:chOff x="576250" y="4319400"/>
            <a:chExt cx="442075" cy="442050"/>
          </a:xfrm>
        </p:grpSpPr>
        <p:sp>
          <p:nvSpPr>
            <p:cNvPr id="122" name="Google Shape;122;p19"/>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23" name="Google Shape;123;p19"/>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24" name="Google Shape;124;p19"/>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25" name="Google Shape;125;p19"/>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sp>
        <p:nvSpPr>
          <p:cNvPr id="130" name="Google Shape;130;p19"/>
          <p:cNvSpPr txBox="1">
            <a:spLocks noGrp="1"/>
          </p:cNvSpPr>
          <p:nvPr>
            <p:ph type="sldNum" idx="12"/>
          </p:nvPr>
        </p:nvSpPr>
        <p:spPr>
          <a:xfrm>
            <a:off x="38389" y="4749900"/>
            <a:ext cx="9105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chemeClr val="tx1"/>
                </a:solidFill>
              </a:rPr>
              <a:t>31</a:t>
            </a:fld>
            <a:endParaRPr dirty="0">
              <a:solidFill>
                <a:schemeClr val="tx1"/>
              </a:solidFill>
            </a:endParaRPr>
          </a:p>
        </p:txBody>
      </p:sp>
      <p:sp>
        <p:nvSpPr>
          <p:cNvPr id="2" name="TextBox 1"/>
          <p:cNvSpPr txBox="1"/>
          <p:nvPr/>
        </p:nvSpPr>
        <p:spPr>
          <a:xfrm>
            <a:off x="715977" y="1144682"/>
            <a:ext cx="2920841" cy="3247043"/>
          </a:xfrm>
          <a:prstGeom prst="rect">
            <a:avLst/>
          </a:prstGeom>
          <a:noFill/>
        </p:spPr>
        <p:txBody>
          <a:bodyPr wrap="square" rtlCol="0">
            <a:spAutoFit/>
          </a:bodyPr>
          <a:lstStyle/>
          <a:p>
            <a:pPr marL="342900" indent="-342900">
              <a:spcAft>
                <a:spcPts val="600"/>
              </a:spcAft>
              <a:buClr>
                <a:srgbClr val="6C041D"/>
              </a:buClr>
              <a:buFont typeface="Arial" pitchFamily="34" charset="0"/>
              <a:buChar char="•"/>
            </a:pPr>
            <a:r>
              <a:rPr lang="en-US" sz="2000" dirty="0">
                <a:solidFill>
                  <a:schemeClr val="tx1"/>
                </a:solidFill>
                <a:latin typeface="Libre Baskerville" charset="0"/>
              </a:rPr>
              <a:t>Grossly: Circumscribed masses abutting an adjacent nerve.</a:t>
            </a:r>
          </a:p>
          <a:p>
            <a:pPr marL="342900" indent="-342900">
              <a:spcAft>
                <a:spcPts val="600"/>
              </a:spcAft>
              <a:buClr>
                <a:srgbClr val="6C041D"/>
              </a:buClr>
              <a:buFont typeface="Arial" pitchFamily="34" charset="0"/>
              <a:buChar char="•"/>
            </a:pPr>
            <a:r>
              <a:rPr lang="en-US" sz="2000" dirty="0">
                <a:solidFill>
                  <a:schemeClr val="tx1"/>
                </a:solidFill>
                <a:latin typeface="Libre Baskerville" charset="0"/>
              </a:rPr>
              <a:t>Microscopically: an admixture of dense &amp; loose areas referred to as </a:t>
            </a:r>
            <a:r>
              <a:rPr lang="en-US" sz="2000" dirty="0" err="1">
                <a:solidFill>
                  <a:schemeClr val="tx1"/>
                </a:solidFill>
                <a:latin typeface="Libre Baskerville" charset="0"/>
              </a:rPr>
              <a:t>Antoni</a:t>
            </a:r>
            <a:r>
              <a:rPr lang="en-US" sz="2000" dirty="0">
                <a:solidFill>
                  <a:schemeClr val="tx1"/>
                </a:solidFill>
                <a:latin typeface="Libre Baskerville" charset="0"/>
              </a:rPr>
              <a:t> A and B, respectively.</a:t>
            </a:r>
          </a:p>
        </p:txBody>
      </p:sp>
      <p:sp>
        <p:nvSpPr>
          <p:cNvPr id="9" name="Google Shape;116;p19"/>
          <p:cNvSpPr txBox="1">
            <a:spLocks/>
          </p:cNvSpPr>
          <p:nvPr/>
        </p:nvSpPr>
        <p:spPr>
          <a:xfrm>
            <a:off x="917199" y="121507"/>
            <a:ext cx="7772400" cy="102317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1pPr>
            <a:lvl2pPr marR="0" lvl="1"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2pPr>
            <a:lvl3pPr marR="0" lvl="2"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3pPr>
            <a:lvl4pPr marR="0" lvl="3"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4pPr>
            <a:lvl5pPr marR="0" lvl="4"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5pPr>
            <a:lvl6pPr marR="0" lvl="5"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6pPr>
            <a:lvl7pPr marR="0" lvl="6"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7pPr>
            <a:lvl8pPr marR="0" lvl="7"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8pPr>
            <a:lvl9pPr marR="0" lvl="8"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9pPr>
          </a:lstStyle>
          <a:p>
            <a:r>
              <a:rPr lang="en-US" sz="3200" b="1" dirty="0" err="1">
                <a:solidFill>
                  <a:schemeClr val="tx1"/>
                </a:solidFill>
              </a:rPr>
              <a:t>Schwannomas</a:t>
            </a:r>
            <a:r>
              <a:rPr lang="en-US" sz="3200" b="1" dirty="0">
                <a:solidFill>
                  <a:schemeClr val="tx1"/>
                </a:solidFill>
              </a:rPr>
              <a:t> - Morphology</a:t>
            </a:r>
            <a:endParaRPr lang="en-US" sz="3200" b="1" dirty="0">
              <a:solidFill>
                <a:schemeClr val="tx1"/>
              </a:solidFill>
              <a:latin typeface="Libre Baskerville"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9945" y="1144682"/>
            <a:ext cx="5111462"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43456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5" name="Google Shape;95;p16"/>
          <p:cNvSpPr txBox="1">
            <a:spLocks noGrp="1"/>
          </p:cNvSpPr>
          <p:nvPr>
            <p:ph type="sldNum" idx="12"/>
          </p:nvPr>
        </p:nvSpPr>
        <p:spPr>
          <a:xfrm>
            <a:off x="38389" y="4851500"/>
            <a:ext cx="9105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chemeClr val="tx1"/>
                </a:solidFill>
              </a:rPr>
              <a:t>32</a:t>
            </a:fld>
            <a:endParaRPr dirty="0">
              <a:solidFill>
                <a:schemeClr val="tx1"/>
              </a:solidFill>
            </a:endParaRPr>
          </a:p>
        </p:txBody>
      </p:sp>
      <p:sp>
        <p:nvSpPr>
          <p:cNvPr id="4" name="TextBox 3"/>
          <p:cNvSpPr txBox="1"/>
          <p:nvPr/>
        </p:nvSpPr>
        <p:spPr>
          <a:xfrm>
            <a:off x="405245" y="439047"/>
            <a:ext cx="8427027" cy="830997"/>
          </a:xfrm>
          <a:prstGeom prst="rect">
            <a:avLst/>
          </a:prstGeom>
          <a:noFill/>
        </p:spPr>
        <p:txBody>
          <a:bodyPr wrap="square" rtlCol="0">
            <a:spAutoFit/>
          </a:bodyPr>
          <a:lstStyle/>
          <a:p>
            <a:pPr lvl="1"/>
            <a:r>
              <a:rPr lang="en-US" sz="2400" b="1" dirty="0">
                <a:solidFill>
                  <a:schemeClr val="tx1"/>
                </a:solidFill>
                <a:effectLst>
                  <a:outerShdw blurRad="38100" dist="38100" dir="2700000" algn="tl">
                    <a:srgbClr val="000000">
                      <a:alpha val="43137"/>
                    </a:srgbClr>
                  </a:outerShdw>
                </a:effectLst>
                <a:latin typeface="Libre Baskerville" charset="0"/>
              </a:rPr>
              <a:t>Tumor cells aligned in palisading rows </a:t>
            </a:r>
            <a:r>
              <a:rPr lang="en-US" sz="2400" b="1" dirty="0">
                <a:solidFill>
                  <a:schemeClr val="tx1"/>
                </a:solidFill>
                <a:effectLst>
                  <a:outerShdw blurRad="38100" dist="38100" dir="2700000" algn="tl">
                    <a:srgbClr val="000000">
                      <a:alpha val="43137"/>
                    </a:srgbClr>
                  </a:outerShdw>
                </a:effectLst>
                <a:latin typeface="Libre Baskerville" charset="0"/>
                <a:sym typeface="Wingdings" pitchFamily="2" charset="2"/>
              </a:rPr>
              <a:t></a:t>
            </a:r>
            <a:r>
              <a:rPr lang="en-US" sz="2400" b="1" dirty="0">
                <a:solidFill>
                  <a:schemeClr val="tx1"/>
                </a:solidFill>
                <a:effectLst>
                  <a:outerShdw blurRad="38100" dist="38100" dir="2700000" algn="tl">
                    <a:srgbClr val="000000">
                      <a:alpha val="43137"/>
                    </a:srgbClr>
                  </a:outerShdw>
                </a:effectLst>
                <a:latin typeface="Libre Baskerville" charset="0"/>
              </a:rPr>
              <a:t> </a:t>
            </a:r>
            <a:r>
              <a:rPr lang="en-US" sz="2400" b="1" dirty="0" err="1">
                <a:solidFill>
                  <a:schemeClr val="tx1"/>
                </a:solidFill>
                <a:effectLst>
                  <a:outerShdw blurRad="38100" dist="38100" dir="2700000" algn="tl">
                    <a:srgbClr val="000000">
                      <a:alpha val="43137"/>
                    </a:srgbClr>
                  </a:outerShdw>
                </a:effectLst>
                <a:latin typeface="Libre Baskerville" charset="0"/>
              </a:rPr>
              <a:t>Verocay</a:t>
            </a:r>
            <a:r>
              <a:rPr lang="en-US" sz="2400" b="1" dirty="0">
                <a:solidFill>
                  <a:schemeClr val="tx1"/>
                </a:solidFill>
                <a:effectLst>
                  <a:outerShdw blurRad="38100" dist="38100" dir="2700000" algn="tl">
                    <a:srgbClr val="000000">
                      <a:alpha val="43137"/>
                    </a:srgbClr>
                  </a:outerShdw>
                </a:effectLst>
                <a:latin typeface="Libre Baskerville" charset="0"/>
              </a:rPr>
              <a:t> bodies:</a:t>
            </a:r>
            <a:endParaRPr lang="en-US" sz="2400" b="1" dirty="0">
              <a:solidFill>
                <a:schemeClr val="tx1"/>
              </a:solidFill>
              <a:latin typeface="Libre Baskerville"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5345" y="1485900"/>
            <a:ext cx="7138555" cy="3448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8838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30" name="Google Shape;130;p19"/>
          <p:cNvSpPr txBox="1">
            <a:spLocks noGrp="1"/>
          </p:cNvSpPr>
          <p:nvPr>
            <p:ph type="sldNum" idx="12"/>
          </p:nvPr>
        </p:nvSpPr>
        <p:spPr>
          <a:xfrm>
            <a:off x="38389" y="4749900"/>
            <a:ext cx="9105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chemeClr val="tx1"/>
                </a:solidFill>
              </a:rPr>
              <a:t>33</a:t>
            </a:fld>
            <a:endParaRPr>
              <a:solidFill>
                <a:schemeClr val="tx1"/>
              </a:solidFill>
            </a:endParaRPr>
          </a:p>
        </p:txBody>
      </p:sp>
      <p:sp>
        <p:nvSpPr>
          <p:cNvPr id="9" name="Google Shape;116;p19"/>
          <p:cNvSpPr txBox="1">
            <a:spLocks/>
          </p:cNvSpPr>
          <p:nvPr/>
        </p:nvSpPr>
        <p:spPr>
          <a:xfrm>
            <a:off x="599576" y="432411"/>
            <a:ext cx="7888100" cy="83552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1pPr>
            <a:lvl2pPr marR="0" lvl="1"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2pPr>
            <a:lvl3pPr marR="0" lvl="2"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3pPr>
            <a:lvl4pPr marR="0" lvl="3"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4pPr>
            <a:lvl5pPr marR="0" lvl="4"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5pPr>
            <a:lvl6pPr marR="0" lvl="5"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6pPr>
            <a:lvl7pPr marR="0" lvl="6"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7pPr>
            <a:lvl8pPr marR="0" lvl="7"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8pPr>
            <a:lvl9pPr marR="0" lvl="8"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9pPr>
          </a:lstStyle>
          <a:p>
            <a:r>
              <a:rPr lang="en-US" sz="3600" b="1" dirty="0" err="1">
                <a:solidFill>
                  <a:schemeClr val="tx1"/>
                </a:solidFill>
              </a:rPr>
              <a:t>Neurofibromas</a:t>
            </a:r>
            <a:endParaRPr lang="en-US" sz="3600" b="1" dirty="0">
              <a:solidFill>
                <a:schemeClr val="tx1"/>
              </a:solidFill>
              <a:latin typeface="Libre Baskerville"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6063" y="1267939"/>
            <a:ext cx="5973907" cy="357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83660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30" name="Google Shape;130;p19"/>
          <p:cNvSpPr txBox="1">
            <a:spLocks noGrp="1"/>
          </p:cNvSpPr>
          <p:nvPr>
            <p:ph type="sldNum" idx="12"/>
          </p:nvPr>
        </p:nvSpPr>
        <p:spPr>
          <a:xfrm>
            <a:off x="38389" y="4749900"/>
            <a:ext cx="9105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chemeClr val="tx1"/>
                </a:solidFill>
              </a:rPr>
              <a:t>34</a:t>
            </a:fld>
            <a:endParaRPr dirty="0">
              <a:solidFill>
                <a:schemeClr val="tx1"/>
              </a:solidFill>
            </a:endParaRPr>
          </a:p>
        </p:txBody>
      </p:sp>
      <p:sp>
        <p:nvSpPr>
          <p:cNvPr id="2" name="TextBox 1"/>
          <p:cNvSpPr txBox="1"/>
          <p:nvPr/>
        </p:nvSpPr>
        <p:spPr>
          <a:xfrm>
            <a:off x="657426" y="1542728"/>
            <a:ext cx="8003799" cy="3170099"/>
          </a:xfrm>
          <a:prstGeom prst="rect">
            <a:avLst/>
          </a:prstGeom>
          <a:noFill/>
        </p:spPr>
        <p:txBody>
          <a:bodyPr wrap="square" rtlCol="0">
            <a:spAutoFit/>
          </a:bodyPr>
          <a:lstStyle/>
          <a:p>
            <a:pPr marL="342900" indent="-342900">
              <a:spcAft>
                <a:spcPts val="600"/>
              </a:spcAft>
              <a:buClr>
                <a:srgbClr val="6C041D"/>
              </a:buClr>
              <a:buFont typeface="Arial" pitchFamily="34" charset="0"/>
              <a:buChar char="•"/>
            </a:pPr>
            <a:r>
              <a:rPr lang="en-US" sz="2000" dirty="0">
                <a:solidFill>
                  <a:schemeClr val="tx1"/>
                </a:solidFill>
                <a:latin typeface="Libre Baskerville" charset="0"/>
              </a:rPr>
              <a:t>Neoplasms seen in adults.</a:t>
            </a:r>
          </a:p>
          <a:p>
            <a:pPr marL="342900" indent="-342900">
              <a:spcAft>
                <a:spcPts val="600"/>
              </a:spcAft>
              <a:buClr>
                <a:srgbClr val="6C041D"/>
              </a:buClr>
              <a:buFont typeface="Arial" pitchFamily="34" charset="0"/>
              <a:buChar char="•"/>
            </a:pPr>
            <a:r>
              <a:rPr lang="en-US" sz="2000" dirty="0">
                <a:solidFill>
                  <a:schemeClr val="tx1"/>
                </a:solidFill>
                <a:latin typeface="Libre Baskerville" charset="0"/>
              </a:rPr>
              <a:t>They may arise from transformation of a </a:t>
            </a:r>
            <a:r>
              <a:rPr lang="en-US" sz="2000" dirty="0" err="1">
                <a:solidFill>
                  <a:schemeClr val="tx1"/>
                </a:solidFill>
                <a:latin typeface="Libre Baskerville" charset="0"/>
              </a:rPr>
              <a:t>neurofibroma</a:t>
            </a:r>
            <a:r>
              <a:rPr lang="en-US" sz="2000" dirty="0">
                <a:solidFill>
                  <a:schemeClr val="tx1"/>
                </a:solidFill>
                <a:latin typeface="Libre Baskerville" charset="0"/>
              </a:rPr>
              <a:t>, (usually of the </a:t>
            </a:r>
            <a:r>
              <a:rPr lang="en-US" sz="2000" dirty="0" err="1">
                <a:solidFill>
                  <a:schemeClr val="tx1"/>
                </a:solidFill>
                <a:latin typeface="Libre Baskerville" charset="0"/>
              </a:rPr>
              <a:t>plexiform</a:t>
            </a:r>
            <a:r>
              <a:rPr lang="en-US" sz="2000" dirty="0">
                <a:solidFill>
                  <a:schemeClr val="tx1"/>
                </a:solidFill>
                <a:latin typeface="Libre Baskerville" charset="0"/>
              </a:rPr>
              <a:t> type). </a:t>
            </a:r>
          </a:p>
          <a:p>
            <a:pPr marL="342900" indent="-342900">
              <a:spcAft>
                <a:spcPts val="600"/>
              </a:spcAft>
              <a:buClr>
                <a:srgbClr val="6C041D"/>
              </a:buClr>
              <a:buFont typeface="Arial" pitchFamily="34" charset="0"/>
              <a:buChar char="•"/>
            </a:pPr>
            <a:r>
              <a:rPr lang="en-US" sz="2000" dirty="0">
                <a:solidFill>
                  <a:schemeClr val="tx1"/>
                </a:solidFill>
                <a:latin typeface="Libre Baskerville" charset="0"/>
              </a:rPr>
              <a:t>About one-half of such tumors arise in patients with NF1, (3-10%) of all patients with NF1 develop MPNST.</a:t>
            </a:r>
          </a:p>
          <a:p>
            <a:pPr marL="342900" indent="-342900">
              <a:spcAft>
                <a:spcPts val="600"/>
              </a:spcAft>
              <a:buClr>
                <a:srgbClr val="6C041D"/>
              </a:buClr>
              <a:buFont typeface="Arial" pitchFamily="34" charset="0"/>
              <a:buChar char="•"/>
            </a:pPr>
            <a:r>
              <a:rPr lang="en-US" sz="2000" dirty="0">
                <a:solidFill>
                  <a:schemeClr val="tx1"/>
                </a:solidFill>
                <a:latin typeface="Libre Baskerville" charset="0"/>
              </a:rPr>
              <a:t>Histologically, highly cellular and exhibit features of overt malignancy; </a:t>
            </a:r>
            <a:r>
              <a:rPr lang="en-US" sz="2000" dirty="0" err="1">
                <a:solidFill>
                  <a:schemeClr val="tx1"/>
                </a:solidFill>
                <a:latin typeface="Libre Baskerville" charset="0"/>
              </a:rPr>
              <a:t>anaplasia</a:t>
            </a:r>
            <a:r>
              <a:rPr lang="en-US" sz="2000" dirty="0">
                <a:solidFill>
                  <a:schemeClr val="tx1"/>
                </a:solidFill>
                <a:latin typeface="Libre Baskerville" charset="0"/>
              </a:rPr>
              <a:t>, necrosis, infiltrative growth pattern, </a:t>
            </a:r>
            <a:r>
              <a:rPr lang="en-US" sz="2000" dirty="0" err="1">
                <a:solidFill>
                  <a:schemeClr val="tx1"/>
                </a:solidFill>
                <a:latin typeface="Libre Baskerville" charset="0"/>
              </a:rPr>
              <a:t>pleomorphism</a:t>
            </a:r>
            <a:r>
              <a:rPr lang="en-US" sz="2000" dirty="0">
                <a:solidFill>
                  <a:schemeClr val="tx1"/>
                </a:solidFill>
                <a:latin typeface="Libre Baskerville" charset="0"/>
              </a:rPr>
              <a:t>, and high proliferative activity (mitoses).</a:t>
            </a:r>
          </a:p>
        </p:txBody>
      </p:sp>
      <p:sp>
        <p:nvSpPr>
          <p:cNvPr id="9" name="Google Shape;116;p19"/>
          <p:cNvSpPr txBox="1">
            <a:spLocks/>
          </p:cNvSpPr>
          <p:nvPr/>
        </p:nvSpPr>
        <p:spPr>
          <a:xfrm>
            <a:off x="657427" y="442802"/>
            <a:ext cx="7772400" cy="83552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1pPr>
            <a:lvl2pPr marR="0" lvl="1"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2pPr>
            <a:lvl3pPr marR="0" lvl="2"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3pPr>
            <a:lvl4pPr marR="0" lvl="3"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4pPr>
            <a:lvl5pPr marR="0" lvl="4"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5pPr>
            <a:lvl6pPr marR="0" lvl="5"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6pPr>
            <a:lvl7pPr marR="0" lvl="6"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7pPr>
            <a:lvl8pPr marR="0" lvl="7"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8pPr>
            <a:lvl9pPr marR="0" lvl="8"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9pPr>
          </a:lstStyle>
          <a:p>
            <a:r>
              <a:rPr lang="en-US" sz="3600" b="1" dirty="0">
                <a:solidFill>
                  <a:schemeClr val="tx1"/>
                </a:solidFill>
              </a:rPr>
              <a:t>Malignant Peripheral Nerve Sheath Tumors</a:t>
            </a:r>
          </a:p>
        </p:txBody>
      </p:sp>
    </p:spTree>
    <p:extLst>
      <p:ext uri="{BB962C8B-B14F-4D97-AF65-F5344CB8AC3E}">
        <p14:creationId xmlns:p14="http://schemas.microsoft.com/office/powerpoint/2010/main" val="33822146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a:xfrm>
            <a:off x="38389" y="4841340"/>
            <a:ext cx="9105600" cy="393600"/>
          </a:xfrm>
        </p:spPr>
        <p:txBody>
          <a:bodyPr/>
          <a:lstStyle/>
          <a:p>
            <a:pPr marL="0" lvl="0" indent="0" algn="ctr" rtl="0">
              <a:spcBef>
                <a:spcPts val="0"/>
              </a:spcBef>
              <a:spcAft>
                <a:spcPts val="0"/>
              </a:spcAft>
              <a:buNone/>
            </a:pPr>
            <a:fld id="{00000000-1234-1234-1234-123412341234}" type="slidenum">
              <a:rPr lang="en" smtClean="0">
                <a:solidFill>
                  <a:schemeClr val="tx1"/>
                </a:solidFill>
              </a:rPr>
              <a:t>35</a:t>
            </a:fld>
            <a:endParaRPr lang="en" dirty="0">
              <a:solidFill>
                <a:schemeClr val="tx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6375" y="1122218"/>
            <a:ext cx="6191250" cy="3773632"/>
          </a:xfrm>
          <a:prstGeom prst="rect">
            <a:avLst/>
          </a:prstGeom>
        </p:spPr>
      </p:pic>
      <p:sp>
        <p:nvSpPr>
          <p:cNvPr id="4" name="Google Shape;116;p19"/>
          <p:cNvSpPr txBox="1">
            <a:spLocks/>
          </p:cNvSpPr>
          <p:nvPr/>
        </p:nvSpPr>
        <p:spPr>
          <a:xfrm>
            <a:off x="627950" y="161998"/>
            <a:ext cx="7888100" cy="83552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1pPr>
            <a:lvl2pPr marR="0" lvl="1"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2pPr>
            <a:lvl3pPr marR="0" lvl="2"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3pPr>
            <a:lvl4pPr marR="0" lvl="3"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4pPr>
            <a:lvl5pPr marR="0" lvl="4"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5pPr>
            <a:lvl6pPr marR="0" lvl="5"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6pPr>
            <a:lvl7pPr marR="0" lvl="6"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7pPr>
            <a:lvl8pPr marR="0" lvl="7"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8pPr>
            <a:lvl9pPr marR="0" lvl="8"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9pPr>
          </a:lstStyle>
          <a:p>
            <a:r>
              <a:rPr lang="en-US" sz="3600" b="1" dirty="0">
                <a:solidFill>
                  <a:schemeClr val="tx1"/>
                </a:solidFill>
              </a:rPr>
              <a:t>MPNST</a:t>
            </a:r>
            <a:endParaRPr lang="en-US" sz="3600" b="1" dirty="0">
              <a:solidFill>
                <a:schemeClr val="tx1"/>
              </a:solidFill>
              <a:latin typeface="Libre Baskerville" charset="0"/>
            </a:endParaRPr>
          </a:p>
        </p:txBody>
      </p:sp>
    </p:spTree>
    <p:extLst>
      <p:ext uri="{BB962C8B-B14F-4D97-AF65-F5344CB8AC3E}">
        <p14:creationId xmlns:p14="http://schemas.microsoft.com/office/powerpoint/2010/main" val="6596567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36</a:t>
            </a:fld>
            <a:endParaRPr lang="en"/>
          </a:p>
        </p:txBody>
      </p:sp>
      <p:sp>
        <p:nvSpPr>
          <p:cNvPr id="4" name="Rectangle 3"/>
          <p:cNvSpPr/>
          <p:nvPr/>
        </p:nvSpPr>
        <p:spPr>
          <a:xfrm>
            <a:off x="3515181" y="5481"/>
            <a:ext cx="4572000" cy="1569660"/>
          </a:xfrm>
          <a:prstGeom prst="rect">
            <a:avLst/>
          </a:prstGeom>
        </p:spPr>
        <p:txBody>
          <a:bodyPr>
            <a:spAutoFit/>
          </a:bodyPr>
          <a:lstStyle/>
          <a:p>
            <a:pPr algn="ctr"/>
            <a:r>
              <a:rPr lang="fr-FR" sz="3200" b="1" dirty="0" err="1">
                <a:solidFill>
                  <a:srgbClr val="FF0000"/>
                </a:solidFill>
              </a:rPr>
              <a:t>Neurofibromatosis</a:t>
            </a:r>
            <a:r>
              <a:rPr lang="fr-FR" sz="3200" b="1" dirty="0">
                <a:solidFill>
                  <a:srgbClr val="FF0000"/>
                </a:solidFill>
              </a:rPr>
              <a:t> </a:t>
            </a:r>
            <a:r>
              <a:rPr lang="fr-FR" sz="3200" b="1" dirty="0" smtClean="0">
                <a:solidFill>
                  <a:srgbClr val="FF0000"/>
                </a:solidFill>
              </a:rPr>
              <a:t>1</a:t>
            </a:r>
            <a:endParaRPr lang="fr-FR" sz="3200" b="1" dirty="0">
              <a:solidFill>
                <a:srgbClr val="FF0000"/>
              </a:solidFill>
            </a:endParaRPr>
          </a:p>
          <a:p>
            <a:r>
              <a:rPr lang="fr-FR" sz="3200" b="1" dirty="0">
                <a:solidFill>
                  <a:srgbClr val="FF0000"/>
                </a:solidFill>
              </a:rPr>
              <a:t/>
            </a:r>
            <a:br>
              <a:rPr lang="fr-FR" sz="3200" b="1" dirty="0">
                <a:solidFill>
                  <a:srgbClr val="FF0000"/>
                </a:solidFill>
              </a:rPr>
            </a:br>
            <a:endParaRPr lang="en-US" sz="3200" b="1" dirty="0">
              <a:solidFill>
                <a:srgbClr val="FF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9486" y="616655"/>
            <a:ext cx="5913120" cy="4434840"/>
          </a:xfrm>
          <a:prstGeom prst="rect">
            <a:avLst/>
          </a:prstGeom>
        </p:spPr>
      </p:pic>
      <p:sp>
        <p:nvSpPr>
          <p:cNvPr id="6" name="Rectangle 5"/>
          <p:cNvSpPr/>
          <p:nvPr/>
        </p:nvSpPr>
        <p:spPr>
          <a:xfrm>
            <a:off x="7495" y="971312"/>
            <a:ext cx="2968053" cy="2246769"/>
          </a:xfrm>
          <a:prstGeom prst="rect">
            <a:avLst/>
          </a:prstGeom>
        </p:spPr>
        <p:txBody>
          <a:bodyPr wrap="square">
            <a:spAutoFit/>
          </a:bodyPr>
          <a:lstStyle/>
          <a:p>
            <a:r>
              <a:rPr lang="en-US" dirty="0"/>
              <a:t>Neurofibromatosis 1 (NF1; previously known as </a:t>
            </a:r>
            <a:r>
              <a:rPr lang="en-US" b="1" dirty="0"/>
              <a:t>von Recklinghausen disease</a:t>
            </a:r>
            <a:r>
              <a:rPr lang="en-US" dirty="0"/>
              <a:t>) is an </a:t>
            </a:r>
            <a:r>
              <a:rPr lang="en-US" b="1" dirty="0"/>
              <a:t>autosomal dominant</a:t>
            </a:r>
            <a:r>
              <a:rPr lang="en-US" dirty="0"/>
              <a:t> genetic disorder with very </a:t>
            </a:r>
            <a:r>
              <a:rPr lang="en-US" b="1" dirty="0"/>
              <a:t>high penetrance</a:t>
            </a:r>
            <a:r>
              <a:rPr lang="en-US" dirty="0"/>
              <a:t> affecting about </a:t>
            </a:r>
            <a:r>
              <a:rPr lang="en-US" b="1" dirty="0"/>
              <a:t>1 in 3000</a:t>
            </a:r>
            <a:r>
              <a:rPr lang="en-US" dirty="0"/>
              <a:t> individuals. It is characterized by </a:t>
            </a:r>
            <a:r>
              <a:rPr lang="en-US" b="1" dirty="0"/>
              <a:t>multiple cafe-au-</a:t>
            </a:r>
            <a:r>
              <a:rPr lang="en-US" b="1" dirty="0" err="1"/>
              <a:t>lait</a:t>
            </a:r>
            <a:r>
              <a:rPr lang="en-US" b="1" dirty="0"/>
              <a:t> spots, </a:t>
            </a:r>
            <a:r>
              <a:rPr lang="en-US" b="1" dirty="0" err="1"/>
              <a:t>neurofibromas</a:t>
            </a:r>
            <a:r>
              <a:rPr lang="en-US" dirty="0"/>
              <a:t>, and </a:t>
            </a:r>
            <a:r>
              <a:rPr lang="en-US" b="1" dirty="0"/>
              <a:t>iris </a:t>
            </a:r>
            <a:r>
              <a:rPr lang="en-US" b="1" dirty="0" err="1"/>
              <a:t>hamartomas</a:t>
            </a:r>
            <a:r>
              <a:rPr lang="en-US" b="1" dirty="0"/>
              <a:t> (</a:t>
            </a:r>
            <a:r>
              <a:rPr lang="en-US" b="1" dirty="0" err="1"/>
              <a:t>Lisch</a:t>
            </a:r>
            <a:r>
              <a:rPr lang="en-US" b="1" dirty="0"/>
              <a:t> nodules)</a:t>
            </a:r>
            <a:r>
              <a:rPr lang="en-US" dirty="0"/>
              <a:t>.</a:t>
            </a:r>
            <a:endParaRPr lang="en-US" dirty="0"/>
          </a:p>
        </p:txBody>
      </p:sp>
    </p:spTree>
    <p:extLst>
      <p:ext uri="{BB962C8B-B14F-4D97-AF65-F5344CB8AC3E}">
        <p14:creationId xmlns:p14="http://schemas.microsoft.com/office/powerpoint/2010/main" val="13159545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37</a:t>
            </a:fld>
            <a:endParaRPr lang="en"/>
          </a:p>
        </p:txBody>
      </p:sp>
      <p:sp>
        <p:nvSpPr>
          <p:cNvPr id="4" name="Rectangle 3"/>
          <p:cNvSpPr/>
          <p:nvPr/>
        </p:nvSpPr>
        <p:spPr>
          <a:xfrm>
            <a:off x="2848134" y="117907"/>
            <a:ext cx="4572000" cy="1569660"/>
          </a:xfrm>
          <a:prstGeom prst="rect">
            <a:avLst/>
          </a:prstGeom>
        </p:spPr>
        <p:txBody>
          <a:bodyPr>
            <a:spAutoFit/>
          </a:bodyPr>
          <a:lstStyle/>
          <a:p>
            <a:pPr algn="ctr"/>
            <a:r>
              <a:rPr lang="fr-FR" sz="3200" b="1" dirty="0" err="1">
                <a:solidFill>
                  <a:srgbClr val="FF0000"/>
                </a:solidFill>
              </a:rPr>
              <a:t>Neurofibromatosis</a:t>
            </a:r>
            <a:r>
              <a:rPr lang="fr-FR" sz="3200" b="1" dirty="0">
                <a:solidFill>
                  <a:srgbClr val="FF0000"/>
                </a:solidFill>
              </a:rPr>
              <a:t> </a:t>
            </a:r>
            <a:r>
              <a:rPr lang="fr-FR" sz="3200" b="1" dirty="0" smtClean="0">
                <a:solidFill>
                  <a:srgbClr val="FF0000"/>
                </a:solidFill>
              </a:rPr>
              <a:t>1</a:t>
            </a:r>
            <a:endParaRPr lang="fr-FR" sz="3200" b="1" dirty="0">
              <a:solidFill>
                <a:srgbClr val="FF0000"/>
              </a:solidFill>
            </a:endParaRPr>
          </a:p>
          <a:p>
            <a:r>
              <a:rPr lang="fr-FR" sz="3200" b="1" dirty="0">
                <a:solidFill>
                  <a:srgbClr val="FF0000"/>
                </a:solidFill>
              </a:rPr>
              <a:t/>
            </a:r>
            <a:br>
              <a:rPr lang="fr-FR" sz="3200" b="1" dirty="0">
                <a:solidFill>
                  <a:srgbClr val="FF0000"/>
                </a:solidFill>
              </a:rPr>
            </a:br>
            <a:endParaRPr lang="en-US" sz="3200" b="1" dirty="0">
              <a:solidFill>
                <a:srgbClr val="FF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8037" y="845006"/>
            <a:ext cx="5882640" cy="4008120"/>
          </a:xfrm>
          <a:prstGeom prst="rect">
            <a:avLst/>
          </a:prstGeom>
        </p:spPr>
      </p:pic>
    </p:spTree>
    <p:extLst>
      <p:ext uri="{BB962C8B-B14F-4D97-AF65-F5344CB8AC3E}">
        <p14:creationId xmlns:p14="http://schemas.microsoft.com/office/powerpoint/2010/main" val="42926675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38</a:t>
            </a:fld>
            <a:endParaRPr lang="en"/>
          </a:p>
        </p:txBody>
      </p:sp>
      <p:sp>
        <p:nvSpPr>
          <p:cNvPr id="4" name="Rectangle 3"/>
          <p:cNvSpPr/>
          <p:nvPr/>
        </p:nvSpPr>
        <p:spPr>
          <a:xfrm>
            <a:off x="4125916" y="-8622"/>
            <a:ext cx="4572000" cy="1569660"/>
          </a:xfrm>
          <a:prstGeom prst="rect">
            <a:avLst/>
          </a:prstGeom>
        </p:spPr>
        <p:txBody>
          <a:bodyPr>
            <a:spAutoFit/>
          </a:bodyPr>
          <a:lstStyle/>
          <a:p>
            <a:pPr algn="ctr" fontAlgn="ctr"/>
            <a:r>
              <a:rPr lang="fr-FR" sz="3200" b="1" dirty="0">
                <a:solidFill>
                  <a:srgbClr val="FF0000"/>
                </a:solidFill>
              </a:rPr>
              <a:t>Café au lait in NF1</a:t>
            </a:r>
          </a:p>
          <a:p>
            <a:pPr algn="ctr"/>
            <a:r>
              <a:rPr lang="fr-FR" sz="3200" b="1" dirty="0">
                <a:solidFill>
                  <a:srgbClr val="FF0000"/>
                </a:solidFill>
              </a:rPr>
              <a:t/>
            </a:r>
            <a:br>
              <a:rPr lang="fr-FR" sz="3200" b="1" dirty="0">
                <a:solidFill>
                  <a:srgbClr val="FF0000"/>
                </a:solidFill>
              </a:rPr>
            </a:br>
            <a:endParaRPr lang="en-US" sz="3200" b="1" dirty="0">
              <a:solidFill>
                <a:srgbClr val="FF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5160" y="485179"/>
            <a:ext cx="5958840" cy="4472940"/>
          </a:xfrm>
          <a:prstGeom prst="rect">
            <a:avLst/>
          </a:prstGeom>
        </p:spPr>
      </p:pic>
      <p:sp>
        <p:nvSpPr>
          <p:cNvPr id="6" name="Rectangle 5"/>
          <p:cNvSpPr/>
          <p:nvPr/>
        </p:nvSpPr>
        <p:spPr>
          <a:xfrm>
            <a:off x="0" y="968681"/>
            <a:ext cx="3102964" cy="3323987"/>
          </a:xfrm>
          <a:prstGeom prst="rect">
            <a:avLst/>
          </a:prstGeom>
        </p:spPr>
        <p:txBody>
          <a:bodyPr wrap="square">
            <a:spAutoFit/>
          </a:bodyPr>
          <a:lstStyle/>
          <a:p>
            <a:r>
              <a:rPr lang="en-US" dirty="0"/>
              <a:t>The first manifestation to appear in neurofibromatosis 1 (NF1) is </a:t>
            </a:r>
            <a:r>
              <a:rPr lang="en-US" b="1" dirty="0"/>
              <a:t>pigmented macular lesions</a:t>
            </a:r>
            <a:r>
              <a:rPr lang="en-US" dirty="0"/>
              <a:t> called </a:t>
            </a:r>
            <a:r>
              <a:rPr lang="en-US" b="1" dirty="0"/>
              <a:t>cafe-au-</a:t>
            </a:r>
            <a:r>
              <a:rPr lang="en-US" b="1" dirty="0" err="1"/>
              <a:t>lait</a:t>
            </a:r>
            <a:r>
              <a:rPr lang="en-US" b="1" dirty="0"/>
              <a:t> spots</a:t>
            </a:r>
            <a:r>
              <a:rPr lang="en-US" dirty="0"/>
              <a:t>, especially in unexposed areas of skin such as axilla (axillary freckle sign). Solitary lesions are common in normal individuals. They are considered significant for NF1 only when there are </a:t>
            </a:r>
            <a:r>
              <a:rPr lang="en-US" b="1" dirty="0"/>
              <a:t>6 or more lesions</a:t>
            </a:r>
            <a:r>
              <a:rPr lang="en-US" dirty="0"/>
              <a:t> measuring </a:t>
            </a:r>
            <a:r>
              <a:rPr lang="en-US" b="1" dirty="0"/>
              <a:t>&gt;5 mm</a:t>
            </a:r>
            <a:r>
              <a:rPr lang="en-US" dirty="0"/>
              <a:t> in diameter in </a:t>
            </a:r>
            <a:r>
              <a:rPr lang="en-US" b="1" dirty="0" err="1"/>
              <a:t>prepubertal</a:t>
            </a:r>
            <a:r>
              <a:rPr lang="en-US" dirty="0"/>
              <a:t> individuals or </a:t>
            </a:r>
            <a:r>
              <a:rPr lang="en-US" b="1" dirty="0"/>
              <a:t>&gt;15 mm</a:t>
            </a:r>
            <a:r>
              <a:rPr lang="en-US" dirty="0"/>
              <a:t> in diameter in </a:t>
            </a:r>
            <a:r>
              <a:rPr lang="en-US" b="1" dirty="0" err="1"/>
              <a:t>postpubertal</a:t>
            </a:r>
            <a:r>
              <a:rPr lang="en-US" b="1" dirty="0"/>
              <a:t> individuals</a:t>
            </a:r>
            <a:r>
              <a:rPr lang="en-US" dirty="0"/>
              <a:t>.</a:t>
            </a:r>
            <a:r>
              <a:rPr lang="en-US" dirty="0"/>
              <a:t/>
            </a:r>
            <a:br>
              <a:rPr lang="en-US" dirty="0"/>
            </a:br>
            <a:endParaRPr lang="en-US" dirty="0"/>
          </a:p>
        </p:txBody>
      </p:sp>
    </p:spTree>
    <p:extLst>
      <p:ext uri="{BB962C8B-B14F-4D97-AF65-F5344CB8AC3E}">
        <p14:creationId xmlns:p14="http://schemas.microsoft.com/office/powerpoint/2010/main" val="17308891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39</a:t>
            </a:fld>
            <a:endParaRPr lang="en"/>
          </a:p>
        </p:txBody>
      </p:sp>
      <p:sp>
        <p:nvSpPr>
          <p:cNvPr id="5" name="Rectangle 4"/>
          <p:cNvSpPr/>
          <p:nvPr/>
        </p:nvSpPr>
        <p:spPr>
          <a:xfrm>
            <a:off x="4104057" y="0"/>
            <a:ext cx="4572000" cy="1569660"/>
          </a:xfrm>
          <a:prstGeom prst="rect">
            <a:avLst/>
          </a:prstGeom>
        </p:spPr>
        <p:txBody>
          <a:bodyPr>
            <a:spAutoFit/>
          </a:bodyPr>
          <a:lstStyle/>
          <a:p>
            <a:pPr algn="ctr" fontAlgn="ctr"/>
            <a:r>
              <a:rPr lang="en-US" sz="3200" b="1" dirty="0" err="1">
                <a:solidFill>
                  <a:srgbClr val="FF0000"/>
                </a:solidFill>
              </a:rPr>
              <a:t>Lisch</a:t>
            </a:r>
            <a:r>
              <a:rPr lang="en-US" sz="3200" b="1" dirty="0">
                <a:solidFill>
                  <a:srgbClr val="FF0000"/>
                </a:solidFill>
              </a:rPr>
              <a:t> nodules in NF1</a:t>
            </a:r>
          </a:p>
          <a:p>
            <a:pPr algn="ctr"/>
            <a:r>
              <a:rPr lang="en-US" sz="3200" b="1" dirty="0">
                <a:solidFill>
                  <a:srgbClr val="FF0000"/>
                </a:solidFill>
              </a:rPr>
              <a:t/>
            </a:r>
            <a:br>
              <a:rPr lang="en-US" sz="3200" b="1" dirty="0">
                <a:solidFill>
                  <a:srgbClr val="FF0000"/>
                </a:solidFill>
              </a:rPr>
            </a:br>
            <a:endParaRPr lang="en-US" sz="3200" b="1" dirty="0">
              <a:solidFill>
                <a:srgbClr val="FF000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1360" y="561387"/>
            <a:ext cx="5882640" cy="4457700"/>
          </a:xfrm>
          <a:prstGeom prst="rect">
            <a:avLst/>
          </a:prstGeom>
        </p:spPr>
      </p:pic>
      <p:sp>
        <p:nvSpPr>
          <p:cNvPr id="8" name="Rectangle 7"/>
          <p:cNvSpPr/>
          <p:nvPr/>
        </p:nvSpPr>
        <p:spPr>
          <a:xfrm>
            <a:off x="67456" y="978967"/>
            <a:ext cx="2968052" cy="2893100"/>
          </a:xfrm>
          <a:prstGeom prst="rect">
            <a:avLst/>
          </a:prstGeom>
        </p:spPr>
        <p:txBody>
          <a:bodyPr wrap="square">
            <a:spAutoFit/>
          </a:bodyPr>
          <a:lstStyle/>
          <a:p>
            <a:r>
              <a:rPr lang="en-US" b="1" dirty="0"/>
              <a:t>Pigmented </a:t>
            </a:r>
            <a:r>
              <a:rPr lang="en-US" b="1" dirty="0" err="1"/>
              <a:t>hamartomas</a:t>
            </a:r>
            <a:r>
              <a:rPr lang="en-US" b="1" dirty="0"/>
              <a:t> of iris (</a:t>
            </a:r>
            <a:r>
              <a:rPr lang="en-US" b="1" dirty="0" err="1"/>
              <a:t>Lisch</a:t>
            </a:r>
            <a:r>
              <a:rPr lang="en-US" b="1" dirty="0"/>
              <a:t> nodules)</a:t>
            </a:r>
            <a:r>
              <a:rPr lang="en-US" dirty="0"/>
              <a:t> are </a:t>
            </a:r>
            <a:r>
              <a:rPr lang="en-US" b="1" dirty="0"/>
              <a:t>yellow-brown, raised papules</a:t>
            </a:r>
            <a:r>
              <a:rPr lang="en-US" dirty="0"/>
              <a:t> that project from the surface of iris. They are composed of </a:t>
            </a:r>
            <a:r>
              <a:rPr lang="en-US" b="1" dirty="0"/>
              <a:t>aggregates of dendritic melanocytes</a:t>
            </a:r>
            <a:r>
              <a:rPr lang="en-US" dirty="0"/>
              <a:t> within the iris. They do not affect the vision but are very useful in the diagnosis of </a:t>
            </a:r>
            <a:r>
              <a:rPr lang="en-US" b="1" dirty="0"/>
              <a:t>neurofibromatosis 1</a:t>
            </a:r>
            <a:r>
              <a:rPr lang="en-US" dirty="0"/>
              <a:t>. They are not present in normal individuals or in those with neurofibromatosis 2.</a:t>
            </a:r>
            <a:r>
              <a:rPr lang="en-US" dirty="0"/>
              <a:t/>
            </a:r>
            <a:br>
              <a:rPr lang="en-US" dirty="0"/>
            </a:br>
            <a:endParaRPr lang="en-US" dirty="0"/>
          </a:p>
        </p:txBody>
      </p:sp>
    </p:spTree>
    <p:extLst>
      <p:ext uri="{BB962C8B-B14F-4D97-AF65-F5344CB8AC3E}">
        <p14:creationId xmlns:p14="http://schemas.microsoft.com/office/powerpoint/2010/main" val="2425541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1013325" y="0"/>
            <a:ext cx="7117200" cy="712200"/>
          </a:xfrm>
          <a:prstGeom prst="rect">
            <a:avLst/>
          </a:prstGeom>
        </p:spPr>
        <p:txBody>
          <a:bodyPr spcFirstLastPara="1" wrap="square" lIns="91425" tIns="91425" rIns="91425" bIns="91425" anchor="ctr" anchorCtr="0">
            <a:noAutofit/>
          </a:bodyPr>
          <a:lstStyle/>
          <a:p>
            <a:pPr lvl="0"/>
            <a:r>
              <a:rPr lang="en-US" sz="2800" b="1" dirty="0"/>
              <a:t>Astrocyte Injury and Repair</a:t>
            </a:r>
            <a:endParaRPr sz="2800" b="1" dirty="0"/>
          </a:p>
        </p:txBody>
      </p:sp>
      <p:sp>
        <p:nvSpPr>
          <p:cNvPr id="72" name="Google Shape;72;p14"/>
          <p:cNvSpPr txBox="1">
            <a:spLocks noGrp="1"/>
          </p:cNvSpPr>
          <p:nvPr>
            <p:ph type="body" idx="2"/>
          </p:nvPr>
        </p:nvSpPr>
        <p:spPr>
          <a:xfrm>
            <a:off x="167949" y="1255955"/>
            <a:ext cx="5187822" cy="2639407"/>
          </a:xfrm>
          <a:prstGeom prst="rect">
            <a:avLst/>
          </a:prstGeom>
        </p:spPr>
        <p:txBody>
          <a:bodyPr spcFirstLastPara="1" wrap="square" lIns="91425" tIns="91425" rIns="91425" bIns="91425" anchor="t" anchorCtr="0">
            <a:noAutofit/>
          </a:bodyPr>
          <a:lstStyle/>
          <a:p>
            <a:r>
              <a:rPr lang="en-US" sz="2000" dirty="0"/>
              <a:t>Astrocytes </a:t>
            </a:r>
            <a:r>
              <a:rPr lang="en-US" sz="2000" dirty="0">
                <a:sym typeface="Wingdings" pitchFamily="2" charset="2"/>
              </a:rPr>
              <a:t> </a:t>
            </a:r>
            <a:r>
              <a:rPr lang="en-US" sz="2000" dirty="0"/>
              <a:t>repair &amp; scar formation in CNS, (</a:t>
            </a:r>
            <a:r>
              <a:rPr lang="en-US" sz="2000" b="1" dirty="0"/>
              <a:t>gliosis)</a:t>
            </a:r>
          </a:p>
          <a:p>
            <a:r>
              <a:rPr lang="en-US" sz="2000" dirty="0"/>
              <a:t>After injury they undergo hypertrophy and hyperplasia. </a:t>
            </a:r>
          </a:p>
          <a:p>
            <a:r>
              <a:rPr lang="en-US" sz="2000" dirty="0"/>
              <a:t>The nucleus enlarges (more vesicular) &amp; the nucleolus becomes prominent. The cytoplasm expands with bright pink hue &amp; extends multiple processes (</a:t>
            </a:r>
            <a:r>
              <a:rPr lang="en-US" sz="2000" b="1" dirty="0" err="1"/>
              <a:t>gemistocytic</a:t>
            </a:r>
            <a:r>
              <a:rPr lang="en-US" sz="2000" b="1" dirty="0"/>
              <a:t> astrocyte).</a:t>
            </a:r>
            <a:endParaRPr sz="2000" b="1" dirty="0">
              <a:effectLst>
                <a:outerShdw blurRad="38100" dist="38100" dir="2700000" algn="tl">
                  <a:srgbClr val="000000">
                    <a:alpha val="43137"/>
                  </a:srgbClr>
                </a:outerShdw>
              </a:effectLst>
            </a:endParaRPr>
          </a:p>
        </p:txBody>
      </p:sp>
      <p:sp>
        <p:nvSpPr>
          <p:cNvPr id="75" name="Google Shape;75;p14"/>
          <p:cNvSpPr txBox="1">
            <a:spLocks noGrp="1"/>
          </p:cNvSpPr>
          <p:nvPr>
            <p:ph type="sldNum" idx="12"/>
          </p:nvPr>
        </p:nvSpPr>
        <p:spPr>
          <a:xfrm>
            <a:off x="38389" y="4749900"/>
            <a:ext cx="9105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mtClean="0"/>
              <a:t>4</a:t>
            </a:fld>
            <a:endParaRPr dirty="0"/>
          </a:p>
        </p:txBody>
      </p:sp>
      <p:sp>
        <p:nvSpPr>
          <p:cNvPr id="76" name="Google Shape;76;p14"/>
          <p:cNvSpPr/>
          <p:nvPr/>
        </p:nvSpPr>
        <p:spPr>
          <a:xfrm>
            <a:off x="4369200" y="862355"/>
            <a:ext cx="405600" cy="393600"/>
          </a:xfrm>
          <a:custGeom>
            <a:avLst/>
            <a:gdLst/>
            <a:ahLst/>
            <a:cxnLst/>
            <a:rect l="l" t="t" r="r" b="b"/>
            <a:pathLst>
              <a:path w="120000" h="120000" extrusionOk="0">
                <a:moveTo>
                  <a:pt x="76645" y="57866"/>
                </a:moveTo>
                <a:cubicBezTo>
                  <a:pt x="73203" y="57842"/>
                  <a:pt x="68076" y="57296"/>
                  <a:pt x="62996" y="56353"/>
                </a:cubicBezTo>
                <a:cubicBezTo>
                  <a:pt x="61841" y="56155"/>
                  <a:pt x="61095" y="56353"/>
                  <a:pt x="60469" y="57346"/>
                </a:cubicBezTo>
                <a:cubicBezTo>
                  <a:pt x="59097" y="59454"/>
                  <a:pt x="57604" y="61488"/>
                  <a:pt x="56353" y="63670"/>
                </a:cubicBezTo>
                <a:cubicBezTo>
                  <a:pt x="54932" y="66176"/>
                  <a:pt x="54788" y="69028"/>
                  <a:pt x="54788" y="71880"/>
                </a:cubicBezTo>
                <a:cubicBezTo>
                  <a:pt x="54788" y="72054"/>
                  <a:pt x="54884" y="72327"/>
                  <a:pt x="55005" y="72377"/>
                </a:cubicBezTo>
                <a:cubicBezTo>
                  <a:pt x="55149" y="72426"/>
                  <a:pt x="55414" y="72302"/>
                  <a:pt x="55534" y="72178"/>
                </a:cubicBezTo>
                <a:cubicBezTo>
                  <a:pt x="56280" y="71310"/>
                  <a:pt x="57027" y="70417"/>
                  <a:pt x="57749" y="69524"/>
                </a:cubicBezTo>
                <a:cubicBezTo>
                  <a:pt x="62347" y="63819"/>
                  <a:pt x="70002" y="64787"/>
                  <a:pt x="74022" y="67292"/>
                </a:cubicBezTo>
                <a:cubicBezTo>
                  <a:pt x="74431" y="67540"/>
                  <a:pt x="74816" y="67862"/>
                  <a:pt x="75081" y="68234"/>
                </a:cubicBezTo>
                <a:cubicBezTo>
                  <a:pt x="77151" y="71161"/>
                  <a:pt x="78427" y="74386"/>
                  <a:pt x="78042" y="78057"/>
                </a:cubicBezTo>
                <a:cubicBezTo>
                  <a:pt x="77897" y="79446"/>
                  <a:pt x="77488" y="80934"/>
                  <a:pt x="76814" y="82149"/>
                </a:cubicBezTo>
                <a:cubicBezTo>
                  <a:pt x="75105" y="85101"/>
                  <a:pt x="73155" y="87879"/>
                  <a:pt x="71374" y="90806"/>
                </a:cubicBezTo>
                <a:cubicBezTo>
                  <a:pt x="69905" y="93187"/>
                  <a:pt x="68437" y="95568"/>
                  <a:pt x="67233" y="98073"/>
                </a:cubicBezTo>
                <a:cubicBezTo>
                  <a:pt x="65789" y="101099"/>
                  <a:pt x="65957" y="104274"/>
                  <a:pt x="67474" y="107250"/>
                </a:cubicBezTo>
                <a:cubicBezTo>
                  <a:pt x="68341" y="108912"/>
                  <a:pt x="69424" y="110549"/>
                  <a:pt x="70651" y="111963"/>
                </a:cubicBezTo>
                <a:cubicBezTo>
                  <a:pt x="72240" y="113774"/>
                  <a:pt x="74551" y="114270"/>
                  <a:pt x="76766" y="114791"/>
                </a:cubicBezTo>
                <a:cubicBezTo>
                  <a:pt x="85311" y="116775"/>
                  <a:pt x="91907" y="111789"/>
                  <a:pt x="95181" y="105589"/>
                </a:cubicBezTo>
                <a:cubicBezTo>
                  <a:pt x="96529" y="103009"/>
                  <a:pt x="97396" y="100281"/>
                  <a:pt x="97227" y="97304"/>
                </a:cubicBezTo>
                <a:cubicBezTo>
                  <a:pt x="97059" y="93856"/>
                  <a:pt x="95013" y="91674"/>
                  <a:pt x="91691" y="91326"/>
                </a:cubicBezTo>
                <a:cubicBezTo>
                  <a:pt x="90680" y="91227"/>
                  <a:pt x="89693" y="91277"/>
                  <a:pt x="88970" y="92219"/>
                </a:cubicBezTo>
                <a:cubicBezTo>
                  <a:pt x="88802" y="92418"/>
                  <a:pt x="88609" y="92616"/>
                  <a:pt x="88369" y="92740"/>
                </a:cubicBezTo>
                <a:cubicBezTo>
                  <a:pt x="88224" y="92840"/>
                  <a:pt x="87983" y="92864"/>
                  <a:pt x="87839" y="92790"/>
                </a:cubicBezTo>
                <a:cubicBezTo>
                  <a:pt x="87743" y="92740"/>
                  <a:pt x="87695" y="92393"/>
                  <a:pt x="87767" y="92294"/>
                </a:cubicBezTo>
                <a:cubicBezTo>
                  <a:pt x="89187" y="90235"/>
                  <a:pt x="90824" y="88449"/>
                  <a:pt x="93327" y="87829"/>
                </a:cubicBezTo>
                <a:cubicBezTo>
                  <a:pt x="93833" y="87705"/>
                  <a:pt x="94387" y="87656"/>
                  <a:pt x="94916" y="87680"/>
                </a:cubicBezTo>
                <a:cubicBezTo>
                  <a:pt x="98286" y="87953"/>
                  <a:pt x="101801" y="92120"/>
                  <a:pt x="101512" y="95618"/>
                </a:cubicBezTo>
                <a:cubicBezTo>
                  <a:pt x="101271" y="98569"/>
                  <a:pt x="100670" y="101471"/>
                  <a:pt x="99586" y="104224"/>
                </a:cubicBezTo>
                <a:cubicBezTo>
                  <a:pt x="96577" y="111914"/>
                  <a:pt x="90920" y="116453"/>
                  <a:pt x="83289" y="118511"/>
                </a:cubicBezTo>
                <a:cubicBezTo>
                  <a:pt x="79727" y="119454"/>
                  <a:pt x="76068" y="120000"/>
                  <a:pt x="72385" y="119826"/>
                </a:cubicBezTo>
                <a:cubicBezTo>
                  <a:pt x="64561" y="119429"/>
                  <a:pt x="56810" y="118462"/>
                  <a:pt x="49588" y="114989"/>
                </a:cubicBezTo>
                <a:cubicBezTo>
                  <a:pt x="40296" y="110525"/>
                  <a:pt x="33797" y="103505"/>
                  <a:pt x="31390" y="93038"/>
                </a:cubicBezTo>
                <a:cubicBezTo>
                  <a:pt x="29753" y="85969"/>
                  <a:pt x="30355" y="79049"/>
                  <a:pt x="33917" y="72649"/>
                </a:cubicBezTo>
                <a:cubicBezTo>
                  <a:pt x="35891" y="69152"/>
                  <a:pt x="38611" y="66473"/>
                  <a:pt x="42583" y="65481"/>
                </a:cubicBezTo>
                <a:cubicBezTo>
                  <a:pt x="43233" y="65332"/>
                  <a:pt x="43907" y="65233"/>
                  <a:pt x="44557" y="65183"/>
                </a:cubicBezTo>
                <a:cubicBezTo>
                  <a:pt x="48312" y="64960"/>
                  <a:pt x="49540" y="65779"/>
                  <a:pt x="50984" y="69350"/>
                </a:cubicBezTo>
                <a:cubicBezTo>
                  <a:pt x="51057" y="69524"/>
                  <a:pt x="51201" y="69673"/>
                  <a:pt x="51321" y="69822"/>
                </a:cubicBezTo>
                <a:cubicBezTo>
                  <a:pt x="51418" y="69673"/>
                  <a:pt x="51562" y="69549"/>
                  <a:pt x="51586" y="69400"/>
                </a:cubicBezTo>
                <a:cubicBezTo>
                  <a:pt x="52477" y="64762"/>
                  <a:pt x="54716" y="60793"/>
                  <a:pt x="57243" y="56949"/>
                </a:cubicBezTo>
                <a:cubicBezTo>
                  <a:pt x="57388" y="56725"/>
                  <a:pt x="57556" y="56502"/>
                  <a:pt x="57725" y="56304"/>
                </a:cubicBezTo>
                <a:cubicBezTo>
                  <a:pt x="58134" y="55733"/>
                  <a:pt x="57917" y="55485"/>
                  <a:pt x="57364" y="55262"/>
                </a:cubicBezTo>
                <a:cubicBezTo>
                  <a:pt x="54980" y="54344"/>
                  <a:pt x="52573" y="53501"/>
                  <a:pt x="50262" y="52410"/>
                </a:cubicBezTo>
                <a:cubicBezTo>
                  <a:pt x="43522" y="49185"/>
                  <a:pt x="38876" y="43877"/>
                  <a:pt x="36324" y="36684"/>
                </a:cubicBezTo>
                <a:cubicBezTo>
                  <a:pt x="35025" y="32988"/>
                  <a:pt x="34326" y="29144"/>
                  <a:pt x="34182" y="25175"/>
                </a:cubicBezTo>
                <a:cubicBezTo>
                  <a:pt x="34110" y="22273"/>
                  <a:pt x="34062" y="19421"/>
                  <a:pt x="34471" y="16544"/>
                </a:cubicBezTo>
                <a:cubicBezTo>
                  <a:pt x="34808" y="14113"/>
                  <a:pt x="33773" y="12079"/>
                  <a:pt x="32184" y="10392"/>
                </a:cubicBezTo>
                <a:cubicBezTo>
                  <a:pt x="28573" y="6548"/>
                  <a:pt x="24072" y="5159"/>
                  <a:pt x="19017" y="5878"/>
                </a:cubicBezTo>
                <a:cubicBezTo>
                  <a:pt x="11458" y="6969"/>
                  <a:pt x="7606" y="13691"/>
                  <a:pt x="6812" y="18503"/>
                </a:cubicBezTo>
                <a:cubicBezTo>
                  <a:pt x="6234" y="21827"/>
                  <a:pt x="7462" y="24754"/>
                  <a:pt x="9821" y="27085"/>
                </a:cubicBezTo>
                <a:cubicBezTo>
                  <a:pt x="11289" y="28524"/>
                  <a:pt x="12974" y="29020"/>
                  <a:pt x="14972" y="28052"/>
                </a:cubicBezTo>
                <a:cubicBezTo>
                  <a:pt x="16224" y="27432"/>
                  <a:pt x="16657" y="27829"/>
                  <a:pt x="16585" y="29268"/>
                </a:cubicBezTo>
                <a:cubicBezTo>
                  <a:pt x="16513" y="31326"/>
                  <a:pt x="15430" y="32691"/>
                  <a:pt x="13552" y="33410"/>
                </a:cubicBezTo>
                <a:cubicBezTo>
                  <a:pt x="10688" y="34526"/>
                  <a:pt x="8328" y="33534"/>
                  <a:pt x="6162" y="31649"/>
                </a:cubicBezTo>
                <a:cubicBezTo>
                  <a:pt x="4597" y="30260"/>
                  <a:pt x="3634" y="28474"/>
                  <a:pt x="2984" y="26465"/>
                </a:cubicBezTo>
                <a:cubicBezTo>
                  <a:pt x="0" y="17015"/>
                  <a:pt x="5199" y="4415"/>
                  <a:pt x="17307" y="2033"/>
                </a:cubicBezTo>
                <a:cubicBezTo>
                  <a:pt x="19883" y="1537"/>
                  <a:pt x="22483" y="1264"/>
                  <a:pt x="25083" y="1711"/>
                </a:cubicBezTo>
                <a:cubicBezTo>
                  <a:pt x="31558" y="2827"/>
                  <a:pt x="35675" y="6845"/>
                  <a:pt x="37865" y="13121"/>
                </a:cubicBezTo>
                <a:cubicBezTo>
                  <a:pt x="37961" y="13393"/>
                  <a:pt x="38010" y="13666"/>
                  <a:pt x="38106" y="13914"/>
                </a:cubicBezTo>
                <a:cubicBezTo>
                  <a:pt x="38226" y="14262"/>
                  <a:pt x="38395" y="14609"/>
                  <a:pt x="38539" y="14956"/>
                </a:cubicBezTo>
                <a:cubicBezTo>
                  <a:pt x="38780" y="14733"/>
                  <a:pt x="39021" y="14510"/>
                  <a:pt x="39237" y="14237"/>
                </a:cubicBezTo>
                <a:cubicBezTo>
                  <a:pt x="43787" y="8334"/>
                  <a:pt x="49757" y="5481"/>
                  <a:pt x="57051" y="5630"/>
                </a:cubicBezTo>
                <a:cubicBezTo>
                  <a:pt x="59434" y="5704"/>
                  <a:pt x="61889" y="5729"/>
                  <a:pt x="64224" y="6225"/>
                </a:cubicBezTo>
                <a:cubicBezTo>
                  <a:pt x="72072" y="7862"/>
                  <a:pt x="77753" y="12302"/>
                  <a:pt x="80256" y="20363"/>
                </a:cubicBezTo>
                <a:cubicBezTo>
                  <a:pt x="81941" y="25795"/>
                  <a:pt x="81147" y="31128"/>
                  <a:pt x="78836" y="36238"/>
                </a:cubicBezTo>
                <a:cubicBezTo>
                  <a:pt x="76140" y="42190"/>
                  <a:pt x="72240" y="47201"/>
                  <a:pt x="67233" y="51293"/>
                </a:cubicBezTo>
                <a:cubicBezTo>
                  <a:pt x="66896" y="51541"/>
                  <a:pt x="66559" y="51765"/>
                  <a:pt x="66270" y="52038"/>
                </a:cubicBezTo>
                <a:cubicBezTo>
                  <a:pt x="66126" y="52162"/>
                  <a:pt x="66006" y="52335"/>
                  <a:pt x="65885" y="52484"/>
                </a:cubicBezTo>
                <a:cubicBezTo>
                  <a:pt x="66078" y="52608"/>
                  <a:pt x="66270" y="52831"/>
                  <a:pt x="66463" y="52856"/>
                </a:cubicBezTo>
                <a:cubicBezTo>
                  <a:pt x="69713" y="53253"/>
                  <a:pt x="72962" y="53799"/>
                  <a:pt x="76212" y="53972"/>
                </a:cubicBezTo>
                <a:cubicBezTo>
                  <a:pt x="82471" y="54319"/>
                  <a:pt x="88609" y="53551"/>
                  <a:pt x="94651" y="51839"/>
                </a:cubicBezTo>
                <a:cubicBezTo>
                  <a:pt x="101464" y="49880"/>
                  <a:pt x="106206" y="45440"/>
                  <a:pt x="109456" y="39115"/>
                </a:cubicBezTo>
                <a:cubicBezTo>
                  <a:pt x="110635" y="36808"/>
                  <a:pt x="111695" y="34427"/>
                  <a:pt x="111863" y="31748"/>
                </a:cubicBezTo>
                <a:cubicBezTo>
                  <a:pt x="111863" y="31674"/>
                  <a:pt x="111887" y="31599"/>
                  <a:pt x="111887" y="31525"/>
                </a:cubicBezTo>
                <a:cubicBezTo>
                  <a:pt x="112056" y="26936"/>
                  <a:pt x="111285" y="26738"/>
                  <a:pt x="107915" y="26539"/>
                </a:cubicBezTo>
                <a:cubicBezTo>
                  <a:pt x="104882" y="26366"/>
                  <a:pt x="102980" y="24803"/>
                  <a:pt x="101945" y="21901"/>
                </a:cubicBezTo>
                <a:cubicBezTo>
                  <a:pt x="101247" y="19966"/>
                  <a:pt x="100405" y="18131"/>
                  <a:pt x="100405" y="15973"/>
                </a:cubicBezTo>
                <a:cubicBezTo>
                  <a:pt x="100429" y="13716"/>
                  <a:pt x="100910" y="11632"/>
                  <a:pt x="101921" y="9623"/>
                </a:cubicBezTo>
                <a:cubicBezTo>
                  <a:pt x="102355" y="8755"/>
                  <a:pt x="102643" y="7689"/>
                  <a:pt x="102619" y="6696"/>
                </a:cubicBezTo>
                <a:cubicBezTo>
                  <a:pt x="102571" y="4489"/>
                  <a:pt x="101295" y="3373"/>
                  <a:pt x="99129" y="3348"/>
                </a:cubicBezTo>
                <a:cubicBezTo>
                  <a:pt x="98455" y="3323"/>
                  <a:pt x="97781" y="3447"/>
                  <a:pt x="97131" y="3323"/>
                </a:cubicBezTo>
                <a:cubicBezTo>
                  <a:pt x="96770" y="3249"/>
                  <a:pt x="96337" y="2852"/>
                  <a:pt x="96168" y="2505"/>
                </a:cubicBezTo>
                <a:cubicBezTo>
                  <a:pt x="96096" y="2356"/>
                  <a:pt x="96481" y="1761"/>
                  <a:pt x="96794" y="1612"/>
                </a:cubicBezTo>
                <a:cubicBezTo>
                  <a:pt x="98936" y="545"/>
                  <a:pt x="101103" y="0"/>
                  <a:pt x="103558" y="595"/>
                </a:cubicBezTo>
                <a:cubicBezTo>
                  <a:pt x="109167" y="1959"/>
                  <a:pt x="112633" y="5952"/>
                  <a:pt x="115305" y="10789"/>
                </a:cubicBezTo>
                <a:cubicBezTo>
                  <a:pt x="119013" y="17461"/>
                  <a:pt x="119999" y="24704"/>
                  <a:pt x="118074" y="32145"/>
                </a:cubicBezTo>
                <a:cubicBezTo>
                  <a:pt x="116678" y="37577"/>
                  <a:pt x="113741" y="42315"/>
                  <a:pt x="110130" y="46581"/>
                </a:cubicBezTo>
                <a:cubicBezTo>
                  <a:pt x="107049" y="50227"/>
                  <a:pt x="103293" y="52856"/>
                  <a:pt x="98816" y="54468"/>
                </a:cubicBezTo>
                <a:cubicBezTo>
                  <a:pt x="92196" y="56849"/>
                  <a:pt x="85360" y="57891"/>
                  <a:pt x="76645" y="57866"/>
                </a:cubicBezTo>
                <a:close/>
                <a:moveTo>
                  <a:pt x="76236" y="26316"/>
                </a:moveTo>
                <a:cubicBezTo>
                  <a:pt x="76164" y="25126"/>
                  <a:pt x="76164" y="24233"/>
                  <a:pt x="76068" y="23340"/>
                </a:cubicBezTo>
                <a:cubicBezTo>
                  <a:pt x="75490" y="18453"/>
                  <a:pt x="73059" y="14882"/>
                  <a:pt x="68774" y="12724"/>
                </a:cubicBezTo>
                <a:cubicBezTo>
                  <a:pt x="67715" y="12178"/>
                  <a:pt x="66583" y="11707"/>
                  <a:pt x="65452" y="11310"/>
                </a:cubicBezTo>
                <a:cubicBezTo>
                  <a:pt x="56569" y="8259"/>
                  <a:pt x="48794" y="9946"/>
                  <a:pt x="42126" y="16891"/>
                </a:cubicBezTo>
                <a:cubicBezTo>
                  <a:pt x="39117" y="20041"/>
                  <a:pt x="38106" y="23761"/>
                  <a:pt x="38539" y="28028"/>
                </a:cubicBezTo>
                <a:cubicBezTo>
                  <a:pt x="38900" y="31773"/>
                  <a:pt x="39983" y="35295"/>
                  <a:pt x="41572" y="38644"/>
                </a:cubicBezTo>
                <a:cubicBezTo>
                  <a:pt x="42752" y="41124"/>
                  <a:pt x="44148" y="43505"/>
                  <a:pt x="46363" y="45167"/>
                </a:cubicBezTo>
                <a:cubicBezTo>
                  <a:pt x="50094" y="47945"/>
                  <a:pt x="54234" y="49731"/>
                  <a:pt x="58736" y="50797"/>
                </a:cubicBezTo>
                <a:cubicBezTo>
                  <a:pt x="60565" y="51219"/>
                  <a:pt x="62010" y="50797"/>
                  <a:pt x="63358" y="49632"/>
                </a:cubicBezTo>
                <a:cubicBezTo>
                  <a:pt x="66054" y="47275"/>
                  <a:pt x="68557" y="44720"/>
                  <a:pt x="70772" y="41868"/>
                </a:cubicBezTo>
                <a:cubicBezTo>
                  <a:pt x="74431" y="37205"/>
                  <a:pt x="75875" y="31847"/>
                  <a:pt x="76236" y="26316"/>
                </a:cubicBezTo>
              </a:path>
            </a:pathLst>
          </a:custGeom>
          <a:solidFill>
            <a:srgbClr val="43434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B2CB0"/>
              </a:solidFill>
              <a:latin typeface="Calibri"/>
              <a:ea typeface="Calibri"/>
              <a:cs typeface="Calibri"/>
              <a:sym typeface="Calibri"/>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3801" y="1520890"/>
            <a:ext cx="3734835" cy="2907991"/>
          </a:xfrm>
          <a:prstGeom prst="rect">
            <a:avLst/>
          </a:prstGeom>
        </p:spPr>
      </p:pic>
    </p:spTree>
    <p:extLst>
      <p:ext uri="{BB962C8B-B14F-4D97-AF65-F5344CB8AC3E}">
        <p14:creationId xmlns:p14="http://schemas.microsoft.com/office/powerpoint/2010/main" val="5779067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40</a:t>
            </a:fld>
            <a:endParaRPr lang="en"/>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9874" y="720664"/>
            <a:ext cx="5882640" cy="4122420"/>
          </a:xfrm>
          <a:prstGeom prst="rect">
            <a:avLst/>
          </a:prstGeom>
        </p:spPr>
      </p:pic>
      <p:sp>
        <p:nvSpPr>
          <p:cNvPr id="4" name="Rectangle 3"/>
          <p:cNvSpPr/>
          <p:nvPr/>
        </p:nvSpPr>
        <p:spPr>
          <a:xfrm>
            <a:off x="2510853" y="0"/>
            <a:ext cx="6633147" cy="1569660"/>
          </a:xfrm>
          <a:prstGeom prst="rect">
            <a:avLst/>
          </a:prstGeom>
        </p:spPr>
        <p:txBody>
          <a:bodyPr wrap="square">
            <a:spAutoFit/>
          </a:bodyPr>
          <a:lstStyle/>
          <a:p>
            <a:pPr algn="ctr" fontAlgn="ctr"/>
            <a:r>
              <a:rPr lang="en-US" sz="3200" b="1" dirty="0">
                <a:solidFill>
                  <a:srgbClr val="FF0000"/>
                </a:solidFill>
              </a:rPr>
              <a:t>Large </a:t>
            </a:r>
            <a:r>
              <a:rPr lang="en-US" sz="3200" b="1" dirty="0" err="1">
                <a:solidFill>
                  <a:srgbClr val="FF0000"/>
                </a:solidFill>
              </a:rPr>
              <a:t>plexiform</a:t>
            </a:r>
            <a:r>
              <a:rPr lang="en-US" sz="3200" b="1" dirty="0">
                <a:solidFill>
                  <a:srgbClr val="FF0000"/>
                </a:solidFill>
              </a:rPr>
              <a:t> </a:t>
            </a:r>
            <a:r>
              <a:rPr lang="en-US" sz="3200" b="1" dirty="0" err="1">
                <a:solidFill>
                  <a:srgbClr val="FF0000"/>
                </a:solidFill>
              </a:rPr>
              <a:t>neurofibroma</a:t>
            </a:r>
            <a:endParaRPr lang="en-US" sz="3200" b="1" dirty="0">
              <a:solidFill>
                <a:srgbClr val="FF0000"/>
              </a:solidFill>
            </a:endParaRPr>
          </a:p>
          <a:p>
            <a:pPr algn="ctr"/>
            <a:r>
              <a:rPr lang="en-US" sz="3200" b="1" dirty="0">
                <a:solidFill>
                  <a:srgbClr val="FF0000"/>
                </a:solidFill>
              </a:rPr>
              <a:t/>
            </a:r>
            <a:br>
              <a:rPr lang="en-US" sz="3200" b="1" dirty="0">
                <a:solidFill>
                  <a:srgbClr val="FF0000"/>
                </a:solidFill>
              </a:rPr>
            </a:br>
            <a:endParaRPr lang="en-US" sz="3200" b="1" dirty="0">
              <a:solidFill>
                <a:srgbClr val="FF0000"/>
              </a:solidFill>
            </a:endParaRPr>
          </a:p>
        </p:txBody>
      </p:sp>
      <p:sp>
        <p:nvSpPr>
          <p:cNvPr id="5" name="Rectangle 4"/>
          <p:cNvSpPr/>
          <p:nvPr/>
        </p:nvSpPr>
        <p:spPr>
          <a:xfrm>
            <a:off x="22485" y="1297428"/>
            <a:ext cx="2720715" cy="2246769"/>
          </a:xfrm>
          <a:prstGeom prst="rect">
            <a:avLst/>
          </a:prstGeom>
        </p:spPr>
        <p:txBody>
          <a:bodyPr wrap="square">
            <a:spAutoFit/>
          </a:bodyPr>
          <a:lstStyle/>
          <a:p>
            <a:r>
              <a:rPr lang="en-US" dirty="0"/>
              <a:t>The diagnosis of neurofibromatosis 1 requires the presence of </a:t>
            </a:r>
            <a:r>
              <a:rPr lang="en-US" b="1" dirty="0"/>
              <a:t>at least 2 or more of the following 7 diagnostic criteria</a:t>
            </a:r>
            <a:r>
              <a:rPr lang="en-US" dirty="0"/>
              <a:t> as proposed by NIH. The diagnosis may be delayed until late childhood or adolescence due to the late appearance of some of these signs.</a:t>
            </a:r>
            <a:endParaRPr lang="en-US" dirty="0"/>
          </a:p>
        </p:txBody>
      </p:sp>
    </p:spTree>
    <p:extLst>
      <p:ext uri="{BB962C8B-B14F-4D97-AF65-F5344CB8AC3E}">
        <p14:creationId xmlns:p14="http://schemas.microsoft.com/office/powerpoint/2010/main" val="40448010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41</a:t>
            </a:fld>
            <a:endParaRPr lang="en"/>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4907" y="805180"/>
            <a:ext cx="4201694" cy="4234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572000" y="5481"/>
            <a:ext cx="4572000" cy="1569660"/>
          </a:xfrm>
          <a:prstGeom prst="rect">
            <a:avLst/>
          </a:prstGeom>
        </p:spPr>
        <p:txBody>
          <a:bodyPr>
            <a:spAutoFit/>
          </a:bodyPr>
          <a:lstStyle/>
          <a:p>
            <a:pPr algn="ctr"/>
            <a:r>
              <a:rPr lang="fr-FR" sz="3200" b="1" dirty="0" err="1">
                <a:solidFill>
                  <a:srgbClr val="FF0000"/>
                </a:solidFill>
              </a:rPr>
              <a:t>Neurofibromatosis</a:t>
            </a:r>
            <a:r>
              <a:rPr lang="fr-FR" sz="3200" b="1" dirty="0">
                <a:solidFill>
                  <a:srgbClr val="FF0000"/>
                </a:solidFill>
              </a:rPr>
              <a:t> </a:t>
            </a:r>
            <a:r>
              <a:rPr lang="fr-FR" sz="3200" b="1" dirty="0">
                <a:solidFill>
                  <a:srgbClr val="FF0000"/>
                </a:solidFill>
              </a:rPr>
              <a:t>2</a:t>
            </a:r>
            <a:endParaRPr lang="fr-FR" sz="3200" b="1" dirty="0">
              <a:solidFill>
                <a:srgbClr val="FF0000"/>
              </a:solidFill>
            </a:endParaRPr>
          </a:p>
          <a:p>
            <a:r>
              <a:rPr lang="fr-FR" sz="3200" b="1" dirty="0">
                <a:solidFill>
                  <a:srgbClr val="FF0000"/>
                </a:solidFill>
              </a:rPr>
              <a:t/>
            </a:r>
            <a:br>
              <a:rPr lang="fr-FR" sz="3200" b="1" dirty="0">
                <a:solidFill>
                  <a:srgbClr val="FF0000"/>
                </a:solidFill>
              </a:rPr>
            </a:br>
            <a:endParaRPr lang="en-US" sz="3200" b="1" dirty="0">
              <a:solidFill>
                <a:srgbClr val="FF0000"/>
              </a:solidFill>
            </a:endParaRPr>
          </a:p>
        </p:txBody>
      </p:sp>
      <p:sp>
        <p:nvSpPr>
          <p:cNvPr id="3" name="Rectangle 2"/>
          <p:cNvSpPr/>
          <p:nvPr/>
        </p:nvSpPr>
        <p:spPr>
          <a:xfrm>
            <a:off x="59961" y="720466"/>
            <a:ext cx="4724946" cy="2893100"/>
          </a:xfrm>
          <a:prstGeom prst="rect">
            <a:avLst/>
          </a:prstGeom>
        </p:spPr>
        <p:txBody>
          <a:bodyPr wrap="square">
            <a:spAutoFit/>
          </a:bodyPr>
          <a:lstStyle/>
          <a:p>
            <a:r>
              <a:rPr lang="en-US" b="1" dirty="0"/>
              <a:t>Neurofibromatosis 2</a:t>
            </a:r>
            <a:r>
              <a:rPr lang="en-US" dirty="0"/>
              <a:t> (NF2) is an </a:t>
            </a:r>
            <a:r>
              <a:rPr lang="en-US" b="1" dirty="0"/>
              <a:t>autosomal dominant</a:t>
            </a:r>
            <a:r>
              <a:rPr lang="en-US" dirty="0"/>
              <a:t> disorder affecting </a:t>
            </a:r>
            <a:r>
              <a:rPr lang="en-US" b="1" dirty="0"/>
              <a:t>1 in 33,000 to 40,000</a:t>
            </a:r>
            <a:r>
              <a:rPr lang="en-US" dirty="0"/>
              <a:t> individuals. The diagnostic hallmark of NF2 is </a:t>
            </a:r>
            <a:r>
              <a:rPr lang="en-US" b="1" dirty="0"/>
              <a:t>bilateral vestibular </a:t>
            </a:r>
            <a:r>
              <a:rPr lang="en-US" b="1" dirty="0" err="1"/>
              <a:t>schwannomas</a:t>
            </a:r>
            <a:r>
              <a:rPr lang="en-US" dirty="0"/>
              <a:t> (acoustic neuromas) affecting vestibular portion of the </a:t>
            </a:r>
            <a:r>
              <a:rPr lang="en-US" b="1" dirty="0"/>
              <a:t>eighth cranial nerve</a:t>
            </a:r>
            <a:r>
              <a:rPr lang="en-US" dirty="0"/>
              <a:t>. They are manifested by </a:t>
            </a:r>
            <a:r>
              <a:rPr lang="en-US" b="1" dirty="0"/>
              <a:t>tinnitus</a:t>
            </a:r>
            <a:r>
              <a:rPr lang="en-US" dirty="0"/>
              <a:t> and </a:t>
            </a:r>
            <a:r>
              <a:rPr lang="en-US" b="1" dirty="0"/>
              <a:t>hearing loss</a:t>
            </a:r>
            <a:r>
              <a:rPr lang="en-US" dirty="0"/>
              <a:t> starting in adolescence or early adulthood. Other manifestations include: </a:t>
            </a:r>
            <a:r>
              <a:rPr lang="en-US" b="1" dirty="0"/>
              <a:t>cutaneous </a:t>
            </a:r>
            <a:r>
              <a:rPr lang="en-US" b="1" dirty="0" err="1"/>
              <a:t>schwannomas</a:t>
            </a:r>
            <a:r>
              <a:rPr lang="en-US" dirty="0"/>
              <a:t>, </a:t>
            </a:r>
            <a:r>
              <a:rPr lang="en-US" b="1" dirty="0" err="1"/>
              <a:t>schwannomas</a:t>
            </a:r>
            <a:r>
              <a:rPr lang="en-US" b="1" dirty="0"/>
              <a:t> of other nerves</a:t>
            </a:r>
            <a:r>
              <a:rPr lang="en-US" dirty="0"/>
              <a:t> </a:t>
            </a:r>
            <a:r>
              <a:rPr lang="en-US" dirty="0" err="1"/>
              <a:t>intracranially</a:t>
            </a:r>
            <a:r>
              <a:rPr lang="en-US" dirty="0"/>
              <a:t> and in the spinal compartment, </a:t>
            </a:r>
            <a:r>
              <a:rPr lang="en-US" b="1" dirty="0" err="1"/>
              <a:t>meningiomas</a:t>
            </a:r>
            <a:r>
              <a:rPr lang="en-US" b="1" dirty="0"/>
              <a:t>, </a:t>
            </a:r>
            <a:r>
              <a:rPr lang="en-US" b="1" dirty="0" err="1"/>
              <a:t>ependymoma</a:t>
            </a:r>
            <a:r>
              <a:rPr lang="en-US" dirty="0"/>
              <a:t>, and </a:t>
            </a:r>
            <a:r>
              <a:rPr lang="en-US" b="1" dirty="0" err="1"/>
              <a:t>glioma</a:t>
            </a:r>
            <a:r>
              <a:rPr lang="en-US" dirty="0"/>
              <a:t>.</a:t>
            </a:r>
            <a:r>
              <a:rPr lang="en-US" dirty="0"/>
              <a:t/>
            </a:r>
            <a:br>
              <a:rPr lang="en-US" dirty="0"/>
            </a:br>
            <a:endParaRPr lang="en-US" dirty="0"/>
          </a:p>
        </p:txBody>
      </p:sp>
    </p:spTree>
    <p:extLst>
      <p:ext uri="{BB962C8B-B14F-4D97-AF65-F5344CB8AC3E}">
        <p14:creationId xmlns:p14="http://schemas.microsoft.com/office/powerpoint/2010/main" val="1871821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1013325" y="0"/>
            <a:ext cx="7117200" cy="712200"/>
          </a:xfrm>
          <a:prstGeom prst="rect">
            <a:avLst/>
          </a:prstGeom>
        </p:spPr>
        <p:txBody>
          <a:bodyPr spcFirstLastPara="1" wrap="square" lIns="91425" tIns="91425" rIns="91425" bIns="91425" anchor="ctr" anchorCtr="0">
            <a:noAutofit/>
          </a:bodyPr>
          <a:lstStyle/>
          <a:p>
            <a:pPr lvl="0"/>
            <a:r>
              <a:rPr lang="en-US" sz="2800" b="1" dirty="0"/>
              <a:t>Astrocyte Injury and Repair</a:t>
            </a:r>
            <a:endParaRPr sz="2800" b="1" dirty="0"/>
          </a:p>
        </p:txBody>
      </p:sp>
      <p:sp>
        <p:nvSpPr>
          <p:cNvPr id="72" name="Google Shape;72;p14"/>
          <p:cNvSpPr txBox="1">
            <a:spLocks noGrp="1"/>
          </p:cNvSpPr>
          <p:nvPr>
            <p:ph type="body" idx="2"/>
          </p:nvPr>
        </p:nvSpPr>
        <p:spPr>
          <a:xfrm>
            <a:off x="121298" y="1520890"/>
            <a:ext cx="4805265" cy="2639407"/>
          </a:xfrm>
          <a:prstGeom prst="rect">
            <a:avLst/>
          </a:prstGeom>
        </p:spPr>
        <p:txBody>
          <a:bodyPr spcFirstLastPara="1" wrap="square" lIns="91425" tIns="91425" rIns="91425" bIns="91425" anchor="t" anchorCtr="0">
            <a:noAutofit/>
          </a:bodyPr>
          <a:lstStyle/>
          <a:p>
            <a:endParaRPr lang="en-US" sz="2000" dirty="0"/>
          </a:p>
          <a:p>
            <a:r>
              <a:rPr lang="en-US" sz="2000" dirty="0"/>
              <a:t>Unlike elsewhere in the body, fibroblasts participate in healing after brain injury </a:t>
            </a:r>
            <a:r>
              <a:rPr lang="en-US" sz="2000" u="sng" dirty="0"/>
              <a:t>to a limited extent</a:t>
            </a:r>
            <a:r>
              <a:rPr lang="en-US" sz="2000" dirty="0"/>
              <a:t> except in specific settings (</a:t>
            </a:r>
            <a:r>
              <a:rPr lang="en-US" sz="2400" b="1" dirty="0">
                <a:effectLst>
                  <a:outerShdw blurRad="38100" dist="38100" dir="2700000" algn="tl">
                    <a:srgbClr val="000000">
                      <a:alpha val="43137"/>
                    </a:srgbClr>
                  </a:outerShdw>
                </a:effectLst>
              </a:rPr>
              <a:t>penetrating brain trauma or around abscesses).</a:t>
            </a:r>
            <a:endParaRPr sz="2400" b="1" dirty="0">
              <a:effectLst>
                <a:outerShdw blurRad="38100" dist="38100" dir="2700000" algn="tl">
                  <a:srgbClr val="000000">
                    <a:alpha val="43137"/>
                  </a:srgbClr>
                </a:outerShdw>
              </a:effectLst>
            </a:endParaRPr>
          </a:p>
        </p:txBody>
      </p:sp>
      <p:sp>
        <p:nvSpPr>
          <p:cNvPr id="75" name="Google Shape;75;p14"/>
          <p:cNvSpPr txBox="1">
            <a:spLocks noGrp="1"/>
          </p:cNvSpPr>
          <p:nvPr>
            <p:ph type="sldNum" idx="12"/>
          </p:nvPr>
        </p:nvSpPr>
        <p:spPr>
          <a:xfrm>
            <a:off x="38389" y="4749900"/>
            <a:ext cx="9105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mtClean="0"/>
              <a:t>5</a:t>
            </a:fld>
            <a:endParaRPr dirty="0"/>
          </a:p>
        </p:txBody>
      </p:sp>
      <p:sp>
        <p:nvSpPr>
          <p:cNvPr id="76" name="Google Shape;76;p14"/>
          <p:cNvSpPr/>
          <p:nvPr/>
        </p:nvSpPr>
        <p:spPr>
          <a:xfrm>
            <a:off x="4369200" y="862355"/>
            <a:ext cx="405600" cy="393600"/>
          </a:xfrm>
          <a:custGeom>
            <a:avLst/>
            <a:gdLst/>
            <a:ahLst/>
            <a:cxnLst/>
            <a:rect l="l" t="t" r="r" b="b"/>
            <a:pathLst>
              <a:path w="120000" h="120000" extrusionOk="0">
                <a:moveTo>
                  <a:pt x="76645" y="57866"/>
                </a:moveTo>
                <a:cubicBezTo>
                  <a:pt x="73203" y="57842"/>
                  <a:pt x="68076" y="57296"/>
                  <a:pt x="62996" y="56353"/>
                </a:cubicBezTo>
                <a:cubicBezTo>
                  <a:pt x="61841" y="56155"/>
                  <a:pt x="61095" y="56353"/>
                  <a:pt x="60469" y="57346"/>
                </a:cubicBezTo>
                <a:cubicBezTo>
                  <a:pt x="59097" y="59454"/>
                  <a:pt x="57604" y="61488"/>
                  <a:pt x="56353" y="63670"/>
                </a:cubicBezTo>
                <a:cubicBezTo>
                  <a:pt x="54932" y="66176"/>
                  <a:pt x="54788" y="69028"/>
                  <a:pt x="54788" y="71880"/>
                </a:cubicBezTo>
                <a:cubicBezTo>
                  <a:pt x="54788" y="72054"/>
                  <a:pt x="54884" y="72327"/>
                  <a:pt x="55005" y="72377"/>
                </a:cubicBezTo>
                <a:cubicBezTo>
                  <a:pt x="55149" y="72426"/>
                  <a:pt x="55414" y="72302"/>
                  <a:pt x="55534" y="72178"/>
                </a:cubicBezTo>
                <a:cubicBezTo>
                  <a:pt x="56280" y="71310"/>
                  <a:pt x="57027" y="70417"/>
                  <a:pt x="57749" y="69524"/>
                </a:cubicBezTo>
                <a:cubicBezTo>
                  <a:pt x="62347" y="63819"/>
                  <a:pt x="70002" y="64787"/>
                  <a:pt x="74022" y="67292"/>
                </a:cubicBezTo>
                <a:cubicBezTo>
                  <a:pt x="74431" y="67540"/>
                  <a:pt x="74816" y="67862"/>
                  <a:pt x="75081" y="68234"/>
                </a:cubicBezTo>
                <a:cubicBezTo>
                  <a:pt x="77151" y="71161"/>
                  <a:pt x="78427" y="74386"/>
                  <a:pt x="78042" y="78057"/>
                </a:cubicBezTo>
                <a:cubicBezTo>
                  <a:pt x="77897" y="79446"/>
                  <a:pt x="77488" y="80934"/>
                  <a:pt x="76814" y="82149"/>
                </a:cubicBezTo>
                <a:cubicBezTo>
                  <a:pt x="75105" y="85101"/>
                  <a:pt x="73155" y="87879"/>
                  <a:pt x="71374" y="90806"/>
                </a:cubicBezTo>
                <a:cubicBezTo>
                  <a:pt x="69905" y="93187"/>
                  <a:pt x="68437" y="95568"/>
                  <a:pt x="67233" y="98073"/>
                </a:cubicBezTo>
                <a:cubicBezTo>
                  <a:pt x="65789" y="101099"/>
                  <a:pt x="65957" y="104274"/>
                  <a:pt x="67474" y="107250"/>
                </a:cubicBezTo>
                <a:cubicBezTo>
                  <a:pt x="68341" y="108912"/>
                  <a:pt x="69424" y="110549"/>
                  <a:pt x="70651" y="111963"/>
                </a:cubicBezTo>
                <a:cubicBezTo>
                  <a:pt x="72240" y="113774"/>
                  <a:pt x="74551" y="114270"/>
                  <a:pt x="76766" y="114791"/>
                </a:cubicBezTo>
                <a:cubicBezTo>
                  <a:pt x="85311" y="116775"/>
                  <a:pt x="91907" y="111789"/>
                  <a:pt x="95181" y="105589"/>
                </a:cubicBezTo>
                <a:cubicBezTo>
                  <a:pt x="96529" y="103009"/>
                  <a:pt x="97396" y="100281"/>
                  <a:pt x="97227" y="97304"/>
                </a:cubicBezTo>
                <a:cubicBezTo>
                  <a:pt x="97059" y="93856"/>
                  <a:pt x="95013" y="91674"/>
                  <a:pt x="91691" y="91326"/>
                </a:cubicBezTo>
                <a:cubicBezTo>
                  <a:pt x="90680" y="91227"/>
                  <a:pt x="89693" y="91277"/>
                  <a:pt x="88970" y="92219"/>
                </a:cubicBezTo>
                <a:cubicBezTo>
                  <a:pt x="88802" y="92418"/>
                  <a:pt x="88609" y="92616"/>
                  <a:pt x="88369" y="92740"/>
                </a:cubicBezTo>
                <a:cubicBezTo>
                  <a:pt x="88224" y="92840"/>
                  <a:pt x="87983" y="92864"/>
                  <a:pt x="87839" y="92790"/>
                </a:cubicBezTo>
                <a:cubicBezTo>
                  <a:pt x="87743" y="92740"/>
                  <a:pt x="87695" y="92393"/>
                  <a:pt x="87767" y="92294"/>
                </a:cubicBezTo>
                <a:cubicBezTo>
                  <a:pt x="89187" y="90235"/>
                  <a:pt x="90824" y="88449"/>
                  <a:pt x="93327" y="87829"/>
                </a:cubicBezTo>
                <a:cubicBezTo>
                  <a:pt x="93833" y="87705"/>
                  <a:pt x="94387" y="87656"/>
                  <a:pt x="94916" y="87680"/>
                </a:cubicBezTo>
                <a:cubicBezTo>
                  <a:pt x="98286" y="87953"/>
                  <a:pt x="101801" y="92120"/>
                  <a:pt x="101512" y="95618"/>
                </a:cubicBezTo>
                <a:cubicBezTo>
                  <a:pt x="101271" y="98569"/>
                  <a:pt x="100670" y="101471"/>
                  <a:pt x="99586" y="104224"/>
                </a:cubicBezTo>
                <a:cubicBezTo>
                  <a:pt x="96577" y="111914"/>
                  <a:pt x="90920" y="116453"/>
                  <a:pt x="83289" y="118511"/>
                </a:cubicBezTo>
                <a:cubicBezTo>
                  <a:pt x="79727" y="119454"/>
                  <a:pt x="76068" y="120000"/>
                  <a:pt x="72385" y="119826"/>
                </a:cubicBezTo>
                <a:cubicBezTo>
                  <a:pt x="64561" y="119429"/>
                  <a:pt x="56810" y="118462"/>
                  <a:pt x="49588" y="114989"/>
                </a:cubicBezTo>
                <a:cubicBezTo>
                  <a:pt x="40296" y="110525"/>
                  <a:pt x="33797" y="103505"/>
                  <a:pt x="31390" y="93038"/>
                </a:cubicBezTo>
                <a:cubicBezTo>
                  <a:pt x="29753" y="85969"/>
                  <a:pt x="30355" y="79049"/>
                  <a:pt x="33917" y="72649"/>
                </a:cubicBezTo>
                <a:cubicBezTo>
                  <a:pt x="35891" y="69152"/>
                  <a:pt x="38611" y="66473"/>
                  <a:pt x="42583" y="65481"/>
                </a:cubicBezTo>
                <a:cubicBezTo>
                  <a:pt x="43233" y="65332"/>
                  <a:pt x="43907" y="65233"/>
                  <a:pt x="44557" y="65183"/>
                </a:cubicBezTo>
                <a:cubicBezTo>
                  <a:pt x="48312" y="64960"/>
                  <a:pt x="49540" y="65779"/>
                  <a:pt x="50984" y="69350"/>
                </a:cubicBezTo>
                <a:cubicBezTo>
                  <a:pt x="51057" y="69524"/>
                  <a:pt x="51201" y="69673"/>
                  <a:pt x="51321" y="69822"/>
                </a:cubicBezTo>
                <a:cubicBezTo>
                  <a:pt x="51418" y="69673"/>
                  <a:pt x="51562" y="69549"/>
                  <a:pt x="51586" y="69400"/>
                </a:cubicBezTo>
                <a:cubicBezTo>
                  <a:pt x="52477" y="64762"/>
                  <a:pt x="54716" y="60793"/>
                  <a:pt x="57243" y="56949"/>
                </a:cubicBezTo>
                <a:cubicBezTo>
                  <a:pt x="57388" y="56725"/>
                  <a:pt x="57556" y="56502"/>
                  <a:pt x="57725" y="56304"/>
                </a:cubicBezTo>
                <a:cubicBezTo>
                  <a:pt x="58134" y="55733"/>
                  <a:pt x="57917" y="55485"/>
                  <a:pt x="57364" y="55262"/>
                </a:cubicBezTo>
                <a:cubicBezTo>
                  <a:pt x="54980" y="54344"/>
                  <a:pt x="52573" y="53501"/>
                  <a:pt x="50262" y="52410"/>
                </a:cubicBezTo>
                <a:cubicBezTo>
                  <a:pt x="43522" y="49185"/>
                  <a:pt x="38876" y="43877"/>
                  <a:pt x="36324" y="36684"/>
                </a:cubicBezTo>
                <a:cubicBezTo>
                  <a:pt x="35025" y="32988"/>
                  <a:pt x="34326" y="29144"/>
                  <a:pt x="34182" y="25175"/>
                </a:cubicBezTo>
                <a:cubicBezTo>
                  <a:pt x="34110" y="22273"/>
                  <a:pt x="34062" y="19421"/>
                  <a:pt x="34471" y="16544"/>
                </a:cubicBezTo>
                <a:cubicBezTo>
                  <a:pt x="34808" y="14113"/>
                  <a:pt x="33773" y="12079"/>
                  <a:pt x="32184" y="10392"/>
                </a:cubicBezTo>
                <a:cubicBezTo>
                  <a:pt x="28573" y="6548"/>
                  <a:pt x="24072" y="5159"/>
                  <a:pt x="19017" y="5878"/>
                </a:cubicBezTo>
                <a:cubicBezTo>
                  <a:pt x="11458" y="6969"/>
                  <a:pt x="7606" y="13691"/>
                  <a:pt x="6812" y="18503"/>
                </a:cubicBezTo>
                <a:cubicBezTo>
                  <a:pt x="6234" y="21827"/>
                  <a:pt x="7462" y="24754"/>
                  <a:pt x="9821" y="27085"/>
                </a:cubicBezTo>
                <a:cubicBezTo>
                  <a:pt x="11289" y="28524"/>
                  <a:pt x="12974" y="29020"/>
                  <a:pt x="14972" y="28052"/>
                </a:cubicBezTo>
                <a:cubicBezTo>
                  <a:pt x="16224" y="27432"/>
                  <a:pt x="16657" y="27829"/>
                  <a:pt x="16585" y="29268"/>
                </a:cubicBezTo>
                <a:cubicBezTo>
                  <a:pt x="16513" y="31326"/>
                  <a:pt x="15430" y="32691"/>
                  <a:pt x="13552" y="33410"/>
                </a:cubicBezTo>
                <a:cubicBezTo>
                  <a:pt x="10688" y="34526"/>
                  <a:pt x="8328" y="33534"/>
                  <a:pt x="6162" y="31649"/>
                </a:cubicBezTo>
                <a:cubicBezTo>
                  <a:pt x="4597" y="30260"/>
                  <a:pt x="3634" y="28474"/>
                  <a:pt x="2984" y="26465"/>
                </a:cubicBezTo>
                <a:cubicBezTo>
                  <a:pt x="0" y="17015"/>
                  <a:pt x="5199" y="4415"/>
                  <a:pt x="17307" y="2033"/>
                </a:cubicBezTo>
                <a:cubicBezTo>
                  <a:pt x="19883" y="1537"/>
                  <a:pt x="22483" y="1264"/>
                  <a:pt x="25083" y="1711"/>
                </a:cubicBezTo>
                <a:cubicBezTo>
                  <a:pt x="31558" y="2827"/>
                  <a:pt x="35675" y="6845"/>
                  <a:pt x="37865" y="13121"/>
                </a:cubicBezTo>
                <a:cubicBezTo>
                  <a:pt x="37961" y="13393"/>
                  <a:pt x="38010" y="13666"/>
                  <a:pt x="38106" y="13914"/>
                </a:cubicBezTo>
                <a:cubicBezTo>
                  <a:pt x="38226" y="14262"/>
                  <a:pt x="38395" y="14609"/>
                  <a:pt x="38539" y="14956"/>
                </a:cubicBezTo>
                <a:cubicBezTo>
                  <a:pt x="38780" y="14733"/>
                  <a:pt x="39021" y="14510"/>
                  <a:pt x="39237" y="14237"/>
                </a:cubicBezTo>
                <a:cubicBezTo>
                  <a:pt x="43787" y="8334"/>
                  <a:pt x="49757" y="5481"/>
                  <a:pt x="57051" y="5630"/>
                </a:cubicBezTo>
                <a:cubicBezTo>
                  <a:pt x="59434" y="5704"/>
                  <a:pt x="61889" y="5729"/>
                  <a:pt x="64224" y="6225"/>
                </a:cubicBezTo>
                <a:cubicBezTo>
                  <a:pt x="72072" y="7862"/>
                  <a:pt x="77753" y="12302"/>
                  <a:pt x="80256" y="20363"/>
                </a:cubicBezTo>
                <a:cubicBezTo>
                  <a:pt x="81941" y="25795"/>
                  <a:pt x="81147" y="31128"/>
                  <a:pt x="78836" y="36238"/>
                </a:cubicBezTo>
                <a:cubicBezTo>
                  <a:pt x="76140" y="42190"/>
                  <a:pt x="72240" y="47201"/>
                  <a:pt x="67233" y="51293"/>
                </a:cubicBezTo>
                <a:cubicBezTo>
                  <a:pt x="66896" y="51541"/>
                  <a:pt x="66559" y="51765"/>
                  <a:pt x="66270" y="52038"/>
                </a:cubicBezTo>
                <a:cubicBezTo>
                  <a:pt x="66126" y="52162"/>
                  <a:pt x="66006" y="52335"/>
                  <a:pt x="65885" y="52484"/>
                </a:cubicBezTo>
                <a:cubicBezTo>
                  <a:pt x="66078" y="52608"/>
                  <a:pt x="66270" y="52831"/>
                  <a:pt x="66463" y="52856"/>
                </a:cubicBezTo>
                <a:cubicBezTo>
                  <a:pt x="69713" y="53253"/>
                  <a:pt x="72962" y="53799"/>
                  <a:pt x="76212" y="53972"/>
                </a:cubicBezTo>
                <a:cubicBezTo>
                  <a:pt x="82471" y="54319"/>
                  <a:pt x="88609" y="53551"/>
                  <a:pt x="94651" y="51839"/>
                </a:cubicBezTo>
                <a:cubicBezTo>
                  <a:pt x="101464" y="49880"/>
                  <a:pt x="106206" y="45440"/>
                  <a:pt x="109456" y="39115"/>
                </a:cubicBezTo>
                <a:cubicBezTo>
                  <a:pt x="110635" y="36808"/>
                  <a:pt x="111695" y="34427"/>
                  <a:pt x="111863" y="31748"/>
                </a:cubicBezTo>
                <a:cubicBezTo>
                  <a:pt x="111863" y="31674"/>
                  <a:pt x="111887" y="31599"/>
                  <a:pt x="111887" y="31525"/>
                </a:cubicBezTo>
                <a:cubicBezTo>
                  <a:pt x="112056" y="26936"/>
                  <a:pt x="111285" y="26738"/>
                  <a:pt x="107915" y="26539"/>
                </a:cubicBezTo>
                <a:cubicBezTo>
                  <a:pt x="104882" y="26366"/>
                  <a:pt x="102980" y="24803"/>
                  <a:pt x="101945" y="21901"/>
                </a:cubicBezTo>
                <a:cubicBezTo>
                  <a:pt x="101247" y="19966"/>
                  <a:pt x="100405" y="18131"/>
                  <a:pt x="100405" y="15973"/>
                </a:cubicBezTo>
                <a:cubicBezTo>
                  <a:pt x="100429" y="13716"/>
                  <a:pt x="100910" y="11632"/>
                  <a:pt x="101921" y="9623"/>
                </a:cubicBezTo>
                <a:cubicBezTo>
                  <a:pt x="102355" y="8755"/>
                  <a:pt x="102643" y="7689"/>
                  <a:pt x="102619" y="6696"/>
                </a:cubicBezTo>
                <a:cubicBezTo>
                  <a:pt x="102571" y="4489"/>
                  <a:pt x="101295" y="3373"/>
                  <a:pt x="99129" y="3348"/>
                </a:cubicBezTo>
                <a:cubicBezTo>
                  <a:pt x="98455" y="3323"/>
                  <a:pt x="97781" y="3447"/>
                  <a:pt x="97131" y="3323"/>
                </a:cubicBezTo>
                <a:cubicBezTo>
                  <a:pt x="96770" y="3249"/>
                  <a:pt x="96337" y="2852"/>
                  <a:pt x="96168" y="2505"/>
                </a:cubicBezTo>
                <a:cubicBezTo>
                  <a:pt x="96096" y="2356"/>
                  <a:pt x="96481" y="1761"/>
                  <a:pt x="96794" y="1612"/>
                </a:cubicBezTo>
                <a:cubicBezTo>
                  <a:pt x="98936" y="545"/>
                  <a:pt x="101103" y="0"/>
                  <a:pt x="103558" y="595"/>
                </a:cubicBezTo>
                <a:cubicBezTo>
                  <a:pt x="109167" y="1959"/>
                  <a:pt x="112633" y="5952"/>
                  <a:pt x="115305" y="10789"/>
                </a:cubicBezTo>
                <a:cubicBezTo>
                  <a:pt x="119013" y="17461"/>
                  <a:pt x="119999" y="24704"/>
                  <a:pt x="118074" y="32145"/>
                </a:cubicBezTo>
                <a:cubicBezTo>
                  <a:pt x="116678" y="37577"/>
                  <a:pt x="113741" y="42315"/>
                  <a:pt x="110130" y="46581"/>
                </a:cubicBezTo>
                <a:cubicBezTo>
                  <a:pt x="107049" y="50227"/>
                  <a:pt x="103293" y="52856"/>
                  <a:pt x="98816" y="54468"/>
                </a:cubicBezTo>
                <a:cubicBezTo>
                  <a:pt x="92196" y="56849"/>
                  <a:pt x="85360" y="57891"/>
                  <a:pt x="76645" y="57866"/>
                </a:cubicBezTo>
                <a:close/>
                <a:moveTo>
                  <a:pt x="76236" y="26316"/>
                </a:moveTo>
                <a:cubicBezTo>
                  <a:pt x="76164" y="25126"/>
                  <a:pt x="76164" y="24233"/>
                  <a:pt x="76068" y="23340"/>
                </a:cubicBezTo>
                <a:cubicBezTo>
                  <a:pt x="75490" y="18453"/>
                  <a:pt x="73059" y="14882"/>
                  <a:pt x="68774" y="12724"/>
                </a:cubicBezTo>
                <a:cubicBezTo>
                  <a:pt x="67715" y="12178"/>
                  <a:pt x="66583" y="11707"/>
                  <a:pt x="65452" y="11310"/>
                </a:cubicBezTo>
                <a:cubicBezTo>
                  <a:pt x="56569" y="8259"/>
                  <a:pt x="48794" y="9946"/>
                  <a:pt x="42126" y="16891"/>
                </a:cubicBezTo>
                <a:cubicBezTo>
                  <a:pt x="39117" y="20041"/>
                  <a:pt x="38106" y="23761"/>
                  <a:pt x="38539" y="28028"/>
                </a:cubicBezTo>
                <a:cubicBezTo>
                  <a:pt x="38900" y="31773"/>
                  <a:pt x="39983" y="35295"/>
                  <a:pt x="41572" y="38644"/>
                </a:cubicBezTo>
                <a:cubicBezTo>
                  <a:pt x="42752" y="41124"/>
                  <a:pt x="44148" y="43505"/>
                  <a:pt x="46363" y="45167"/>
                </a:cubicBezTo>
                <a:cubicBezTo>
                  <a:pt x="50094" y="47945"/>
                  <a:pt x="54234" y="49731"/>
                  <a:pt x="58736" y="50797"/>
                </a:cubicBezTo>
                <a:cubicBezTo>
                  <a:pt x="60565" y="51219"/>
                  <a:pt x="62010" y="50797"/>
                  <a:pt x="63358" y="49632"/>
                </a:cubicBezTo>
                <a:cubicBezTo>
                  <a:pt x="66054" y="47275"/>
                  <a:pt x="68557" y="44720"/>
                  <a:pt x="70772" y="41868"/>
                </a:cubicBezTo>
                <a:cubicBezTo>
                  <a:pt x="74431" y="37205"/>
                  <a:pt x="75875" y="31847"/>
                  <a:pt x="76236" y="26316"/>
                </a:cubicBezTo>
              </a:path>
            </a:pathLst>
          </a:custGeom>
          <a:solidFill>
            <a:srgbClr val="43434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B2CB0"/>
              </a:solidFill>
              <a:latin typeface="Calibri"/>
              <a:ea typeface="Calibri"/>
              <a:cs typeface="Calibri"/>
              <a:sym typeface="Calibri"/>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3887" y="1520891"/>
            <a:ext cx="3846802" cy="2907990"/>
          </a:xfrm>
          <a:prstGeom prst="rect">
            <a:avLst/>
          </a:prstGeom>
        </p:spPr>
      </p:pic>
    </p:spTree>
    <p:extLst>
      <p:ext uri="{BB962C8B-B14F-4D97-AF65-F5344CB8AC3E}">
        <p14:creationId xmlns:p14="http://schemas.microsoft.com/office/powerpoint/2010/main" val="2721419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1013325" y="0"/>
            <a:ext cx="7117200" cy="712200"/>
          </a:xfrm>
          <a:prstGeom prst="rect">
            <a:avLst/>
          </a:prstGeom>
        </p:spPr>
        <p:txBody>
          <a:bodyPr spcFirstLastPara="1" wrap="square" lIns="91425" tIns="91425" rIns="91425" bIns="91425" anchor="ctr" anchorCtr="0">
            <a:noAutofit/>
          </a:bodyPr>
          <a:lstStyle/>
          <a:p>
            <a:pPr lvl="0"/>
            <a:r>
              <a:rPr lang="en-US" sz="2800" b="1" dirty="0"/>
              <a:t>Astrocyte Injury and Repair</a:t>
            </a:r>
            <a:endParaRPr sz="2800" b="1" dirty="0"/>
          </a:p>
        </p:txBody>
      </p:sp>
      <p:sp>
        <p:nvSpPr>
          <p:cNvPr id="72" name="Google Shape;72;p14"/>
          <p:cNvSpPr txBox="1">
            <a:spLocks noGrp="1"/>
          </p:cNvSpPr>
          <p:nvPr>
            <p:ph type="body" idx="2"/>
          </p:nvPr>
        </p:nvSpPr>
        <p:spPr>
          <a:xfrm>
            <a:off x="139959" y="1214955"/>
            <a:ext cx="5094514" cy="2639407"/>
          </a:xfrm>
          <a:prstGeom prst="rect">
            <a:avLst/>
          </a:prstGeom>
        </p:spPr>
        <p:txBody>
          <a:bodyPr spcFirstLastPara="1" wrap="square" lIns="91425" tIns="91425" rIns="91425" bIns="91425" anchor="t" anchorCtr="0">
            <a:noAutofit/>
          </a:bodyPr>
          <a:lstStyle/>
          <a:p>
            <a:r>
              <a:rPr lang="en-US" sz="2000" dirty="0"/>
              <a:t>In long-standing gliosis, the cytoplasm of reactive astrocytes shrinks in size, &amp; cellular processes become tightly interwoven </a:t>
            </a:r>
            <a:r>
              <a:rPr lang="en-US" sz="2000" b="1" dirty="0"/>
              <a:t>(</a:t>
            </a:r>
            <a:r>
              <a:rPr lang="en-US" sz="2000" b="1" dirty="0" err="1"/>
              <a:t>fibrillary</a:t>
            </a:r>
            <a:r>
              <a:rPr lang="en-US" sz="2000" b="1" dirty="0"/>
              <a:t> astrocytes).</a:t>
            </a:r>
          </a:p>
          <a:p>
            <a:r>
              <a:rPr lang="en-US" sz="2000" b="1" dirty="0"/>
              <a:t>Rosenthal fibers:</a:t>
            </a:r>
            <a:r>
              <a:rPr lang="en-US" sz="2000" dirty="0"/>
              <a:t> thick, elongated, </a:t>
            </a:r>
            <a:r>
              <a:rPr lang="en-US" sz="2000" u="sng" dirty="0"/>
              <a:t>brightly</a:t>
            </a:r>
            <a:r>
              <a:rPr lang="en-US" sz="2000" dirty="0"/>
              <a:t> </a:t>
            </a:r>
            <a:r>
              <a:rPr lang="en-US" sz="2000" dirty="0" err="1"/>
              <a:t>eosinophilic</a:t>
            </a:r>
            <a:r>
              <a:rPr lang="en-US" sz="2000" dirty="0"/>
              <a:t> protein aggregates  in </a:t>
            </a:r>
            <a:r>
              <a:rPr lang="en-US" sz="2000" dirty="0" err="1"/>
              <a:t>astrocytic</a:t>
            </a:r>
            <a:r>
              <a:rPr lang="en-US" sz="2000" dirty="0"/>
              <a:t> processes in chronic gliosis &amp; in some low-grade </a:t>
            </a:r>
            <a:r>
              <a:rPr lang="en-US" sz="2000" dirty="0" err="1"/>
              <a:t>gliomas</a:t>
            </a:r>
            <a:r>
              <a:rPr lang="en-US" sz="2000" dirty="0"/>
              <a:t>. (</a:t>
            </a:r>
            <a:r>
              <a:rPr lang="en-US" sz="2000" dirty="0" err="1"/>
              <a:t>pilocytic</a:t>
            </a:r>
            <a:r>
              <a:rPr lang="en-US" sz="2000" dirty="0"/>
              <a:t> astrocytoma)</a:t>
            </a:r>
            <a:endParaRPr sz="2000" b="1" dirty="0">
              <a:effectLst>
                <a:outerShdw blurRad="38100" dist="38100" dir="2700000" algn="tl">
                  <a:srgbClr val="000000">
                    <a:alpha val="43137"/>
                  </a:srgbClr>
                </a:outerShdw>
              </a:effectLst>
            </a:endParaRPr>
          </a:p>
        </p:txBody>
      </p:sp>
      <p:sp>
        <p:nvSpPr>
          <p:cNvPr id="75" name="Google Shape;75;p14"/>
          <p:cNvSpPr txBox="1">
            <a:spLocks noGrp="1"/>
          </p:cNvSpPr>
          <p:nvPr>
            <p:ph type="sldNum" idx="12"/>
          </p:nvPr>
        </p:nvSpPr>
        <p:spPr>
          <a:xfrm>
            <a:off x="38389" y="4749900"/>
            <a:ext cx="9105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mtClean="0"/>
              <a:t>6</a:t>
            </a:fld>
            <a:endParaRPr dirty="0"/>
          </a:p>
        </p:txBody>
      </p:sp>
      <p:sp>
        <p:nvSpPr>
          <p:cNvPr id="76" name="Google Shape;76;p14"/>
          <p:cNvSpPr/>
          <p:nvPr/>
        </p:nvSpPr>
        <p:spPr>
          <a:xfrm>
            <a:off x="4369200" y="862355"/>
            <a:ext cx="405600" cy="393600"/>
          </a:xfrm>
          <a:custGeom>
            <a:avLst/>
            <a:gdLst/>
            <a:ahLst/>
            <a:cxnLst/>
            <a:rect l="l" t="t" r="r" b="b"/>
            <a:pathLst>
              <a:path w="120000" h="120000" extrusionOk="0">
                <a:moveTo>
                  <a:pt x="76645" y="57866"/>
                </a:moveTo>
                <a:cubicBezTo>
                  <a:pt x="73203" y="57842"/>
                  <a:pt x="68076" y="57296"/>
                  <a:pt x="62996" y="56353"/>
                </a:cubicBezTo>
                <a:cubicBezTo>
                  <a:pt x="61841" y="56155"/>
                  <a:pt x="61095" y="56353"/>
                  <a:pt x="60469" y="57346"/>
                </a:cubicBezTo>
                <a:cubicBezTo>
                  <a:pt x="59097" y="59454"/>
                  <a:pt x="57604" y="61488"/>
                  <a:pt x="56353" y="63670"/>
                </a:cubicBezTo>
                <a:cubicBezTo>
                  <a:pt x="54932" y="66176"/>
                  <a:pt x="54788" y="69028"/>
                  <a:pt x="54788" y="71880"/>
                </a:cubicBezTo>
                <a:cubicBezTo>
                  <a:pt x="54788" y="72054"/>
                  <a:pt x="54884" y="72327"/>
                  <a:pt x="55005" y="72377"/>
                </a:cubicBezTo>
                <a:cubicBezTo>
                  <a:pt x="55149" y="72426"/>
                  <a:pt x="55414" y="72302"/>
                  <a:pt x="55534" y="72178"/>
                </a:cubicBezTo>
                <a:cubicBezTo>
                  <a:pt x="56280" y="71310"/>
                  <a:pt x="57027" y="70417"/>
                  <a:pt x="57749" y="69524"/>
                </a:cubicBezTo>
                <a:cubicBezTo>
                  <a:pt x="62347" y="63819"/>
                  <a:pt x="70002" y="64787"/>
                  <a:pt x="74022" y="67292"/>
                </a:cubicBezTo>
                <a:cubicBezTo>
                  <a:pt x="74431" y="67540"/>
                  <a:pt x="74816" y="67862"/>
                  <a:pt x="75081" y="68234"/>
                </a:cubicBezTo>
                <a:cubicBezTo>
                  <a:pt x="77151" y="71161"/>
                  <a:pt x="78427" y="74386"/>
                  <a:pt x="78042" y="78057"/>
                </a:cubicBezTo>
                <a:cubicBezTo>
                  <a:pt x="77897" y="79446"/>
                  <a:pt x="77488" y="80934"/>
                  <a:pt x="76814" y="82149"/>
                </a:cubicBezTo>
                <a:cubicBezTo>
                  <a:pt x="75105" y="85101"/>
                  <a:pt x="73155" y="87879"/>
                  <a:pt x="71374" y="90806"/>
                </a:cubicBezTo>
                <a:cubicBezTo>
                  <a:pt x="69905" y="93187"/>
                  <a:pt x="68437" y="95568"/>
                  <a:pt x="67233" y="98073"/>
                </a:cubicBezTo>
                <a:cubicBezTo>
                  <a:pt x="65789" y="101099"/>
                  <a:pt x="65957" y="104274"/>
                  <a:pt x="67474" y="107250"/>
                </a:cubicBezTo>
                <a:cubicBezTo>
                  <a:pt x="68341" y="108912"/>
                  <a:pt x="69424" y="110549"/>
                  <a:pt x="70651" y="111963"/>
                </a:cubicBezTo>
                <a:cubicBezTo>
                  <a:pt x="72240" y="113774"/>
                  <a:pt x="74551" y="114270"/>
                  <a:pt x="76766" y="114791"/>
                </a:cubicBezTo>
                <a:cubicBezTo>
                  <a:pt x="85311" y="116775"/>
                  <a:pt x="91907" y="111789"/>
                  <a:pt x="95181" y="105589"/>
                </a:cubicBezTo>
                <a:cubicBezTo>
                  <a:pt x="96529" y="103009"/>
                  <a:pt x="97396" y="100281"/>
                  <a:pt x="97227" y="97304"/>
                </a:cubicBezTo>
                <a:cubicBezTo>
                  <a:pt x="97059" y="93856"/>
                  <a:pt x="95013" y="91674"/>
                  <a:pt x="91691" y="91326"/>
                </a:cubicBezTo>
                <a:cubicBezTo>
                  <a:pt x="90680" y="91227"/>
                  <a:pt x="89693" y="91277"/>
                  <a:pt x="88970" y="92219"/>
                </a:cubicBezTo>
                <a:cubicBezTo>
                  <a:pt x="88802" y="92418"/>
                  <a:pt x="88609" y="92616"/>
                  <a:pt x="88369" y="92740"/>
                </a:cubicBezTo>
                <a:cubicBezTo>
                  <a:pt x="88224" y="92840"/>
                  <a:pt x="87983" y="92864"/>
                  <a:pt x="87839" y="92790"/>
                </a:cubicBezTo>
                <a:cubicBezTo>
                  <a:pt x="87743" y="92740"/>
                  <a:pt x="87695" y="92393"/>
                  <a:pt x="87767" y="92294"/>
                </a:cubicBezTo>
                <a:cubicBezTo>
                  <a:pt x="89187" y="90235"/>
                  <a:pt x="90824" y="88449"/>
                  <a:pt x="93327" y="87829"/>
                </a:cubicBezTo>
                <a:cubicBezTo>
                  <a:pt x="93833" y="87705"/>
                  <a:pt x="94387" y="87656"/>
                  <a:pt x="94916" y="87680"/>
                </a:cubicBezTo>
                <a:cubicBezTo>
                  <a:pt x="98286" y="87953"/>
                  <a:pt x="101801" y="92120"/>
                  <a:pt x="101512" y="95618"/>
                </a:cubicBezTo>
                <a:cubicBezTo>
                  <a:pt x="101271" y="98569"/>
                  <a:pt x="100670" y="101471"/>
                  <a:pt x="99586" y="104224"/>
                </a:cubicBezTo>
                <a:cubicBezTo>
                  <a:pt x="96577" y="111914"/>
                  <a:pt x="90920" y="116453"/>
                  <a:pt x="83289" y="118511"/>
                </a:cubicBezTo>
                <a:cubicBezTo>
                  <a:pt x="79727" y="119454"/>
                  <a:pt x="76068" y="120000"/>
                  <a:pt x="72385" y="119826"/>
                </a:cubicBezTo>
                <a:cubicBezTo>
                  <a:pt x="64561" y="119429"/>
                  <a:pt x="56810" y="118462"/>
                  <a:pt x="49588" y="114989"/>
                </a:cubicBezTo>
                <a:cubicBezTo>
                  <a:pt x="40296" y="110525"/>
                  <a:pt x="33797" y="103505"/>
                  <a:pt x="31390" y="93038"/>
                </a:cubicBezTo>
                <a:cubicBezTo>
                  <a:pt x="29753" y="85969"/>
                  <a:pt x="30355" y="79049"/>
                  <a:pt x="33917" y="72649"/>
                </a:cubicBezTo>
                <a:cubicBezTo>
                  <a:pt x="35891" y="69152"/>
                  <a:pt x="38611" y="66473"/>
                  <a:pt x="42583" y="65481"/>
                </a:cubicBezTo>
                <a:cubicBezTo>
                  <a:pt x="43233" y="65332"/>
                  <a:pt x="43907" y="65233"/>
                  <a:pt x="44557" y="65183"/>
                </a:cubicBezTo>
                <a:cubicBezTo>
                  <a:pt x="48312" y="64960"/>
                  <a:pt x="49540" y="65779"/>
                  <a:pt x="50984" y="69350"/>
                </a:cubicBezTo>
                <a:cubicBezTo>
                  <a:pt x="51057" y="69524"/>
                  <a:pt x="51201" y="69673"/>
                  <a:pt x="51321" y="69822"/>
                </a:cubicBezTo>
                <a:cubicBezTo>
                  <a:pt x="51418" y="69673"/>
                  <a:pt x="51562" y="69549"/>
                  <a:pt x="51586" y="69400"/>
                </a:cubicBezTo>
                <a:cubicBezTo>
                  <a:pt x="52477" y="64762"/>
                  <a:pt x="54716" y="60793"/>
                  <a:pt x="57243" y="56949"/>
                </a:cubicBezTo>
                <a:cubicBezTo>
                  <a:pt x="57388" y="56725"/>
                  <a:pt x="57556" y="56502"/>
                  <a:pt x="57725" y="56304"/>
                </a:cubicBezTo>
                <a:cubicBezTo>
                  <a:pt x="58134" y="55733"/>
                  <a:pt x="57917" y="55485"/>
                  <a:pt x="57364" y="55262"/>
                </a:cubicBezTo>
                <a:cubicBezTo>
                  <a:pt x="54980" y="54344"/>
                  <a:pt x="52573" y="53501"/>
                  <a:pt x="50262" y="52410"/>
                </a:cubicBezTo>
                <a:cubicBezTo>
                  <a:pt x="43522" y="49185"/>
                  <a:pt x="38876" y="43877"/>
                  <a:pt x="36324" y="36684"/>
                </a:cubicBezTo>
                <a:cubicBezTo>
                  <a:pt x="35025" y="32988"/>
                  <a:pt x="34326" y="29144"/>
                  <a:pt x="34182" y="25175"/>
                </a:cubicBezTo>
                <a:cubicBezTo>
                  <a:pt x="34110" y="22273"/>
                  <a:pt x="34062" y="19421"/>
                  <a:pt x="34471" y="16544"/>
                </a:cubicBezTo>
                <a:cubicBezTo>
                  <a:pt x="34808" y="14113"/>
                  <a:pt x="33773" y="12079"/>
                  <a:pt x="32184" y="10392"/>
                </a:cubicBezTo>
                <a:cubicBezTo>
                  <a:pt x="28573" y="6548"/>
                  <a:pt x="24072" y="5159"/>
                  <a:pt x="19017" y="5878"/>
                </a:cubicBezTo>
                <a:cubicBezTo>
                  <a:pt x="11458" y="6969"/>
                  <a:pt x="7606" y="13691"/>
                  <a:pt x="6812" y="18503"/>
                </a:cubicBezTo>
                <a:cubicBezTo>
                  <a:pt x="6234" y="21827"/>
                  <a:pt x="7462" y="24754"/>
                  <a:pt x="9821" y="27085"/>
                </a:cubicBezTo>
                <a:cubicBezTo>
                  <a:pt x="11289" y="28524"/>
                  <a:pt x="12974" y="29020"/>
                  <a:pt x="14972" y="28052"/>
                </a:cubicBezTo>
                <a:cubicBezTo>
                  <a:pt x="16224" y="27432"/>
                  <a:pt x="16657" y="27829"/>
                  <a:pt x="16585" y="29268"/>
                </a:cubicBezTo>
                <a:cubicBezTo>
                  <a:pt x="16513" y="31326"/>
                  <a:pt x="15430" y="32691"/>
                  <a:pt x="13552" y="33410"/>
                </a:cubicBezTo>
                <a:cubicBezTo>
                  <a:pt x="10688" y="34526"/>
                  <a:pt x="8328" y="33534"/>
                  <a:pt x="6162" y="31649"/>
                </a:cubicBezTo>
                <a:cubicBezTo>
                  <a:pt x="4597" y="30260"/>
                  <a:pt x="3634" y="28474"/>
                  <a:pt x="2984" y="26465"/>
                </a:cubicBezTo>
                <a:cubicBezTo>
                  <a:pt x="0" y="17015"/>
                  <a:pt x="5199" y="4415"/>
                  <a:pt x="17307" y="2033"/>
                </a:cubicBezTo>
                <a:cubicBezTo>
                  <a:pt x="19883" y="1537"/>
                  <a:pt x="22483" y="1264"/>
                  <a:pt x="25083" y="1711"/>
                </a:cubicBezTo>
                <a:cubicBezTo>
                  <a:pt x="31558" y="2827"/>
                  <a:pt x="35675" y="6845"/>
                  <a:pt x="37865" y="13121"/>
                </a:cubicBezTo>
                <a:cubicBezTo>
                  <a:pt x="37961" y="13393"/>
                  <a:pt x="38010" y="13666"/>
                  <a:pt x="38106" y="13914"/>
                </a:cubicBezTo>
                <a:cubicBezTo>
                  <a:pt x="38226" y="14262"/>
                  <a:pt x="38395" y="14609"/>
                  <a:pt x="38539" y="14956"/>
                </a:cubicBezTo>
                <a:cubicBezTo>
                  <a:pt x="38780" y="14733"/>
                  <a:pt x="39021" y="14510"/>
                  <a:pt x="39237" y="14237"/>
                </a:cubicBezTo>
                <a:cubicBezTo>
                  <a:pt x="43787" y="8334"/>
                  <a:pt x="49757" y="5481"/>
                  <a:pt x="57051" y="5630"/>
                </a:cubicBezTo>
                <a:cubicBezTo>
                  <a:pt x="59434" y="5704"/>
                  <a:pt x="61889" y="5729"/>
                  <a:pt x="64224" y="6225"/>
                </a:cubicBezTo>
                <a:cubicBezTo>
                  <a:pt x="72072" y="7862"/>
                  <a:pt x="77753" y="12302"/>
                  <a:pt x="80256" y="20363"/>
                </a:cubicBezTo>
                <a:cubicBezTo>
                  <a:pt x="81941" y="25795"/>
                  <a:pt x="81147" y="31128"/>
                  <a:pt x="78836" y="36238"/>
                </a:cubicBezTo>
                <a:cubicBezTo>
                  <a:pt x="76140" y="42190"/>
                  <a:pt x="72240" y="47201"/>
                  <a:pt x="67233" y="51293"/>
                </a:cubicBezTo>
                <a:cubicBezTo>
                  <a:pt x="66896" y="51541"/>
                  <a:pt x="66559" y="51765"/>
                  <a:pt x="66270" y="52038"/>
                </a:cubicBezTo>
                <a:cubicBezTo>
                  <a:pt x="66126" y="52162"/>
                  <a:pt x="66006" y="52335"/>
                  <a:pt x="65885" y="52484"/>
                </a:cubicBezTo>
                <a:cubicBezTo>
                  <a:pt x="66078" y="52608"/>
                  <a:pt x="66270" y="52831"/>
                  <a:pt x="66463" y="52856"/>
                </a:cubicBezTo>
                <a:cubicBezTo>
                  <a:pt x="69713" y="53253"/>
                  <a:pt x="72962" y="53799"/>
                  <a:pt x="76212" y="53972"/>
                </a:cubicBezTo>
                <a:cubicBezTo>
                  <a:pt x="82471" y="54319"/>
                  <a:pt x="88609" y="53551"/>
                  <a:pt x="94651" y="51839"/>
                </a:cubicBezTo>
                <a:cubicBezTo>
                  <a:pt x="101464" y="49880"/>
                  <a:pt x="106206" y="45440"/>
                  <a:pt x="109456" y="39115"/>
                </a:cubicBezTo>
                <a:cubicBezTo>
                  <a:pt x="110635" y="36808"/>
                  <a:pt x="111695" y="34427"/>
                  <a:pt x="111863" y="31748"/>
                </a:cubicBezTo>
                <a:cubicBezTo>
                  <a:pt x="111863" y="31674"/>
                  <a:pt x="111887" y="31599"/>
                  <a:pt x="111887" y="31525"/>
                </a:cubicBezTo>
                <a:cubicBezTo>
                  <a:pt x="112056" y="26936"/>
                  <a:pt x="111285" y="26738"/>
                  <a:pt x="107915" y="26539"/>
                </a:cubicBezTo>
                <a:cubicBezTo>
                  <a:pt x="104882" y="26366"/>
                  <a:pt x="102980" y="24803"/>
                  <a:pt x="101945" y="21901"/>
                </a:cubicBezTo>
                <a:cubicBezTo>
                  <a:pt x="101247" y="19966"/>
                  <a:pt x="100405" y="18131"/>
                  <a:pt x="100405" y="15973"/>
                </a:cubicBezTo>
                <a:cubicBezTo>
                  <a:pt x="100429" y="13716"/>
                  <a:pt x="100910" y="11632"/>
                  <a:pt x="101921" y="9623"/>
                </a:cubicBezTo>
                <a:cubicBezTo>
                  <a:pt x="102355" y="8755"/>
                  <a:pt x="102643" y="7689"/>
                  <a:pt x="102619" y="6696"/>
                </a:cubicBezTo>
                <a:cubicBezTo>
                  <a:pt x="102571" y="4489"/>
                  <a:pt x="101295" y="3373"/>
                  <a:pt x="99129" y="3348"/>
                </a:cubicBezTo>
                <a:cubicBezTo>
                  <a:pt x="98455" y="3323"/>
                  <a:pt x="97781" y="3447"/>
                  <a:pt x="97131" y="3323"/>
                </a:cubicBezTo>
                <a:cubicBezTo>
                  <a:pt x="96770" y="3249"/>
                  <a:pt x="96337" y="2852"/>
                  <a:pt x="96168" y="2505"/>
                </a:cubicBezTo>
                <a:cubicBezTo>
                  <a:pt x="96096" y="2356"/>
                  <a:pt x="96481" y="1761"/>
                  <a:pt x="96794" y="1612"/>
                </a:cubicBezTo>
                <a:cubicBezTo>
                  <a:pt x="98936" y="545"/>
                  <a:pt x="101103" y="0"/>
                  <a:pt x="103558" y="595"/>
                </a:cubicBezTo>
                <a:cubicBezTo>
                  <a:pt x="109167" y="1959"/>
                  <a:pt x="112633" y="5952"/>
                  <a:pt x="115305" y="10789"/>
                </a:cubicBezTo>
                <a:cubicBezTo>
                  <a:pt x="119013" y="17461"/>
                  <a:pt x="119999" y="24704"/>
                  <a:pt x="118074" y="32145"/>
                </a:cubicBezTo>
                <a:cubicBezTo>
                  <a:pt x="116678" y="37577"/>
                  <a:pt x="113741" y="42315"/>
                  <a:pt x="110130" y="46581"/>
                </a:cubicBezTo>
                <a:cubicBezTo>
                  <a:pt x="107049" y="50227"/>
                  <a:pt x="103293" y="52856"/>
                  <a:pt x="98816" y="54468"/>
                </a:cubicBezTo>
                <a:cubicBezTo>
                  <a:pt x="92196" y="56849"/>
                  <a:pt x="85360" y="57891"/>
                  <a:pt x="76645" y="57866"/>
                </a:cubicBezTo>
                <a:close/>
                <a:moveTo>
                  <a:pt x="76236" y="26316"/>
                </a:moveTo>
                <a:cubicBezTo>
                  <a:pt x="76164" y="25126"/>
                  <a:pt x="76164" y="24233"/>
                  <a:pt x="76068" y="23340"/>
                </a:cubicBezTo>
                <a:cubicBezTo>
                  <a:pt x="75490" y="18453"/>
                  <a:pt x="73059" y="14882"/>
                  <a:pt x="68774" y="12724"/>
                </a:cubicBezTo>
                <a:cubicBezTo>
                  <a:pt x="67715" y="12178"/>
                  <a:pt x="66583" y="11707"/>
                  <a:pt x="65452" y="11310"/>
                </a:cubicBezTo>
                <a:cubicBezTo>
                  <a:pt x="56569" y="8259"/>
                  <a:pt x="48794" y="9946"/>
                  <a:pt x="42126" y="16891"/>
                </a:cubicBezTo>
                <a:cubicBezTo>
                  <a:pt x="39117" y="20041"/>
                  <a:pt x="38106" y="23761"/>
                  <a:pt x="38539" y="28028"/>
                </a:cubicBezTo>
                <a:cubicBezTo>
                  <a:pt x="38900" y="31773"/>
                  <a:pt x="39983" y="35295"/>
                  <a:pt x="41572" y="38644"/>
                </a:cubicBezTo>
                <a:cubicBezTo>
                  <a:pt x="42752" y="41124"/>
                  <a:pt x="44148" y="43505"/>
                  <a:pt x="46363" y="45167"/>
                </a:cubicBezTo>
                <a:cubicBezTo>
                  <a:pt x="50094" y="47945"/>
                  <a:pt x="54234" y="49731"/>
                  <a:pt x="58736" y="50797"/>
                </a:cubicBezTo>
                <a:cubicBezTo>
                  <a:pt x="60565" y="51219"/>
                  <a:pt x="62010" y="50797"/>
                  <a:pt x="63358" y="49632"/>
                </a:cubicBezTo>
                <a:cubicBezTo>
                  <a:pt x="66054" y="47275"/>
                  <a:pt x="68557" y="44720"/>
                  <a:pt x="70772" y="41868"/>
                </a:cubicBezTo>
                <a:cubicBezTo>
                  <a:pt x="74431" y="37205"/>
                  <a:pt x="75875" y="31847"/>
                  <a:pt x="76236" y="26316"/>
                </a:cubicBezTo>
              </a:path>
            </a:pathLst>
          </a:custGeom>
          <a:solidFill>
            <a:srgbClr val="43434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B2CB0"/>
              </a:solidFill>
              <a:latin typeface="Calibri"/>
              <a:ea typeface="Calibri"/>
              <a:cs typeface="Calibri"/>
              <a:sym typeface="Calibri"/>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3845" y="1408922"/>
            <a:ext cx="3722914" cy="3165293"/>
          </a:xfrm>
          <a:prstGeom prst="rect">
            <a:avLst/>
          </a:prstGeom>
        </p:spPr>
      </p:pic>
    </p:spTree>
    <p:extLst>
      <p:ext uri="{BB962C8B-B14F-4D97-AF65-F5344CB8AC3E}">
        <p14:creationId xmlns:p14="http://schemas.microsoft.com/office/powerpoint/2010/main" val="3246776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1013325" y="0"/>
            <a:ext cx="7117200" cy="712200"/>
          </a:xfrm>
          <a:prstGeom prst="rect">
            <a:avLst/>
          </a:prstGeom>
        </p:spPr>
        <p:txBody>
          <a:bodyPr spcFirstLastPara="1" wrap="square" lIns="91425" tIns="91425" rIns="91425" bIns="91425" anchor="ctr" anchorCtr="0">
            <a:noAutofit/>
          </a:bodyPr>
          <a:lstStyle/>
          <a:p>
            <a:pPr lvl="0"/>
            <a:r>
              <a:rPr lang="en-US" sz="3200" b="1" dirty="0"/>
              <a:t>Microglial cells</a:t>
            </a:r>
            <a:endParaRPr sz="3200" b="1" dirty="0"/>
          </a:p>
        </p:txBody>
      </p:sp>
      <p:sp>
        <p:nvSpPr>
          <p:cNvPr id="72" name="Google Shape;72;p14"/>
          <p:cNvSpPr txBox="1">
            <a:spLocks noGrp="1"/>
          </p:cNvSpPr>
          <p:nvPr>
            <p:ph type="body" idx="2"/>
          </p:nvPr>
        </p:nvSpPr>
        <p:spPr>
          <a:xfrm>
            <a:off x="214603" y="1352940"/>
            <a:ext cx="5225144" cy="2639407"/>
          </a:xfrm>
          <a:prstGeom prst="rect">
            <a:avLst/>
          </a:prstGeom>
        </p:spPr>
        <p:txBody>
          <a:bodyPr spcFirstLastPara="1" wrap="square" lIns="91425" tIns="91425" rIns="91425" bIns="91425" anchor="t" anchorCtr="0">
            <a:noAutofit/>
          </a:bodyPr>
          <a:lstStyle/>
          <a:p>
            <a:pPr>
              <a:spcBef>
                <a:spcPts val="0"/>
              </a:spcBef>
            </a:pPr>
            <a:r>
              <a:rPr lang="en-US" sz="2000" dirty="0"/>
              <a:t>Long-lived resident phagocytes in CNS, derived from embryonic yolk sac.</a:t>
            </a:r>
          </a:p>
          <a:p>
            <a:pPr>
              <a:spcBef>
                <a:spcPts val="0"/>
              </a:spcBef>
            </a:pPr>
            <a:r>
              <a:rPr lang="en-US" sz="2000" dirty="0"/>
              <a:t>Activated by tissue injury, infection, or trauma.</a:t>
            </a:r>
          </a:p>
          <a:p>
            <a:pPr>
              <a:spcBef>
                <a:spcPts val="0"/>
              </a:spcBef>
            </a:pPr>
            <a:r>
              <a:rPr lang="en-US" sz="2000" dirty="0"/>
              <a:t>May develop elongated nuclei - </a:t>
            </a:r>
            <a:r>
              <a:rPr lang="en-US" sz="2000" b="1" u="sng" dirty="0"/>
              <a:t>rod cells </a:t>
            </a:r>
            <a:r>
              <a:rPr lang="en-US" sz="2000" dirty="0"/>
              <a:t>(infections).</a:t>
            </a:r>
          </a:p>
          <a:p>
            <a:pPr>
              <a:spcBef>
                <a:spcPts val="0"/>
              </a:spcBef>
            </a:pPr>
            <a:r>
              <a:rPr lang="en-US" sz="2000" dirty="0"/>
              <a:t>Aggregates  around necrosis </a:t>
            </a:r>
            <a:r>
              <a:rPr lang="en-US" sz="2000" dirty="0">
                <a:sym typeface="Wingdings" pitchFamily="2" charset="2"/>
              </a:rPr>
              <a:t> </a:t>
            </a:r>
            <a:r>
              <a:rPr lang="en-US" sz="2000" b="1" u="sng" dirty="0"/>
              <a:t>microglial nodules .</a:t>
            </a:r>
          </a:p>
          <a:p>
            <a:pPr>
              <a:spcBef>
                <a:spcPts val="0"/>
              </a:spcBef>
            </a:pPr>
            <a:r>
              <a:rPr lang="en-US" sz="2000" dirty="0">
                <a:effectLst>
                  <a:outerShdw blurRad="38100" dist="38100" dir="2700000" algn="tl">
                    <a:srgbClr val="000000">
                      <a:alpha val="43137"/>
                    </a:srgbClr>
                  </a:outerShdw>
                </a:effectLst>
              </a:rPr>
              <a:t>Or around a dying neuron </a:t>
            </a:r>
            <a:r>
              <a:rPr lang="en-US" sz="2000" dirty="0">
                <a:effectLst>
                  <a:outerShdw blurRad="38100" dist="38100" dir="2700000" algn="tl">
                    <a:srgbClr val="000000">
                      <a:alpha val="43137"/>
                    </a:srgbClr>
                  </a:outerShdw>
                </a:effectLst>
                <a:sym typeface="Wingdings" pitchFamily="2" charset="2"/>
              </a:rPr>
              <a:t> </a:t>
            </a:r>
            <a:r>
              <a:rPr lang="en-US" sz="2000" b="1" u="sng" dirty="0" err="1">
                <a:effectLst>
                  <a:outerShdw blurRad="38100" dist="38100" dir="2700000" algn="tl">
                    <a:srgbClr val="000000">
                      <a:alpha val="43137"/>
                    </a:srgbClr>
                  </a:outerShdw>
                </a:effectLst>
                <a:sym typeface="Wingdings" pitchFamily="2" charset="2"/>
              </a:rPr>
              <a:t>Neuronophagia</a:t>
            </a:r>
            <a:r>
              <a:rPr lang="en-US" sz="2000" b="1" u="sng" dirty="0">
                <a:effectLst>
                  <a:outerShdw blurRad="38100" dist="38100" dir="2700000" algn="tl">
                    <a:srgbClr val="000000">
                      <a:alpha val="43137"/>
                    </a:srgbClr>
                  </a:outerShdw>
                </a:effectLst>
                <a:sym typeface="Wingdings" pitchFamily="2" charset="2"/>
              </a:rPr>
              <a:t>.</a:t>
            </a:r>
            <a:endParaRPr sz="2000" b="1" u="sng" dirty="0">
              <a:effectLst>
                <a:outerShdw blurRad="38100" dist="38100" dir="2700000" algn="tl">
                  <a:srgbClr val="000000">
                    <a:alpha val="43137"/>
                  </a:srgbClr>
                </a:outerShdw>
              </a:effectLst>
            </a:endParaRPr>
          </a:p>
        </p:txBody>
      </p:sp>
      <p:sp>
        <p:nvSpPr>
          <p:cNvPr id="75" name="Google Shape;75;p14"/>
          <p:cNvSpPr txBox="1">
            <a:spLocks noGrp="1"/>
          </p:cNvSpPr>
          <p:nvPr>
            <p:ph type="sldNum" idx="12"/>
          </p:nvPr>
        </p:nvSpPr>
        <p:spPr>
          <a:xfrm>
            <a:off x="38389" y="4749900"/>
            <a:ext cx="9105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mtClean="0"/>
              <a:t>7</a:t>
            </a:fld>
            <a:endParaRPr dirty="0"/>
          </a:p>
        </p:txBody>
      </p:sp>
      <p:sp>
        <p:nvSpPr>
          <p:cNvPr id="76" name="Google Shape;76;p14"/>
          <p:cNvSpPr/>
          <p:nvPr/>
        </p:nvSpPr>
        <p:spPr>
          <a:xfrm>
            <a:off x="4369200" y="862355"/>
            <a:ext cx="405600" cy="393600"/>
          </a:xfrm>
          <a:custGeom>
            <a:avLst/>
            <a:gdLst/>
            <a:ahLst/>
            <a:cxnLst/>
            <a:rect l="l" t="t" r="r" b="b"/>
            <a:pathLst>
              <a:path w="120000" h="120000" extrusionOk="0">
                <a:moveTo>
                  <a:pt x="76645" y="57866"/>
                </a:moveTo>
                <a:cubicBezTo>
                  <a:pt x="73203" y="57842"/>
                  <a:pt x="68076" y="57296"/>
                  <a:pt x="62996" y="56353"/>
                </a:cubicBezTo>
                <a:cubicBezTo>
                  <a:pt x="61841" y="56155"/>
                  <a:pt x="61095" y="56353"/>
                  <a:pt x="60469" y="57346"/>
                </a:cubicBezTo>
                <a:cubicBezTo>
                  <a:pt x="59097" y="59454"/>
                  <a:pt x="57604" y="61488"/>
                  <a:pt x="56353" y="63670"/>
                </a:cubicBezTo>
                <a:cubicBezTo>
                  <a:pt x="54932" y="66176"/>
                  <a:pt x="54788" y="69028"/>
                  <a:pt x="54788" y="71880"/>
                </a:cubicBezTo>
                <a:cubicBezTo>
                  <a:pt x="54788" y="72054"/>
                  <a:pt x="54884" y="72327"/>
                  <a:pt x="55005" y="72377"/>
                </a:cubicBezTo>
                <a:cubicBezTo>
                  <a:pt x="55149" y="72426"/>
                  <a:pt x="55414" y="72302"/>
                  <a:pt x="55534" y="72178"/>
                </a:cubicBezTo>
                <a:cubicBezTo>
                  <a:pt x="56280" y="71310"/>
                  <a:pt x="57027" y="70417"/>
                  <a:pt x="57749" y="69524"/>
                </a:cubicBezTo>
                <a:cubicBezTo>
                  <a:pt x="62347" y="63819"/>
                  <a:pt x="70002" y="64787"/>
                  <a:pt x="74022" y="67292"/>
                </a:cubicBezTo>
                <a:cubicBezTo>
                  <a:pt x="74431" y="67540"/>
                  <a:pt x="74816" y="67862"/>
                  <a:pt x="75081" y="68234"/>
                </a:cubicBezTo>
                <a:cubicBezTo>
                  <a:pt x="77151" y="71161"/>
                  <a:pt x="78427" y="74386"/>
                  <a:pt x="78042" y="78057"/>
                </a:cubicBezTo>
                <a:cubicBezTo>
                  <a:pt x="77897" y="79446"/>
                  <a:pt x="77488" y="80934"/>
                  <a:pt x="76814" y="82149"/>
                </a:cubicBezTo>
                <a:cubicBezTo>
                  <a:pt x="75105" y="85101"/>
                  <a:pt x="73155" y="87879"/>
                  <a:pt x="71374" y="90806"/>
                </a:cubicBezTo>
                <a:cubicBezTo>
                  <a:pt x="69905" y="93187"/>
                  <a:pt x="68437" y="95568"/>
                  <a:pt x="67233" y="98073"/>
                </a:cubicBezTo>
                <a:cubicBezTo>
                  <a:pt x="65789" y="101099"/>
                  <a:pt x="65957" y="104274"/>
                  <a:pt x="67474" y="107250"/>
                </a:cubicBezTo>
                <a:cubicBezTo>
                  <a:pt x="68341" y="108912"/>
                  <a:pt x="69424" y="110549"/>
                  <a:pt x="70651" y="111963"/>
                </a:cubicBezTo>
                <a:cubicBezTo>
                  <a:pt x="72240" y="113774"/>
                  <a:pt x="74551" y="114270"/>
                  <a:pt x="76766" y="114791"/>
                </a:cubicBezTo>
                <a:cubicBezTo>
                  <a:pt x="85311" y="116775"/>
                  <a:pt x="91907" y="111789"/>
                  <a:pt x="95181" y="105589"/>
                </a:cubicBezTo>
                <a:cubicBezTo>
                  <a:pt x="96529" y="103009"/>
                  <a:pt x="97396" y="100281"/>
                  <a:pt x="97227" y="97304"/>
                </a:cubicBezTo>
                <a:cubicBezTo>
                  <a:pt x="97059" y="93856"/>
                  <a:pt x="95013" y="91674"/>
                  <a:pt x="91691" y="91326"/>
                </a:cubicBezTo>
                <a:cubicBezTo>
                  <a:pt x="90680" y="91227"/>
                  <a:pt x="89693" y="91277"/>
                  <a:pt x="88970" y="92219"/>
                </a:cubicBezTo>
                <a:cubicBezTo>
                  <a:pt x="88802" y="92418"/>
                  <a:pt x="88609" y="92616"/>
                  <a:pt x="88369" y="92740"/>
                </a:cubicBezTo>
                <a:cubicBezTo>
                  <a:pt x="88224" y="92840"/>
                  <a:pt x="87983" y="92864"/>
                  <a:pt x="87839" y="92790"/>
                </a:cubicBezTo>
                <a:cubicBezTo>
                  <a:pt x="87743" y="92740"/>
                  <a:pt x="87695" y="92393"/>
                  <a:pt x="87767" y="92294"/>
                </a:cubicBezTo>
                <a:cubicBezTo>
                  <a:pt x="89187" y="90235"/>
                  <a:pt x="90824" y="88449"/>
                  <a:pt x="93327" y="87829"/>
                </a:cubicBezTo>
                <a:cubicBezTo>
                  <a:pt x="93833" y="87705"/>
                  <a:pt x="94387" y="87656"/>
                  <a:pt x="94916" y="87680"/>
                </a:cubicBezTo>
                <a:cubicBezTo>
                  <a:pt x="98286" y="87953"/>
                  <a:pt x="101801" y="92120"/>
                  <a:pt x="101512" y="95618"/>
                </a:cubicBezTo>
                <a:cubicBezTo>
                  <a:pt x="101271" y="98569"/>
                  <a:pt x="100670" y="101471"/>
                  <a:pt x="99586" y="104224"/>
                </a:cubicBezTo>
                <a:cubicBezTo>
                  <a:pt x="96577" y="111914"/>
                  <a:pt x="90920" y="116453"/>
                  <a:pt x="83289" y="118511"/>
                </a:cubicBezTo>
                <a:cubicBezTo>
                  <a:pt x="79727" y="119454"/>
                  <a:pt x="76068" y="120000"/>
                  <a:pt x="72385" y="119826"/>
                </a:cubicBezTo>
                <a:cubicBezTo>
                  <a:pt x="64561" y="119429"/>
                  <a:pt x="56810" y="118462"/>
                  <a:pt x="49588" y="114989"/>
                </a:cubicBezTo>
                <a:cubicBezTo>
                  <a:pt x="40296" y="110525"/>
                  <a:pt x="33797" y="103505"/>
                  <a:pt x="31390" y="93038"/>
                </a:cubicBezTo>
                <a:cubicBezTo>
                  <a:pt x="29753" y="85969"/>
                  <a:pt x="30355" y="79049"/>
                  <a:pt x="33917" y="72649"/>
                </a:cubicBezTo>
                <a:cubicBezTo>
                  <a:pt x="35891" y="69152"/>
                  <a:pt x="38611" y="66473"/>
                  <a:pt x="42583" y="65481"/>
                </a:cubicBezTo>
                <a:cubicBezTo>
                  <a:pt x="43233" y="65332"/>
                  <a:pt x="43907" y="65233"/>
                  <a:pt x="44557" y="65183"/>
                </a:cubicBezTo>
                <a:cubicBezTo>
                  <a:pt x="48312" y="64960"/>
                  <a:pt x="49540" y="65779"/>
                  <a:pt x="50984" y="69350"/>
                </a:cubicBezTo>
                <a:cubicBezTo>
                  <a:pt x="51057" y="69524"/>
                  <a:pt x="51201" y="69673"/>
                  <a:pt x="51321" y="69822"/>
                </a:cubicBezTo>
                <a:cubicBezTo>
                  <a:pt x="51418" y="69673"/>
                  <a:pt x="51562" y="69549"/>
                  <a:pt x="51586" y="69400"/>
                </a:cubicBezTo>
                <a:cubicBezTo>
                  <a:pt x="52477" y="64762"/>
                  <a:pt x="54716" y="60793"/>
                  <a:pt x="57243" y="56949"/>
                </a:cubicBezTo>
                <a:cubicBezTo>
                  <a:pt x="57388" y="56725"/>
                  <a:pt x="57556" y="56502"/>
                  <a:pt x="57725" y="56304"/>
                </a:cubicBezTo>
                <a:cubicBezTo>
                  <a:pt x="58134" y="55733"/>
                  <a:pt x="57917" y="55485"/>
                  <a:pt x="57364" y="55262"/>
                </a:cubicBezTo>
                <a:cubicBezTo>
                  <a:pt x="54980" y="54344"/>
                  <a:pt x="52573" y="53501"/>
                  <a:pt x="50262" y="52410"/>
                </a:cubicBezTo>
                <a:cubicBezTo>
                  <a:pt x="43522" y="49185"/>
                  <a:pt x="38876" y="43877"/>
                  <a:pt x="36324" y="36684"/>
                </a:cubicBezTo>
                <a:cubicBezTo>
                  <a:pt x="35025" y="32988"/>
                  <a:pt x="34326" y="29144"/>
                  <a:pt x="34182" y="25175"/>
                </a:cubicBezTo>
                <a:cubicBezTo>
                  <a:pt x="34110" y="22273"/>
                  <a:pt x="34062" y="19421"/>
                  <a:pt x="34471" y="16544"/>
                </a:cubicBezTo>
                <a:cubicBezTo>
                  <a:pt x="34808" y="14113"/>
                  <a:pt x="33773" y="12079"/>
                  <a:pt x="32184" y="10392"/>
                </a:cubicBezTo>
                <a:cubicBezTo>
                  <a:pt x="28573" y="6548"/>
                  <a:pt x="24072" y="5159"/>
                  <a:pt x="19017" y="5878"/>
                </a:cubicBezTo>
                <a:cubicBezTo>
                  <a:pt x="11458" y="6969"/>
                  <a:pt x="7606" y="13691"/>
                  <a:pt x="6812" y="18503"/>
                </a:cubicBezTo>
                <a:cubicBezTo>
                  <a:pt x="6234" y="21827"/>
                  <a:pt x="7462" y="24754"/>
                  <a:pt x="9821" y="27085"/>
                </a:cubicBezTo>
                <a:cubicBezTo>
                  <a:pt x="11289" y="28524"/>
                  <a:pt x="12974" y="29020"/>
                  <a:pt x="14972" y="28052"/>
                </a:cubicBezTo>
                <a:cubicBezTo>
                  <a:pt x="16224" y="27432"/>
                  <a:pt x="16657" y="27829"/>
                  <a:pt x="16585" y="29268"/>
                </a:cubicBezTo>
                <a:cubicBezTo>
                  <a:pt x="16513" y="31326"/>
                  <a:pt x="15430" y="32691"/>
                  <a:pt x="13552" y="33410"/>
                </a:cubicBezTo>
                <a:cubicBezTo>
                  <a:pt x="10688" y="34526"/>
                  <a:pt x="8328" y="33534"/>
                  <a:pt x="6162" y="31649"/>
                </a:cubicBezTo>
                <a:cubicBezTo>
                  <a:pt x="4597" y="30260"/>
                  <a:pt x="3634" y="28474"/>
                  <a:pt x="2984" y="26465"/>
                </a:cubicBezTo>
                <a:cubicBezTo>
                  <a:pt x="0" y="17015"/>
                  <a:pt x="5199" y="4415"/>
                  <a:pt x="17307" y="2033"/>
                </a:cubicBezTo>
                <a:cubicBezTo>
                  <a:pt x="19883" y="1537"/>
                  <a:pt x="22483" y="1264"/>
                  <a:pt x="25083" y="1711"/>
                </a:cubicBezTo>
                <a:cubicBezTo>
                  <a:pt x="31558" y="2827"/>
                  <a:pt x="35675" y="6845"/>
                  <a:pt x="37865" y="13121"/>
                </a:cubicBezTo>
                <a:cubicBezTo>
                  <a:pt x="37961" y="13393"/>
                  <a:pt x="38010" y="13666"/>
                  <a:pt x="38106" y="13914"/>
                </a:cubicBezTo>
                <a:cubicBezTo>
                  <a:pt x="38226" y="14262"/>
                  <a:pt x="38395" y="14609"/>
                  <a:pt x="38539" y="14956"/>
                </a:cubicBezTo>
                <a:cubicBezTo>
                  <a:pt x="38780" y="14733"/>
                  <a:pt x="39021" y="14510"/>
                  <a:pt x="39237" y="14237"/>
                </a:cubicBezTo>
                <a:cubicBezTo>
                  <a:pt x="43787" y="8334"/>
                  <a:pt x="49757" y="5481"/>
                  <a:pt x="57051" y="5630"/>
                </a:cubicBezTo>
                <a:cubicBezTo>
                  <a:pt x="59434" y="5704"/>
                  <a:pt x="61889" y="5729"/>
                  <a:pt x="64224" y="6225"/>
                </a:cubicBezTo>
                <a:cubicBezTo>
                  <a:pt x="72072" y="7862"/>
                  <a:pt x="77753" y="12302"/>
                  <a:pt x="80256" y="20363"/>
                </a:cubicBezTo>
                <a:cubicBezTo>
                  <a:pt x="81941" y="25795"/>
                  <a:pt x="81147" y="31128"/>
                  <a:pt x="78836" y="36238"/>
                </a:cubicBezTo>
                <a:cubicBezTo>
                  <a:pt x="76140" y="42190"/>
                  <a:pt x="72240" y="47201"/>
                  <a:pt x="67233" y="51293"/>
                </a:cubicBezTo>
                <a:cubicBezTo>
                  <a:pt x="66896" y="51541"/>
                  <a:pt x="66559" y="51765"/>
                  <a:pt x="66270" y="52038"/>
                </a:cubicBezTo>
                <a:cubicBezTo>
                  <a:pt x="66126" y="52162"/>
                  <a:pt x="66006" y="52335"/>
                  <a:pt x="65885" y="52484"/>
                </a:cubicBezTo>
                <a:cubicBezTo>
                  <a:pt x="66078" y="52608"/>
                  <a:pt x="66270" y="52831"/>
                  <a:pt x="66463" y="52856"/>
                </a:cubicBezTo>
                <a:cubicBezTo>
                  <a:pt x="69713" y="53253"/>
                  <a:pt x="72962" y="53799"/>
                  <a:pt x="76212" y="53972"/>
                </a:cubicBezTo>
                <a:cubicBezTo>
                  <a:pt x="82471" y="54319"/>
                  <a:pt x="88609" y="53551"/>
                  <a:pt x="94651" y="51839"/>
                </a:cubicBezTo>
                <a:cubicBezTo>
                  <a:pt x="101464" y="49880"/>
                  <a:pt x="106206" y="45440"/>
                  <a:pt x="109456" y="39115"/>
                </a:cubicBezTo>
                <a:cubicBezTo>
                  <a:pt x="110635" y="36808"/>
                  <a:pt x="111695" y="34427"/>
                  <a:pt x="111863" y="31748"/>
                </a:cubicBezTo>
                <a:cubicBezTo>
                  <a:pt x="111863" y="31674"/>
                  <a:pt x="111887" y="31599"/>
                  <a:pt x="111887" y="31525"/>
                </a:cubicBezTo>
                <a:cubicBezTo>
                  <a:pt x="112056" y="26936"/>
                  <a:pt x="111285" y="26738"/>
                  <a:pt x="107915" y="26539"/>
                </a:cubicBezTo>
                <a:cubicBezTo>
                  <a:pt x="104882" y="26366"/>
                  <a:pt x="102980" y="24803"/>
                  <a:pt x="101945" y="21901"/>
                </a:cubicBezTo>
                <a:cubicBezTo>
                  <a:pt x="101247" y="19966"/>
                  <a:pt x="100405" y="18131"/>
                  <a:pt x="100405" y="15973"/>
                </a:cubicBezTo>
                <a:cubicBezTo>
                  <a:pt x="100429" y="13716"/>
                  <a:pt x="100910" y="11632"/>
                  <a:pt x="101921" y="9623"/>
                </a:cubicBezTo>
                <a:cubicBezTo>
                  <a:pt x="102355" y="8755"/>
                  <a:pt x="102643" y="7689"/>
                  <a:pt x="102619" y="6696"/>
                </a:cubicBezTo>
                <a:cubicBezTo>
                  <a:pt x="102571" y="4489"/>
                  <a:pt x="101295" y="3373"/>
                  <a:pt x="99129" y="3348"/>
                </a:cubicBezTo>
                <a:cubicBezTo>
                  <a:pt x="98455" y="3323"/>
                  <a:pt x="97781" y="3447"/>
                  <a:pt x="97131" y="3323"/>
                </a:cubicBezTo>
                <a:cubicBezTo>
                  <a:pt x="96770" y="3249"/>
                  <a:pt x="96337" y="2852"/>
                  <a:pt x="96168" y="2505"/>
                </a:cubicBezTo>
                <a:cubicBezTo>
                  <a:pt x="96096" y="2356"/>
                  <a:pt x="96481" y="1761"/>
                  <a:pt x="96794" y="1612"/>
                </a:cubicBezTo>
                <a:cubicBezTo>
                  <a:pt x="98936" y="545"/>
                  <a:pt x="101103" y="0"/>
                  <a:pt x="103558" y="595"/>
                </a:cubicBezTo>
                <a:cubicBezTo>
                  <a:pt x="109167" y="1959"/>
                  <a:pt x="112633" y="5952"/>
                  <a:pt x="115305" y="10789"/>
                </a:cubicBezTo>
                <a:cubicBezTo>
                  <a:pt x="119013" y="17461"/>
                  <a:pt x="119999" y="24704"/>
                  <a:pt x="118074" y="32145"/>
                </a:cubicBezTo>
                <a:cubicBezTo>
                  <a:pt x="116678" y="37577"/>
                  <a:pt x="113741" y="42315"/>
                  <a:pt x="110130" y="46581"/>
                </a:cubicBezTo>
                <a:cubicBezTo>
                  <a:pt x="107049" y="50227"/>
                  <a:pt x="103293" y="52856"/>
                  <a:pt x="98816" y="54468"/>
                </a:cubicBezTo>
                <a:cubicBezTo>
                  <a:pt x="92196" y="56849"/>
                  <a:pt x="85360" y="57891"/>
                  <a:pt x="76645" y="57866"/>
                </a:cubicBezTo>
                <a:close/>
                <a:moveTo>
                  <a:pt x="76236" y="26316"/>
                </a:moveTo>
                <a:cubicBezTo>
                  <a:pt x="76164" y="25126"/>
                  <a:pt x="76164" y="24233"/>
                  <a:pt x="76068" y="23340"/>
                </a:cubicBezTo>
                <a:cubicBezTo>
                  <a:pt x="75490" y="18453"/>
                  <a:pt x="73059" y="14882"/>
                  <a:pt x="68774" y="12724"/>
                </a:cubicBezTo>
                <a:cubicBezTo>
                  <a:pt x="67715" y="12178"/>
                  <a:pt x="66583" y="11707"/>
                  <a:pt x="65452" y="11310"/>
                </a:cubicBezTo>
                <a:cubicBezTo>
                  <a:pt x="56569" y="8259"/>
                  <a:pt x="48794" y="9946"/>
                  <a:pt x="42126" y="16891"/>
                </a:cubicBezTo>
                <a:cubicBezTo>
                  <a:pt x="39117" y="20041"/>
                  <a:pt x="38106" y="23761"/>
                  <a:pt x="38539" y="28028"/>
                </a:cubicBezTo>
                <a:cubicBezTo>
                  <a:pt x="38900" y="31773"/>
                  <a:pt x="39983" y="35295"/>
                  <a:pt x="41572" y="38644"/>
                </a:cubicBezTo>
                <a:cubicBezTo>
                  <a:pt x="42752" y="41124"/>
                  <a:pt x="44148" y="43505"/>
                  <a:pt x="46363" y="45167"/>
                </a:cubicBezTo>
                <a:cubicBezTo>
                  <a:pt x="50094" y="47945"/>
                  <a:pt x="54234" y="49731"/>
                  <a:pt x="58736" y="50797"/>
                </a:cubicBezTo>
                <a:cubicBezTo>
                  <a:pt x="60565" y="51219"/>
                  <a:pt x="62010" y="50797"/>
                  <a:pt x="63358" y="49632"/>
                </a:cubicBezTo>
                <a:cubicBezTo>
                  <a:pt x="66054" y="47275"/>
                  <a:pt x="68557" y="44720"/>
                  <a:pt x="70772" y="41868"/>
                </a:cubicBezTo>
                <a:cubicBezTo>
                  <a:pt x="74431" y="37205"/>
                  <a:pt x="75875" y="31847"/>
                  <a:pt x="76236" y="26316"/>
                </a:cubicBezTo>
              </a:path>
            </a:pathLst>
          </a:custGeom>
          <a:solidFill>
            <a:srgbClr val="43434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B2CB0"/>
              </a:solidFill>
              <a:latin typeface="Calibri"/>
              <a:ea typeface="Calibri"/>
              <a:cs typeface="Calibri"/>
              <a:sym typeface="Calibri"/>
            </a:endParaRPr>
          </a:p>
        </p:txBody>
      </p:sp>
      <p:pic>
        <p:nvPicPr>
          <p:cNvPr id="8" name="Picture 2" descr="Image result for rod cell histolo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0457" y="1436915"/>
            <a:ext cx="3554963" cy="3219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448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8</a:t>
            </a:fld>
            <a:endParaRPr lang="en"/>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5197" y="919134"/>
            <a:ext cx="3733800" cy="352223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646" y="919134"/>
            <a:ext cx="3694923" cy="3522237"/>
          </a:xfrm>
          <a:prstGeom prst="rect">
            <a:avLst/>
          </a:prstGeom>
        </p:spPr>
      </p:pic>
    </p:spTree>
    <p:extLst>
      <p:ext uri="{BB962C8B-B14F-4D97-AF65-F5344CB8AC3E}">
        <p14:creationId xmlns:p14="http://schemas.microsoft.com/office/powerpoint/2010/main" val="2699633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0"/>
          <p:cNvSpPr txBox="1">
            <a:spLocks noGrp="1"/>
          </p:cNvSpPr>
          <p:nvPr>
            <p:ph type="body" idx="1"/>
          </p:nvPr>
        </p:nvSpPr>
        <p:spPr>
          <a:xfrm>
            <a:off x="270515" y="1255955"/>
            <a:ext cx="4640532" cy="3158400"/>
          </a:xfrm>
          <a:prstGeom prst="rect">
            <a:avLst/>
          </a:prstGeom>
        </p:spPr>
        <p:txBody>
          <a:bodyPr spcFirstLastPara="1" wrap="square" lIns="91425" tIns="91425" rIns="91425" bIns="91425" anchor="t" anchorCtr="0">
            <a:noAutofit/>
          </a:bodyPr>
          <a:lstStyle/>
          <a:p>
            <a:pPr marL="144000" indent="0">
              <a:buNone/>
            </a:pPr>
            <a:r>
              <a:rPr lang="en-US" sz="2000" b="1" dirty="0"/>
              <a:t>I. Demyelinating</a:t>
            </a:r>
            <a:r>
              <a:rPr lang="en-US" sz="2000" dirty="0"/>
              <a:t> </a:t>
            </a:r>
            <a:r>
              <a:rPr lang="en-US" sz="2000" b="1" dirty="0"/>
              <a:t>diseases</a:t>
            </a:r>
            <a:endParaRPr lang="en-US" sz="2000" dirty="0"/>
          </a:p>
          <a:p>
            <a:pPr marL="144000" indent="0">
              <a:buNone/>
            </a:pPr>
            <a:r>
              <a:rPr lang="en-US" sz="2000" dirty="0"/>
              <a:t>+</a:t>
            </a:r>
            <a:r>
              <a:rPr lang="en-US" sz="2000" u="sng" dirty="0"/>
              <a:t>acquired</a:t>
            </a:r>
            <a:r>
              <a:rPr lang="en-US" sz="2000" dirty="0"/>
              <a:t> conditions.</a:t>
            </a:r>
            <a:br>
              <a:rPr lang="en-US" sz="2000" dirty="0"/>
            </a:br>
            <a:r>
              <a:rPr lang="en-US" sz="2000" dirty="0"/>
              <a:t>+damage to previously normal myelin.</a:t>
            </a:r>
            <a:br>
              <a:rPr lang="en-US" sz="2000" dirty="0"/>
            </a:br>
            <a:r>
              <a:rPr lang="en-US" sz="2000" dirty="0"/>
              <a:t>+causes: (1)immune mediated, (2)</a:t>
            </a:r>
            <a:r>
              <a:rPr lang="en-US" sz="2000" dirty="0" err="1"/>
              <a:t>oligodendrocytes</a:t>
            </a:r>
            <a:r>
              <a:rPr lang="en-US" sz="2000" dirty="0"/>
              <a:t> viral infection (progressive multifocal </a:t>
            </a:r>
            <a:r>
              <a:rPr lang="en-US" sz="2000" dirty="0" err="1"/>
              <a:t>leukoencephalopathy</a:t>
            </a:r>
            <a:r>
              <a:rPr lang="en-US" sz="2000" dirty="0"/>
              <a:t> </a:t>
            </a:r>
            <a:r>
              <a:rPr lang="en-US" sz="2000" dirty="0">
                <a:sym typeface="Wingdings" pitchFamily="2" charset="2"/>
              </a:rPr>
              <a:t> </a:t>
            </a:r>
            <a:r>
              <a:rPr lang="en-US" sz="2000" dirty="0"/>
              <a:t>JC virus, a </a:t>
            </a:r>
            <a:r>
              <a:rPr lang="en-US" sz="2000" dirty="0" err="1"/>
              <a:t>polyomavirus</a:t>
            </a:r>
            <a:r>
              <a:rPr lang="en-US" sz="2000" dirty="0">
                <a:sym typeface="Wingdings" pitchFamily="2" charset="2"/>
              </a:rPr>
              <a:t>), or (3) </a:t>
            </a:r>
            <a:r>
              <a:rPr lang="en-US" sz="2000" dirty="0"/>
              <a:t>injury caused by drugs or other toxic agents.</a:t>
            </a:r>
            <a:endParaRPr sz="2000" dirty="0"/>
          </a:p>
        </p:txBody>
      </p:sp>
      <p:sp>
        <p:nvSpPr>
          <p:cNvPr id="136" name="Google Shape;136;p20"/>
          <p:cNvSpPr txBox="1">
            <a:spLocks noGrp="1"/>
          </p:cNvSpPr>
          <p:nvPr>
            <p:ph type="title"/>
          </p:nvPr>
        </p:nvSpPr>
        <p:spPr>
          <a:xfrm>
            <a:off x="374072" y="83126"/>
            <a:ext cx="8198427" cy="629073"/>
          </a:xfrm>
          <a:prstGeom prst="rect">
            <a:avLst/>
          </a:prstGeom>
        </p:spPr>
        <p:txBody>
          <a:bodyPr spcFirstLastPara="1" wrap="square" lIns="91425" tIns="91425" rIns="91425" bIns="91425" anchor="ctr" anchorCtr="0">
            <a:noAutofit/>
          </a:bodyPr>
          <a:lstStyle/>
          <a:p>
            <a:r>
              <a:rPr lang="en-US" sz="2400" b="1" dirty="0"/>
              <a:t>Diseases of myelin are separated to two groups:</a:t>
            </a:r>
            <a:endParaRPr sz="2400" b="1" dirty="0"/>
          </a:p>
        </p:txBody>
      </p:sp>
      <p:sp>
        <p:nvSpPr>
          <p:cNvPr id="138" name="Google Shape;138;p20"/>
          <p:cNvSpPr txBox="1">
            <a:spLocks noGrp="1"/>
          </p:cNvSpPr>
          <p:nvPr>
            <p:ph type="sldNum" idx="12"/>
          </p:nvPr>
        </p:nvSpPr>
        <p:spPr>
          <a:xfrm>
            <a:off x="38389" y="4749900"/>
            <a:ext cx="9105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9</a:t>
            </a:fld>
            <a:endParaRPr dirty="0"/>
          </a:p>
        </p:txBody>
      </p:sp>
      <p:sp>
        <p:nvSpPr>
          <p:cNvPr id="139" name="Google Shape;139;p20"/>
          <p:cNvSpPr/>
          <p:nvPr/>
        </p:nvSpPr>
        <p:spPr>
          <a:xfrm>
            <a:off x="4369200" y="862355"/>
            <a:ext cx="405600" cy="393600"/>
          </a:xfrm>
          <a:custGeom>
            <a:avLst/>
            <a:gdLst/>
            <a:ahLst/>
            <a:cxnLst/>
            <a:rect l="l" t="t" r="r" b="b"/>
            <a:pathLst>
              <a:path w="120000" h="120000" extrusionOk="0">
                <a:moveTo>
                  <a:pt x="76645" y="57866"/>
                </a:moveTo>
                <a:cubicBezTo>
                  <a:pt x="73203" y="57842"/>
                  <a:pt x="68076" y="57296"/>
                  <a:pt x="62996" y="56353"/>
                </a:cubicBezTo>
                <a:cubicBezTo>
                  <a:pt x="61841" y="56155"/>
                  <a:pt x="61095" y="56353"/>
                  <a:pt x="60469" y="57346"/>
                </a:cubicBezTo>
                <a:cubicBezTo>
                  <a:pt x="59097" y="59454"/>
                  <a:pt x="57604" y="61488"/>
                  <a:pt x="56353" y="63670"/>
                </a:cubicBezTo>
                <a:cubicBezTo>
                  <a:pt x="54932" y="66176"/>
                  <a:pt x="54788" y="69028"/>
                  <a:pt x="54788" y="71880"/>
                </a:cubicBezTo>
                <a:cubicBezTo>
                  <a:pt x="54788" y="72054"/>
                  <a:pt x="54884" y="72327"/>
                  <a:pt x="55005" y="72377"/>
                </a:cubicBezTo>
                <a:cubicBezTo>
                  <a:pt x="55149" y="72426"/>
                  <a:pt x="55414" y="72302"/>
                  <a:pt x="55534" y="72178"/>
                </a:cubicBezTo>
                <a:cubicBezTo>
                  <a:pt x="56280" y="71310"/>
                  <a:pt x="57027" y="70417"/>
                  <a:pt x="57749" y="69524"/>
                </a:cubicBezTo>
                <a:cubicBezTo>
                  <a:pt x="62347" y="63819"/>
                  <a:pt x="70002" y="64787"/>
                  <a:pt x="74022" y="67292"/>
                </a:cubicBezTo>
                <a:cubicBezTo>
                  <a:pt x="74431" y="67540"/>
                  <a:pt x="74816" y="67862"/>
                  <a:pt x="75081" y="68234"/>
                </a:cubicBezTo>
                <a:cubicBezTo>
                  <a:pt x="77151" y="71161"/>
                  <a:pt x="78427" y="74386"/>
                  <a:pt x="78042" y="78057"/>
                </a:cubicBezTo>
                <a:cubicBezTo>
                  <a:pt x="77897" y="79446"/>
                  <a:pt x="77488" y="80934"/>
                  <a:pt x="76814" y="82149"/>
                </a:cubicBezTo>
                <a:cubicBezTo>
                  <a:pt x="75105" y="85101"/>
                  <a:pt x="73155" y="87879"/>
                  <a:pt x="71374" y="90806"/>
                </a:cubicBezTo>
                <a:cubicBezTo>
                  <a:pt x="69905" y="93187"/>
                  <a:pt x="68437" y="95568"/>
                  <a:pt x="67233" y="98073"/>
                </a:cubicBezTo>
                <a:cubicBezTo>
                  <a:pt x="65789" y="101099"/>
                  <a:pt x="65957" y="104274"/>
                  <a:pt x="67474" y="107250"/>
                </a:cubicBezTo>
                <a:cubicBezTo>
                  <a:pt x="68341" y="108912"/>
                  <a:pt x="69424" y="110549"/>
                  <a:pt x="70651" y="111963"/>
                </a:cubicBezTo>
                <a:cubicBezTo>
                  <a:pt x="72240" y="113774"/>
                  <a:pt x="74551" y="114270"/>
                  <a:pt x="76766" y="114791"/>
                </a:cubicBezTo>
                <a:cubicBezTo>
                  <a:pt x="85311" y="116775"/>
                  <a:pt x="91907" y="111789"/>
                  <a:pt x="95181" y="105589"/>
                </a:cubicBezTo>
                <a:cubicBezTo>
                  <a:pt x="96529" y="103009"/>
                  <a:pt x="97396" y="100281"/>
                  <a:pt x="97227" y="97304"/>
                </a:cubicBezTo>
                <a:cubicBezTo>
                  <a:pt x="97059" y="93856"/>
                  <a:pt x="95013" y="91674"/>
                  <a:pt x="91691" y="91326"/>
                </a:cubicBezTo>
                <a:cubicBezTo>
                  <a:pt x="90680" y="91227"/>
                  <a:pt x="89693" y="91277"/>
                  <a:pt x="88970" y="92219"/>
                </a:cubicBezTo>
                <a:cubicBezTo>
                  <a:pt x="88802" y="92418"/>
                  <a:pt x="88609" y="92616"/>
                  <a:pt x="88369" y="92740"/>
                </a:cubicBezTo>
                <a:cubicBezTo>
                  <a:pt x="88224" y="92840"/>
                  <a:pt x="87983" y="92864"/>
                  <a:pt x="87839" y="92790"/>
                </a:cubicBezTo>
                <a:cubicBezTo>
                  <a:pt x="87743" y="92740"/>
                  <a:pt x="87695" y="92393"/>
                  <a:pt x="87767" y="92294"/>
                </a:cubicBezTo>
                <a:cubicBezTo>
                  <a:pt x="89187" y="90235"/>
                  <a:pt x="90824" y="88449"/>
                  <a:pt x="93327" y="87829"/>
                </a:cubicBezTo>
                <a:cubicBezTo>
                  <a:pt x="93833" y="87705"/>
                  <a:pt x="94387" y="87656"/>
                  <a:pt x="94916" y="87680"/>
                </a:cubicBezTo>
                <a:cubicBezTo>
                  <a:pt x="98286" y="87953"/>
                  <a:pt x="101801" y="92120"/>
                  <a:pt x="101512" y="95618"/>
                </a:cubicBezTo>
                <a:cubicBezTo>
                  <a:pt x="101271" y="98569"/>
                  <a:pt x="100670" y="101471"/>
                  <a:pt x="99586" y="104224"/>
                </a:cubicBezTo>
                <a:cubicBezTo>
                  <a:pt x="96577" y="111914"/>
                  <a:pt x="90920" y="116453"/>
                  <a:pt x="83289" y="118511"/>
                </a:cubicBezTo>
                <a:cubicBezTo>
                  <a:pt x="79727" y="119454"/>
                  <a:pt x="76068" y="120000"/>
                  <a:pt x="72385" y="119826"/>
                </a:cubicBezTo>
                <a:cubicBezTo>
                  <a:pt x="64561" y="119429"/>
                  <a:pt x="56810" y="118462"/>
                  <a:pt x="49588" y="114989"/>
                </a:cubicBezTo>
                <a:cubicBezTo>
                  <a:pt x="40296" y="110525"/>
                  <a:pt x="33797" y="103505"/>
                  <a:pt x="31390" y="93038"/>
                </a:cubicBezTo>
                <a:cubicBezTo>
                  <a:pt x="29753" y="85969"/>
                  <a:pt x="30355" y="79049"/>
                  <a:pt x="33917" y="72649"/>
                </a:cubicBezTo>
                <a:cubicBezTo>
                  <a:pt x="35891" y="69152"/>
                  <a:pt x="38611" y="66473"/>
                  <a:pt x="42583" y="65481"/>
                </a:cubicBezTo>
                <a:cubicBezTo>
                  <a:pt x="43233" y="65332"/>
                  <a:pt x="43907" y="65233"/>
                  <a:pt x="44557" y="65183"/>
                </a:cubicBezTo>
                <a:cubicBezTo>
                  <a:pt x="48312" y="64960"/>
                  <a:pt x="49540" y="65779"/>
                  <a:pt x="50984" y="69350"/>
                </a:cubicBezTo>
                <a:cubicBezTo>
                  <a:pt x="51057" y="69524"/>
                  <a:pt x="51201" y="69673"/>
                  <a:pt x="51321" y="69822"/>
                </a:cubicBezTo>
                <a:cubicBezTo>
                  <a:pt x="51418" y="69673"/>
                  <a:pt x="51562" y="69549"/>
                  <a:pt x="51586" y="69400"/>
                </a:cubicBezTo>
                <a:cubicBezTo>
                  <a:pt x="52477" y="64762"/>
                  <a:pt x="54716" y="60793"/>
                  <a:pt x="57243" y="56949"/>
                </a:cubicBezTo>
                <a:cubicBezTo>
                  <a:pt x="57388" y="56725"/>
                  <a:pt x="57556" y="56502"/>
                  <a:pt x="57725" y="56304"/>
                </a:cubicBezTo>
                <a:cubicBezTo>
                  <a:pt x="58134" y="55733"/>
                  <a:pt x="57917" y="55485"/>
                  <a:pt x="57364" y="55262"/>
                </a:cubicBezTo>
                <a:cubicBezTo>
                  <a:pt x="54980" y="54344"/>
                  <a:pt x="52573" y="53501"/>
                  <a:pt x="50262" y="52410"/>
                </a:cubicBezTo>
                <a:cubicBezTo>
                  <a:pt x="43522" y="49185"/>
                  <a:pt x="38876" y="43877"/>
                  <a:pt x="36324" y="36684"/>
                </a:cubicBezTo>
                <a:cubicBezTo>
                  <a:pt x="35025" y="32988"/>
                  <a:pt x="34326" y="29144"/>
                  <a:pt x="34182" y="25175"/>
                </a:cubicBezTo>
                <a:cubicBezTo>
                  <a:pt x="34110" y="22273"/>
                  <a:pt x="34062" y="19421"/>
                  <a:pt x="34471" y="16544"/>
                </a:cubicBezTo>
                <a:cubicBezTo>
                  <a:pt x="34808" y="14113"/>
                  <a:pt x="33773" y="12079"/>
                  <a:pt x="32184" y="10392"/>
                </a:cubicBezTo>
                <a:cubicBezTo>
                  <a:pt x="28573" y="6548"/>
                  <a:pt x="24072" y="5159"/>
                  <a:pt x="19017" y="5878"/>
                </a:cubicBezTo>
                <a:cubicBezTo>
                  <a:pt x="11458" y="6969"/>
                  <a:pt x="7606" y="13691"/>
                  <a:pt x="6812" y="18503"/>
                </a:cubicBezTo>
                <a:cubicBezTo>
                  <a:pt x="6234" y="21827"/>
                  <a:pt x="7462" y="24754"/>
                  <a:pt x="9821" y="27085"/>
                </a:cubicBezTo>
                <a:cubicBezTo>
                  <a:pt x="11289" y="28524"/>
                  <a:pt x="12974" y="29020"/>
                  <a:pt x="14972" y="28052"/>
                </a:cubicBezTo>
                <a:cubicBezTo>
                  <a:pt x="16224" y="27432"/>
                  <a:pt x="16657" y="27829"/>
                  <a:pt x="16585" y="29268"/>
                </a:cubicBezTo>
                <a:cubicBezTo>
                  <a:pt x="16513" y="31326"/>
                  <a:pt x="15430" y="32691"/>
                  <a:pt x="13552" y="33410"/>
                </a:cubicBezTo>
                <a:cubicBezTo>
                  <a:pt x="10688" y="34526"/>
                  <a:pt x="8328" y="33534"/>
                  <a:pt x="6162" y="31649"/>
                </a:cubicBezTo>
                <a:cubicBezTo>
                  <a:pt x="4597" y="30260"/>
                  <a:pt x="3634" y="28474"/>
                  <a:pt x="2984" y="26465"/>
                </a:cubicBezTo>
                <a:cubicBezTo>
                  <a:pt x="0" y="17015"/>
                  <a:pt x="5199" y="4415"/>
                  <a:pt x="17307" y="2033"/>
                </a:cubicBezTo>
                <a:cubicBezTo>
                  <a:pt x="19883" y="1537"/>
                  <a:pt x="22483" y="1264"/>
                  <a:pt x="25083" y="1711"/>
                </a:cubicBezTo>
                <a:cubicBezTo>
                  <a:pt x="31558" y="2827"/>
                  <a:pt x="35675" y="6845"/>
                  <a:pt x="37865" y="13121"/>
                </a:cubicBezTo>
                <a:cubicBezTo>
                  <a:pt x="37961" y="13393"/>
                  <a:pt x="38010" y="13666"/>
                  <a:pt x="38106" y="13914"/>
                </a:cubicBezTo>
                <a:cubicBezTo>
                  <a:pt x="38226" y="14262"/>
                  <a:pt x="38395" y="14609"/>
                  <a:pt x="38539" y="14956"/>
                </a:cubicBezTo>
                <a:cubicBezTo>
                  <a:pt x="38780" y="14733"/>
                  <a:pt x="39021" y="14510"/>
                  <a:pt x="39237" y="14237"/>
                </a:cubicBezTo>
                <a:cubicBezTo>
                  <a:pt x="43787" y="8334"/>
                  <a:pt x="49757" y="5481"/>
                  <a:pt x="57051" y="5630"/>
                </a:cubicBezTo>
                <a:cubicBezTo>
                  <a:pt x="59434" y="5704"/>
                  <a:pt x="61889" y="5729"/>
                  <a:pt x="64224" y="6225"/>
                </a:cubicBezTo>
                <a:cubicBezTo>
                  <a:pt x="72072" y="7862"/>
                  <a:pt x="77753" y="12302"/>
                  <a:pt x="80256" y="20363"/>
                </a:cubicBezTo>
                <a:cubicBezTo>
                  <a:pt x="81941" y="25795"/>
                  <a:pt x="81147" y="31128"/>
                  <a:pt x="78836" y="36238"/>
                </a:cubicBezTo>
                <a:cubicBezTo>
                  <a:pt x="76140" y="42190"/>
                  <a:pt x="72240" y="47201"/>
                  <a:pt x="67233" y="51293"/>
                </a:cubicBezTo>
                <a:cubicBezTo>
                  <a:pt x="66896" y="51541"/>
                  <a:pt x="66559" y="51765"/>
                  <a:pt x="66270" y="52038"/>
                </a:cubicBezTo>
                <a:cubicBezTo>
                  <a:pt x="66126" y="52162"/>
                  <a:pt x="66006" y="52335"/>
                  <a:pt x="65885" y="52484"/>
                </a:cubicBezTo>
                <a:cubicBezTo>
                  <a:pt x="66078" y="52608"/>
                  <a:pt x="66270" y="52831"/>
                  <a:pt x="66463" y="52856"/>
                </a:cubicBezTo>
                <a:cubicBezTo>
                  <a:pt x="69713" y="53253"/>
                  <a:pt x="72962" y="53799"/>
                  <a:pt x="76212" y="53972"/>
                </a:cubicBezTo>
                <a:cubicBezTo>
                  <a:pt x="82471" y="54319"/>
                  <a:pt x="88609" y="53551"/>
                  <a:pt x="94651" y="51839"/>
                </a:cubicBezTo>
                <a:cubicBezTo>
                  <a:pt x="101464" y="49880"/>
                  <a:pt x="106206" y="45440"/>
                  <a:pt x="109456" y="39115"/>
                </a:cubicBezTo>
                <a:cubicBezTo>
                  <a:pt x="110635" y="36808"/>
                  <a:pt x="111695" y="34427"/>
                  <a:pt x="111863" y="31748"/>
                </a:cubicBezTo>
                <a:cubicBezTo>
                  <a:pt x="111863" y="31674"/>
                  <a:pt x="111887" y="31599"/>
                  <a:pt x="111887" y="31525"/>
                </a:cubicBezTo>
                <a:cubicBezTo>
                  <a:pt x="112056" y="26936"/>
                  <a:pt x="111285" y="26738"/>
                  <a:pt x="107915" y="26539"/>
                </a:cubicBezTo>
                <a:cubicBezTo>
                  <a:pt x="104882" y="26366"/>
                  <a:pt x="102980" y="24803"/>
                  <a:pt x="101945" y="21901"/>
                </a:cubicBezTo>
                <a:cubicBezTo>
                  <a:pt x="101247" y="19966"/>
                  <a:pt x="100405" y="18131"/>
                  <a:pt x="100405" y="15973"/>
                </a:cubicBezTo>
                <a:cubicBezTo>
                  <a:pt x="100429" y="13716"/>
                  <a:pt x="100910" y="11632"/>
                  <a:pt x="101921" y="9623"/>
                </a:cubicBezTo>
                <a:cubicBezTo>
                  <a:pt x="102355" y="8755"/>
                  <a:pt x="102643" y="7689"/>
                  <a:pt x="102619" y="6696"/>
                </a:cubicBezTo>
                <a:cubicBezTo>
                  <a:pt x="102571" y="4489"/>
                  <a:pt x="101295" y="3373"/>
                  <a:pt x="99129" y="3348"/>
                </a:cubicBezTo>
                <a:cubicBezTo>
                  <a:pt x="98455" y="3323"/>
                  <a:pt x="97781" y="3447"/>
                  <a:pt x="97131" y="3323"/>
                </a:cubicBezTo>
                <a:cubicBezTo>
                  <a:pt x="96770" y="3249"/>
                  <a:pt x="96337" y="2852"/>
                  <a:pt x="96168" y="2505"/>
                </a:cubicBezTo>
                <a:cubicBezTo>
                  <a:pt x="96096" y="2356"/>
                  <a:pt x="96481" y="1761"/>
                  <a:pt x="96794" y="1612"/>
                </a:cubicBezTo>
                <a:cubicBezTo>
                  <a:pt x="98936" y="545"/>
                  <a:pt x="101103" y="0"/>
                  <a:pt x="103558" y="595"/>
                </a:cubicBezTo>
                <a:cubicBezTo>
                  <a:pt x="109167" y="1959"/>
                  <a:pt x="112633" y="5952"/>
                  <a:pt x="115305" y="10789"/>
                </a:cubicBezTo>
                <a:cubicBezTo>
                  <a:pt x="119013" y="17461"/>
                  <a:pt x="119999" y="24704"/>
                  <a:pt x="118074" y="32145"/>
                </a:cubicBezTo>
                <a:cubicBezTo>
                  <a:pt x="116678" y="37577"/>
                  <a:pt x="113741" y="42315"/>
                  <a:pt x="110130" y="46581"/>
                </a:cubicBezTo>
                <a:cubicBezTo>
                  <a:pt x="107049" y="50227"/>
                  <a:pt x="103293" y="52856"/>
                  <a:pt x="98816" y="54468"/>
                </a:cubicBezTo>
                <a:cubicBezTo>
                  <a:pt x="92196" y="56849"/>
                  <a:pt x="85360" y="57891"/>
                  <a:pt x="76645" y="57866"/>
                </a:cubicBezTo>
                <a:close/>
                <a:moveTo>
                  <a:pt x="76236" y="26316"/>
                </a:moveTo>
                <a:cubicBezTo>
                  <a:pt x="76164" y="25126"/>
                  <a:pt x="76164" y="24233"/>
                  <a:pt x="76068" y="23340"/>
                </a:cubicBezTo>
                <a:cubicBezTo>
                  <a:pt x="75490" y="18453"/>
                  <a:pt x="73059" y="14882"/>
                  <a:pt x="68774" y="12724"/>
                </a:cubicBezTo>
                <a:cubicBezTo>
                  <a:pt x="67715" y="12178"/>
                  <a:pt x="66583" y="11707"/>
                  <a:pt x="65452" y="11310"/>
                </a:cubicBezTo>
                <a:cubicBezTo>
                  <a:pt x="56569" y="8259"/>
                  <a:pt x="48794" y="9946"/>
                  <a:pt x="42126" y="16891"/>
                </a:cubicBezTo>
                <a:cubicBezTo>
                  <a:pt x="39117" y="20041"/>
                  <a:pt x="38106" y="23761"/>
                  <a:pt x="38539" y="28028"/>
                </a:cubicBezTo>
                <a:cubicBezTo>
                  <a:pt x="38900" y="31773"/>
                  <a:pt x="39983" y="35295"/>
                  <a:pt x="41572" y="38644"/>
                </a:cubicBezTo>
                <a:cubicBezTo>
                  <a:pt x="42752" y="41124"/>
                  <a:pt x="44148" y="43505"/>
                  <a:pt x="46363" y="45167"/>
                </a:cubicBezTo>
                <a:cubicBezTo>
                  <a:pt x="50094" y="47945"/>
                  <a:pt x="54234" y="49731"/>
                  <a:pt x="58736" y="50797"/>
                </a:cubicBezTo>
                <a:cubicBezTo>
                  <a:pt x="60565" y="51219"/>
                  <a:pt x="62010" y="50797"/>
                  <a:pt x="63358" y="49632"/>
                </a:cubicBezTo>
                <a:cubicBezTo>
                  <a:pt x="66054" y="47275"/>
                  <a:pt x="68557" y="44720"/>
                  <a:pt x="70772" y="41868"/>
                </a:cubicBezTo>
                <a:cubicBezTo>
                  <a:pt x="74431" y="37205"/>
                  <a:pt x="75875" y="31847"/>
                  <a:pt x="76236" y="26316"/>
                </a:cubicBezTo>
              </a:path>
            </a:pathLst>
          </a:custGeom>
          <a:solidFill>
            <a:srgbClr val="43434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B2CB0"/>
              </a:solidFill>
              <a:latin typeface="Calibri"/>
              <a:ea typeface="Calibri"/>
              <a:cs typeface="Calibri"/>
              <a:sym typeface="Calibri"/>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52" r="935"/>
          <a:stretch/>
        </p:blipFill>
        <p:spPr bwMode="auto">
          <a:xfrm>
            <a:off x="4856993" y="1526646"/>
            <a:ext cx="4030153" cy="3179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0875067"/>
      </p:ext>
    </p:extLst>
  </p:cSld>
  <p:clrMapOvr>
    <a:masterClrMapping/>
  </p:clrMapOvr>
</p:sld>
</file>

<file path=ppt/theme/theme1.xml><?xml version="1.0" encoding="utf-8"?>
<a:theme xmlns:a="http://schemas.openxmlformats.org/drawingml/2006/main" name="Neriss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مستند" ma:contentTypeID="0x0101004E3F62F58E31954599AF5D7BF24514D4" ma:contentTypeVersion="2" ma:contentTypeDescription="إنشاء مستند جديد." ma:contentTypeScope="" ma:versionID="82b47cfbd103cc834f9c4c83d3ea4925">
  <xsd:schema xmlns:xsd="http://www.w3.org/2001/XMLSchema" xmlns:xs="http://www.w3.org/2001/XMLSchema" xmlns:p="http://schemas.microsoft.com/office/2006/metadata/properties" xmlns:ns2="d04b26b9-50b7-4329-ba0b-d0dc18387505" targetNamespace="http://schemas.microsoft.com/office/2006/metadata/properties" ma:root="true" ma:fieldsID="2617fb8f117924669a22166e7ae082fc" ns2:_="">
    <xsd:import namespace="d04b26b9-50b7-4329-ba0b-d0dc18387505"/>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4b26b9-50b7-4329-ba0b-d0dc183875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المحتوى"/>
        <xsd:element ref="dc:title" minOccurs="0" maxOccurs="1" ma:index="4" ma:displayName="ال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4F32B42-09EA-4443-A275-D0E8E9EE47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4b26b9-50b7-4329-ba0b-d0dc183875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A876EA3-E2B3-455A-8C42-EABDBB2C656A}">
  <ds:schemaRefs>
    <ds:schemaRef ds:uri="http://purl.org/dc/elements/1.1/"/>
    <ds:schemaRef ds:uri="http://schemas.microsoft.com/office/2006/metadata/properties"/>
    <ds:schemaRef ds:uri="d04b26b9-50b7-4329-ba0b-d0dc18387505"/>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0382575E-6FDA-4BCD-B693-65E600E935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1571</TotalTime>
  <Words>1138</Words>
  <Application>Microsoft Office PowerPoint</Application>
  <PresentationFormat>On-screen Show (16:9)</PresentationFormat>
  <Paragraphs>140</Paragraphs>
  <Slides>41</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Libre Baskerville</vt:lpstr>
      <vt:lpstr>Montserrat</vt:lpstr>
      <vt:lpstr>Wingdings</vt:lpstr>
      <vt:lpstr>Calibri</vt:lpstr>
      <vt:lpstr>Nerissa template</vt:lpstr>
      <vt:lpstr>Neuroscience II Pathology سلايدات اللاب ^^</vt:lpstr>
      <vt:lpstr>Neurons – Acute neuronal injury </vt:lpstr>
      <vt:lpstr>Neurons – Axonal injury/reaction</vt:lpstr>
      <vt:lpstr>Astrocyte Injury and Repair</vt:lpstr>
      <vt:lpstr>Astrocyte Injury and Repair</vt:lpstr>
      <vt:lpstr>Astrocyte Injury and Repair</vt:lpstr>
      <vt:lpstr>Microglial cells</vt:lpstr>
      <vt:lpstr>PowerPoint Presentation</vt:lpstr>
      <vt:lpstr>Diseases of myelin are separated to two groups:</vt:lpstr>
      <vt:lpstr>diseases of myelin are separated to two groups: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Wernicke encephalopathy is characterized by foci of hemorrhage and necrosis in the mamillary bodies and the walls of the third and fourth ventricles.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Neuroscience II Pathology</dc:title>
  <dc:creator>mohammed hayel</dc:creator>
  <cp:lastModifiedBy>DELL</cp:lastModifiedBy>
  <cp:revision>130</cp:revision>
  <dcterms:modified xsi:type="dcterms:W3CDTF">2021-03-21T18:36:15Z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0x0101004E3F62F58E31954599AF5D7BF24514D4</vt:lpwstr>
  </property>
</Properties>
</file>