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97" r:id="rId4"/>
    <p:sldId id="28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8" r:id="rId13"/>
    <p:sldId id="305" r:id="rId14"/>
    <p:sldId id="309" r:id="rId15"/>
    <p:sldId id="310" r:id="rId16"/>
    <p:sldId id="30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4343400" cy="5791200"/>
          </a:xfrm>
        </p:spPr>
      </p:pic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4421188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4-transverse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acetabular lig.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Bridges over acetabular notch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5-round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lig. of head of femur:-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tr. acetabular lig. to pit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blood supply to head of femur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2671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411480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4421188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nterior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head of rectus femoris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2-iliopsoas: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joint by psoas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bursa.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from  femoral vessels &amp;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obturator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4098" name="Picture 2" descr="E:\2021\2nd term\MUSK\photos\2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62000"/>
            <a:ext cx="4344988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1-reflected head of rectus femoris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2-gluteus medius and minimus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piriformis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superior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gemellus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obturator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internus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inferior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gemellus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quadratus femoris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lower 4 muscle separate the joint from sciatic n. 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196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0"/>
            <a:ext cx="4800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990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52400" y="609600"/>
            <a:ext cx="4344988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 &amp; muscles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1-Flexion : -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-iliopsoas(main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-rectus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-Sartorius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2-extension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-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-gluteus maximum(main)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hamstrings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ischial head of magnus        	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3-adduction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adductors(main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-pectineus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-gracilis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2021\2nd term\MUSK\photos\2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352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2149401" cy="38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utah\MSS\PHOTOS\7\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746"/>
            <a:ext cx="5105400" cy="61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4421188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 &amp; muscles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4-abduction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minimus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 fascia lata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5-medial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medius &amp; minimums and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6-lateral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rotators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149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609600"/>
            <a:ext cx="4344988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:articular brs of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	Femoral 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	ant. division of obturator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	n. to quadratus femoris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	sciatic&amp; superior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gluteal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tability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stable due to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1-bony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acetabulum fits for head of femur.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2-ligamentus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iliofemoral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3-muscular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928281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HIP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762000"/>
            <a:ext cx="6477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 &amp; socket (polyaxial)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1-head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femur (ball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lunate surface of the acetabulum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(socket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femur: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half a sphere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parts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1-articular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part: covered by hyaline cartilage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2-non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 (fovea , pit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round lig. of head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EG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31242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HIP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553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Acetabulum: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 shaped depression on lateral side of hip bone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inferior margin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acetabulum shows the acetabular notch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bridged by transverse acetabular lig. transforming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foramen through which vessels &amp; nerves reach joint and head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parts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shaped articular part (lunate surface) :covered by hyaline cartilage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articular part (acetabular fossa):contain loose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deepened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fibrocartilage ring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labrum acetabulare that attach to its margin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993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5812"/>
            <a:ext cx="3883925" cy="3276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4191000" cy="3581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hip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5410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of acetabulum outside labrum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femur:-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ant.:-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intertrochanteric line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neck , 1/2 inch medial to intertrochanteric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crest. So 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post. Surface of neck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extracapsular.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1408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876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fibers of the capsule are longitudinally parallel to the neck of femur but some deep fibers are arranged circularly around the neck (zona orbicularis)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of the capsule are reflected medially to cover the intracapsular part of the neck forming retinacula of the neck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case of neck fracture the retinacula keep bony fragments in place 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436026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114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the capsule and reflect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intracapsular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articular surface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-intracapsular part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-labrum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acetabulare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3-round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lig. of head of femur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tr. acetabular lig. to pit of head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lig. some vessel pass to the head of femur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334"/>
            <a:ext cx="4114800" cy="3341688"/>
          </a:xfrm>
        </p:spPr>
      </p:pic>
    </p:spTree>
    <p:extLst>
      <p:ext uri="{BB962C8B-B14F-4D97-AF65-F5344CB8AC3E}">
        <p14:creationId xmlns:p14="http://schemas.microsoft.com/office/powerpoint/2010/main" val="7488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3434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02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1-iliofemoral lig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lig. in body(,5-1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thick), lies in front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- shaped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lower part of ant. inferior iliac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intertrochanteric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hyperextension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&amp;excessive lateral rotation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3434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685800"/>
            <a:ext cx="4953000" cy="6172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2-pubofemoral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inferomedial aspect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iliopubic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eminence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intertrochanteric line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over abduction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5295305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hip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685800"/>
            <a:ext cx="4421188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3-ischiofemoral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weakest of the 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behind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ischium just below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acetabulum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Blend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capsule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the capsule from behind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CEE571D5-34A3-4EBC-BA0B-9941C71792DE}"/>
</file>

<file path=customXml/itemProps2.xml><?xml version="1.0" encoding="utf-8"?>
<ds:datastoreItem xmlns:ds="http://schemas.openxmlformats.org/officeDocument/2006/customXml" ds:itemID="{562F182D-20D4-4935-A8DA-4BBE14F97D0E}"/>
</file>

<file path=customXml/itemProps3.xml><?xml version="1.0" encoding="utf-8"?>
<ds:datastoreItem xmlns:ds="http://schemas.openxmlformats.org/officeDocument/2006/customXml" ds:itemID="{3D193FF4-6BC7-446D-9C42-8CD38A519602}"/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544</Words>
  <Application>Microsoft Office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hip JOINT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A SDF</cp:lastModifiedBy>
  <cp:revision>164</cp:revision>
  <dcterms:created xsi:type="dcterms:W3CDTF">2006-08-16T00:00:00Z</dcterms:created>
  <dcterms:modified xsi:type="dcterms:W3CDTF">2022-03-07T18:47:57Z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