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57B2-4C60-B756-2C1D-C80CEF21B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0B055-428A-3ED7-CE4F-E3585EE59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874C-39E1-567A-CDDB-DC5ECF50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34AC0-BD4C-3831-FF80-ACFFF93B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39E2-54FF-9103-45A6-36C32675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A656-121B-20D5-7B05-D9A00AC8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EC926-DF1C-BCFD-B17F-5C89CE588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2C118-F19D-C7B0-DB95-D9019286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D8E7-7B3E-FA77-A9EA-FD32894B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9BF1-A315-F802-84AC-22F54F34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7BD07-E705-DB85-B92F-5F0FFA2FF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28801-4B27-ACAF-8DD0-002C5B188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43006-B1AE-5A8B-FBB6-DA92CE4A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35589-E9C4-1B32-2E11-6916498F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7971-3806-E8F9-4987-4D8112B3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7EF0-656B-AAF3-F8E2-36D66DF4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F5907-83C7-A223-C4A3-49469A9E2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588B-ED48-1C20-C632-D34C117A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2005C-26D6-33F7-512A-01028A52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F5F0-43D9-DFA4-F8A7-DE0C7FF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A937-3B61-C3F1-2574-820AAED9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83A1A-4B1B-D303-B450-09D68384E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0E8F-B811-CB43-B74E-5B9B2EC6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2044-CE76-67B9-20B1-AC3DF2EE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34D6B-4BC5-6A87-B8BB-7F948CCD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7985-E183-55EC-7041-478D2029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9909-7750-8A5C-64EA-B95BC1E34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65516-8EE4-3B14-D674-2FB5705FF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A81CB-641E-3CCF-A519-F62B321E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C71F9-5B08-9439-50F8-99F3E841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2AAE4-75AB-0685-6995-87FEF28F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7C70-F82A-D58B-4AE7-41BE0263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FD1AD-F700-7328-91E1-C6161B377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5233B-35AF-C0F8-B1B8-B3ED365D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3ED13-6AF6-72F8-831D-648D9BB73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67CC9-0142-75CB-6335-9B6BEA16D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C0E186-2433-1E5A-5F75-1C7178F2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4576F0-C43B-64E5-4C1D-03BE49F1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9595B-4E07-81AB-170B-2E3CC76A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108E-4C75-B5B1-BC83-736D74A3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FDA79-632F-ABA6-6AE1-1D9F1A28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CE0F2-D437-5A4E-8821-353142E5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2B7B1-5D3E-AC34-3BF9-FD660712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9E0D1-4F03-095B-89B2-0363921D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C0048-4D44-ED5E-DA12-93B75A97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E0DC2-BF31-8F4C-A936-79C03905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677D-8166-C03A-5108-B8DE0246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9AC2-2613-7EF1-049E-42E1796C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BD603-1D93-A2E7-72C0-E455E256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F1E8C-2327-832D-68FE-3099F41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0BF5-4613-6E11-E589-89D99C14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67DE0-405C-0053-0297-A55A1620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816D-26E3-26D0-C392-C6E73961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DA54B-5056-5BFB-C904-12FF58E3E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A84C-CAD1-DED8-202C-31B10BF14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1E58A-6DA0-8F86-B075-BC279768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85304-E047-8FB5-18AD-52F5C253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385FF-479B-FAFA-CD4D-DE6F5247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81EB4-1416-843E-6D5C-8764B3B6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D6C3E-5352-A034-4AAF-5BE4091B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9BCF-9A13-436E-696E-0F1DC5597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D5113-4B2A-9C45-8D03-C6AE5C80882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248B0-3010-CF91-7860-E8841D6A2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791B4-ECB8-75DC-B212-45B7CE5E9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0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2BFF-368F-D628-0A3F-DA8610F4D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أرشيف</a:t>
            </a:r>
            <a:r>
              <a:rPr lang="en-US" dirty="0"/>
              <a:t> </a:t>
            </a:r>
            <a:r>
              <a:rPr lang="en-US" dirty="0" err="1"/>
              <a:t>العظام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0AF1B-C71B-2168-991A-4A5BFDDF2517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وتين</a:t>
            </a:r>
            <a:r>
              <a:rPr lang="en-US" dirty="0"/>
              <a:t> </a:t>
            </a:r>
            <a:r>
              <a:rPr lang="en-US" dirty="0" err="1"/>
              <a:t>آخر</a:t>
            </a:r>
            <a:r>
              <a:rPr lang="en-US" dirty="0"/>
              <a:t> </a:t>
            </a:r>
            <a:r>
              <a:rPr lang="en-US" dirty="0" err="1"/>
              <a:t>قروب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82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93D36-7FB1-49E1-73B4-CE716B2D548C}"/>
              </a:ext>
            </a:extLst>
          </p:cNvPr>
          <p:cNvSpPr txBox="1"/>
          <p:nvPr/>
        </p:nvSpPr>
        <p:spPr>
          <a:xfrm>
            <a:off x="1309091" y="1300161"/>
            <a:ext cx="535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Shoulder dislocation in pediatric, most common nerve injury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axillary nerve injury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71469-4EAA-A314-83C2-616FC9224622}"/>
              </a:ext>
            </a:extLst>
          </p:cNvPr>
          <p:cNvSpPr txBox="1"/>
          <p:nvPr/>
        </p:nvSpPr>
        <p:spPr>
          <a:xfrm>
            <a:off x="1309091" y="2690336"/>
            <a:ext cx="3941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All of the following are true about pediatric fracture, except: 
treatment of plastic deformity (manipulation) can be do in the clinic ✅✅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0BE91-216E-1246-0289-B431D7C6AA0C}"/>
              </a:ext>
            </a:extLst>
          </p:cNvPr>
          <p:cNvSpPr txBox="1"/>
          <p:nvPr/>
        </p:nvSpPr>
        <p:spPr>
          <a:xfrm>
            <a:off x="1309091" y="4911508"/>
            <a:ext cx="394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Shortening deformity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0DD72-F2EF-68B6-88A7-D5CE5425D0A2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7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38829-F247-154B-02D0-CAE262A8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08" y="719666"/>
            <a:ext cx="5759507" cy="541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FD9C39-B040-56C9-D1FB-587CDFA6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08" y="719666"/>
            <a:ext cx="431128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8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6C118C-52CB-3924-45C8-127AA2412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" y="719666"/>
            <a:ext cx="5024251" cy="541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E52A0-14B6-BA89-FF7D-B03971E49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56" y="719665"/>
            <a:ext cx="518810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DEF76-D4E0-D3ED-0117-7797315A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" y="1081087"/>
            <a:ext cx="5172075" cy="469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FD422-35AB-A1F5-5C93-DB3E69CF3932}"/>
              </a:ext>
            </a:extLst>
          </p:cNvPr>
          <p:cNvSpPr txBox="1"/>
          <p:nvPr/>
        </p:nvSpPr>
        <p:spPr>
          <a:xfrm>
            <a:off x="5762031" y="3105833"/>
            <a:ext cx="6098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MC age of this disease--&gt; 14</a:t>
            </a:r>
          </a:p>
        </p:txBody>
      </p:sp>
    </p:spTree>
    <p:extLst>
      <p:ext uri="{BB962C8B-B14F-4D97-AF65-F5344CB8AC3E}">
        <p14:creationId xmlns:p14="http://schemas.microsoft.com/office/powerpoint/2010/main" val="400585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2CF7-0168-27A0-FC88-1DFECCA6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287"/>
            <a:ext cx="6381750" cy="3781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33CB2-895E-A43E-59A3-526E46F1782A}"/>
              </a:ext>
            </a:extLst>
          </p:cNvPr>
          <p:cNvSpPr txBox="1"/>
          <p:nvPr/>
        </p:nvSpPr>
        <p:spPr>
          <a:xfrm>
            <a:off x="6381750" y="2767279"/>
            <a:ext cx="6098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Mechanismof</a:t>
            </a:r>
            <a:r>
              <a:rPr lang="en-US" sz="4000" dirty="0"/>
              <a:t> injury :</a:t>
            </a:r>
          </a:p>
          <a:p>
            <a:r>
              <a:rPr lang="en-US" sz="4000" dirty="0"/>
              <a:t> vertical shear</a:t>
            </a:r>
          </a:p>
        </p:txBody>
      </p:sp>
    </p:spTree>
    <p:extLst>
      <p:ext uri="{BB962C8B-B14F-4D97-AF65-F5344CB8AC3E}">
        <p14:creationId xmlns:p14="http://schemas.microsoft.com/office/powerpoint/2010/main" val="164707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B18A7-4E48-9AC6-6FDE-A4EF3D151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23477"/>
            <a:ext cx="8128000" cy="2203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6F152E-A0B9-4541-DB51-6C3C56766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90" y="2726927"/>
            <a:ext cx="791091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F0DA8-331E-8455-C9E2-F5D07E3D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33730"/>
            <a:ext cx="8128000" cy="3095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149C4-77DA-CFD8-5734-31AAAB868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25" y="3429000"/>
            <a:ext cx="7953375" cy="30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B98A9-C6D9-BA83-7D20-739966BEB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53" y="217873"/>
            <a:ext cx="8128000" cy="3211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1EF4DF-2B00-5359-D7B3-D11119A21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53" y="3382319"/>
            <a:ext cx="8128000" cy="32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7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A8A9A-1CDB-6AB4-09DA-3C11D72AD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8128000" cy="3188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C50605-9E9A-B062-7E45-9BC211DC7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" y="2227319"/>
            <a:ext cx="4732022" cy="42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3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E8EE5F-A277-91E2-C1F9-B2FB3F767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78" y="613171"/>
            <a:ext cx="7686675" cy="1666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58D27-1997-2689-A30F-7EB00A3A2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34" y="2956321"/>
            <a:ext cx="3810000" cy="369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56CE1-2616-18FD-7389-588DCF2B2137}"/>
              </a:ext>
            </a:extLst>
          </p:cNvPr>
          <p:cNvSpPr txBox="1"/>
          <p:nvPr/>
        </p:nvSpPr>
        <p:spPr>
          <a:xfrm>
            <a:off x="6316268" y="4434839"/>
            <a:ext cx="6098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perthis</a:t>
            </a:r>
            <a:r>
              <a:rPr lang="en-US" sz="4000" dirty="0"/>
              <a:t> disease</a:t>
            </a:r>
          </a:p>
        </p:txBody>
      </p:sp>
    </p:spTree>
    <p:extLst>
      <p:ext uri="{BB962C8B-B14F-4D97-AF65-F5344CB8AC3E}">
        <p14:creationId xmlns:p14="http://schemas.microsoft.com/office/powerpoint/2010/main" val="390093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C4CB9-353C-C85F-E0A6-0E5A20BE0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0"/>
            <a:ext cx="7200900" cy="315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245317-2829-D7D6-B958-5A4AA0284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3471864"/>
            <a:ext cx="7200900" cy="25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أرشيف العظام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أرشيف العظام </dc:title>
  <dc:creator>shereenahmad202002@gmail.com</dc:creator>
  <cp:lastModifiedBy>shereenahmad202002@gmail.com</cp:lastModifiedBy>
  <cp:revision>1</cp:revision>
  <dcterms:created xsi:type="dcterms:W3CDTF">2025-05-14T15:03:26Z</dcterms:created>
  <dcterms:modified xsi:type="dcterms:W3CDTF">2025-05-14T15:18:29Z</dcterms:modified>
</cp:coreProperties>
</file>