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9"/>
  </p:notesMasterIdLst>
  <p:sldIdLst>
    <p:sldId id="300" r:id="rId2"/>
    <p:sldId id="387" r:id="rId3"/>
    <p:sldId id="303" r:id="rId4"/>
    <p:sldId id="304" r:id="rId5"/>
    <p:sldId id="305" r:id="rId6"/>
    <p:sldId id="306" r:id="rId7"/>
    <p:sldId id="401" r:id="rId8"/>
    <p:sldId id="312" r:id="rId9"/>
    <p:sldId id="309" r:id="rId10"/>
    <p:sldId id="307" r:id="rId11"/>
    <p:sldId id="310" r:id="rId12"/>
    <p:sldId id="313" r:id="rId13"/>
    <p:sldId id="362" r:id="rId14"/>
    <p:sldId id="372" r:id="rId15"/>
    <p:sldId id="314" r:id="rId16"/>
    <p:sldId id="388" r:id="rId17"/>
    <p:sldId id="393" r:id="rId18"/>
    <p:sldId id="400" r:id="rId19"/>
    <p:sldId id="315" r:id="rId20"/>
    <p:sldId id="394" r:id="rId21"/>
    <p:sldId id="398" r:id="rId22"/>
    <p:sldId id="316" r:id="rId23"/>
    <p:sldId id="402" r:id="rId24"/>
    <p:sldId id="317" r:id="rId25"/>
    <p:sldId id="405" r:id="rId26"/>
    <p:sldId id="318" r:id="rId27"/>
    <p:sldId id="323" r:id="rId28"/>
    <p:sldId id="403" r:id="rId29"/>
    <p:sldId id="319" r:id="rId30"/>
    <p:sldId id="395" r:id="rId31"/>
    <p:sldId id="320" r:id="rId32"/>
    <p:sldId id="386" r:id="rId33"/>
    <p:sldId id="326" r:id="rId34"/>
    <p:sldId id="327" r:id="rId35"/>
    <p:sldId id="311" r:id="rId36"/>
    <p:sldId id="328" r:id="rId37"/>
    <p:sldId id="329" r:id="rId38"/>
    <p:sldId id="391" r:id="rId39"/>
    <p:sldId id="389" r:id="rId40"/>
    <p:sldId id="379" r:id="rId41"/>
    <p:sldId id="331" r:id="rId42"/>
    <p:sldId id="332" r:id="rId43"/>
    <p:sldId id="333" r:id="rId44"/>
    <p:sldId id="363" r:id="rId45"/>
    <p:sldId id="404" r:id="rId46"/>
    <p:sldId id="335" r:id="rId47"/>
    <p:sldId id="406" r:id="rId48"/>
    <p:sldId id="399" r:id="rId49"/>
    <p:sldId id="392" r:id="rId50"/>
    <p:sldId id="380" r:id="rId51"/>
    <p:sldId id="361" r:id="rId52"/>
    <p:sldId id="366" r:id="rId53"/>
    <p:sldId id="367" r:id="rId54"/>
    <p:sldId id="377" r:id="rId55"/>
    <p:sldId id="336" r:id="rId56"/>
    <p:sldId id="338" r:id="rId57"/>
    <p:sldId id="340" r:id="rId58"/>
    <p:sldId id="390" r:id="rId59"/>
    <p:sldId id="341" r:id="rId60"/>
    <p:sldId id="348" r:id="rId61"/>
    <p:sldId id="349" r:id="rId62"/>
    <p:sldId id="350" r:id="rId63"/>
    <p:sldId id="384" r:id="rId64"/>
    <p:sldId id="385" r:id="rId65"/>
    <p:sldId id="369" r:id="rId66"/>
    <p:sldId id="370" r:id="rId67"/>
    <p:sldId id="396" r:id="rId68"/>
  </p:sldIdLst>
  <p:sldSz cx="9144000" cy="6858000" type="screen4x3"/>
  <p:notesSz cx="6858000" cy="9144000"/>
  <p:defaultTextStyle>
    <a:defPPr>
      <a:defRPr lang="en-AU"/>
    </a:defPPr>
    <a:lvl1pPr algn="l" rtl="0" fontAlgn="base">
      <a:spcBef>
        <a:spcPct val="0"/>
      </a:spcBef>
      <a:spcAft>
        <a:spcPct val="0"/>
      </a:spcAft>
      <a:defRPr kern="1200" baseline="30000">
        <a:solidFill>
          <a:schemeClr val="tx1"/>
        </a:solidFill>
        <a:latin typeface="Cambria" panose="02040503050406030204" pitchFamily="18" charset="0"/>
        <a:ea typeface="+mn-ea"/>
        <a:cs typeface="Arial" panose="020B0604020202020204" pitchFamily="34" charset="0"/>
      </a:defRPr>
    </a:lvl1pPr>
    <a:lvl2pPr marL="457200" algn="l" rtl="0" fontAlgn="base">
      <a:spcBef>
        <a:spcPct val="0"/>
      </a:spcBef>
      <a:spcAft>
        <a:spcPct val="0"/>
      </a:spcAft>
      <a:defRPr kern="1200" baseline="30000">
        <a:solidFill>
          <a:schemeClr val="tx1"/>
        </a:solidFill>
        <a:latin typeface="Cambria" panose="02040503050406030204" pitchFamily="18" charset="0"/>
        <a:ea typeface="+mn-ea"/>
        <a:cs typeface="Arial" panose="020B0604020202020204" pitchFamily="34" charset="0"/>
      </a:defRPr>
    </a:lvl2pPr>
    <a:lvl3pPr marL="914400" algn="l" rtl="0" fontAlgn="base">
      <a:spcBef>
        <a:spcPct val="0"/>
      </a:spcBef>
      <a:spcAft>
        <a:spcPct val="0"/>
      </a:spcAft>
      <a:defRPr kern="1200" baseline="30000">
        <a:solidFill>
          <a:schemeClr val="tx1"/>
        </a:solidFill>
        <a:latin typeface="Cambria" panose="02040503050406030204" pitchFamily="18" charset="0"/>
        <a:ea typeface="+mn-ea"/>
        <a:cs typeface="Arial" panose="020B0604020202020204" pitchFamily="34" charset="0"/>
      </a:defRPr>
    </a:lvl3pPr>
    <a:lvl4pPr marL="1371600" algn="l" rtl="0" fontAlgn="base">
      <a:spcBef>
        <a:spcPct val="0"/>
      </a:spcBef>
      <a:spcAft>
        <a:spcPct val="0"/>
      </a:spcAft>
      <a:defRPr kern="1200" baseline="30000">
        <a:solidFill>
          <a:schemeClr val="tx1"/>
        </a:solidFill>
        <a:latin typeface="Cambria" panose="02040503050406030204" pitchFamily="18" charset="0"/>
        <a:ea typeface="+mn-ea"/>
        <a:cs typeface="Arial" panose="020B0604020202020204" pitchFamily="34" charset="0"/>
      </a:defRPr>
    </a:lvl4pPr>
    <a:lvl5pPr marL="1828800" algn="l" rtl="0" fontAlgn="base">
      <a:spcBef>
        <a:spcPct val="0"/>
      </a:spcBef>
      <a:spcAft>
        <a:spcPct val="0"/>
      </a:spcAft>
      <a:defRPr kern="1200" baseline="30000">
        <a:solidFill>
          <a:schemeClr val="tx1"/>
        </a:solidFill>
        <a:latin typeface="Cambria" panose="02040503050406030204" pitchFamily="18" charset="0"/>
        <a:ea typeface="+mn-ea"/>
        <a:cs typeface="Arial" panose="020B0604020202020204" pitchFamily="34" charset="0"/>
      </a:defRPr>
    </a:lvl5pPr>
    <a:lvl6pPr marL="2286000" algn="l" defTabSz="914400" rtl="0" eaLnBrk="1" latinLnBrk="0" hangingPunct="1">
      <a:defRPr kern="1200" baseline="30000">
        <a:solidFill>
          <a:schemeClr val="tx1"/>
        </a:solidFill>
        <a:latin typeface="Cambria" panose="02040503050406030204" pitchFamily="18" charset="0"/>
        <a:ea typeface="+mn-ea"/>
        <a:cs typeface="Arial" panose="020B0604020202020204" pitchFamily="34" charset="0"/>
      </a:defRPr>
    </a:lvl6pPr>
    <a:lvl7pPr marL="2743200" algn="l" defTabSz="914400" rtl="0" eaLnBrk="1" latinLnBrk="0" hangingPunct="1">
      <a:defRPr kern="1200" baseline="30000">
        <a:solidFill>
          <a:schemeClr val="tx1"/>
        </a:solidFill>
        <a:latin typeface="Cambria" panose="02040503050406030204" pitchFamily="18" charset="0"/>
        <a:ea typeface="+mn-ea"/>
        <a:cs typeface="Arial" panose="020B0604020202020204" pitchFamily="34" charset="0"/>
      </a:defRPr>
    </a:lvl7pPr>
    <a:lvl8pPr marL="3200400" algn="l" defTabSz="914400" rtl="0" eaLnBrk="1" latinLnBrk="0" hangingPunct="1">
      <a:defRPr kern="1200" baseline="30000">
        <a:solidFill>
          <a:schemeClr val="tx1"/>
        </a:solidFill>
        <a:latin typeface="Cambria" panose="02040503050406030204" pitchFamily="18" charset="0"/>
        <a:ea typeface="+mn-ea"/>
        <a:cs typeface="Arial" panose="020B0604020202020204" pitchFamily="34" charset="0"/>
      </a:defRPr>
    </a:lvl8pPr>
    <a:lvl9pPr marL="3657600" algn="l" defTabSz="914400" rtl="0" eaLnBrk="1" latinLnBrk="0" hangingPunct="1">
      <a:defRPr kern="1200" baseline="30000">
        <a:solidFill>
          <a:schemeClr val="tx1"/>
        </a:solidFill>
        <a:latin typeface="Cambria" panose="020405030504060302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CCFF"/>
    <a:srgbClr val="CC3300"/>
    <a:srgbClr val="F4EBAA"/>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709" autoAdjust="0"/>
    <p:restoredTop sz="94617" autoAdjust="0"/>
  </p:normalViewPr>
  <p:slideViewPr>
    <p:cSldViewPr>
      <p:cViewPr varScale="1">
        <p:scale>
          <a:sx n="82" d="100"/>
          <a:sy n="82" d="100"/>
        </p:scale>
        <p:origin x="1685"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aseline="0">
                <a:latin typeface="Arial" pitchFamily="34" charset="0"/>
                <a:cs typeface="Arial" pitchFamily="34" charset="0"/>
              </a:defRPr>
            </a:lvl1pPr>
          </a:lstStyle>
          <a:p>
            <a:pPr>
              <a:defRPr/>
            </a:pPr>
            <a:endParaRPr lang="en-AU"/>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aseline="0">
                <a:latin typeface="Arial" pitchFamily="34" charset="0"/>
                <a:cs typeface="Arial" pitchFamily="34" charset="0"/>
              </a:defRPr>
            </a:lvl1pPr>
          </a:lstStyle>
          <a:p>
            <a:pPr>
              <a:defRPr/>
            </a:pPr>
            <a:endParaRPr lang="en-AU"/>
          </a:p>
        </p:txBody>
      </p:sp>
      <p:sp>
        <p:nvSpPr>
          <p:cNvPr id="7066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aseline="0">
                <a:latin typeface="Arial" pitchFamily="34" charset="0"/>
                <a:cs typeface="Arial" pitchFamily="34" charset="0"/>
              </a:defRPr>
            </a:lvl1pPr>
          </a:lstStyle>
          <a:p>
            <a:pPr>
              <a:defRPr/>
            </a:pPr>
            <a:endParaRPr lang="en-AU"/>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aseline="0">
                <a:latin typeface="Arial" panose="020B0604020202020204" pitchFamily="34" charset="0"/>
              </a:defRPr>
            </a:lvl1pPr>
          </a:lstStyle>
          <a:p>
            <a:fld id="{94FD0E0A-18C2-4402-83F5-BF4D9AEF5E32}" type="slidenum">
              <a:rPr lang="ar-SA" altLang="ar-JO"/>
              <a:pPr/>
              <a:t>‹#›</a:t>
            </a:fld>
            <a:endParaRPr lang="en-AU" altLang="ar-JO"/>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30000">
                <a:solidFill>
                  <a:schemeClr val="tx1"/>
                </a:solidFill>
                <a:latin typeface="Cambria" panose="02040503050406030204" pitchFamily="18" charset="0"/>
                <a:cs typeface="Arial" panose="020B0604020202020204" pitchFamily="34" charset="0"/>
              </a:defRPr>
            </a:lvl1pPr>
            <a:lvl2pPr marL="742950" indent="-285750" eaLnBrk="0" hangingPunct="0">
              <a:defRPr baseline="30000">
                <a:solidFill>
                  <a:schemeClr val="tx1"/>
                </a:solidFill>
                <a:latin typeface="Cambria" panose="02040503050406030204" pitchFamily="18" charset="0"/>
                <a:cs typeface="Arial" panose="020B0604020202020204" pitchFamily="34" charset="0"/>
              </a:defRPr>
            </a:lvl2pPr>
            <a:lvl3pPr marL="1143000" indent="-228600" eaLnBrk="0" hangingPunct="0">
              <a:defRPr baseline="30000">
                <a:solidFill>
                  <a:schemeClr val="tx1"/>
                </a:solidFill>
                <a:latin typeface="Cambria" panose="02040503050406030204" pitchFamily="18" charset="0"/>
                <a:cs typeface="Arial" panose="020B0604020202020204" pitchFamily="34" charset="0"/>
              </a:defRPr>
            </a:lvl3pPr>
            <a:lvl4pPr marL="1600200" indent="-228600" eaLnBrk="0" hangingPunct="0">
              <a:defRPr baseline="30000">
                <a:solidFill>
                  <a:schemeClr val="tx1"/>
                </a:solidFill>
                <a:latin typeface="Cambria" panose="02040503050406030204" pitchFamily="18" charset="0"/>
                <a:cs typeface="Arial" panose="020B0604020202020204" pitchFamily="34" charset="0"/>
              </a:defRPr>
            </a:lvl4pPr>
            <a:lvl5pPr marL="2057400" indent="-228600" eaLnBrk="0" hangingPunct="0">
              <a:defRPr baseline="30000">
                <a:solidFill>
                  <a:schemeClr val="tx1"/>
                </a:solidFill>
                <a:latin typeface="Cambria" panose="02040503050406030204" pitchFamily="18" charset="0"/>
                <a:cs typeface="Arial" panose="020B0604020202020204" pitchFamily="34" charset="0"/>
              </a:defRPr>
            </a:lvl5pPr>
            <a:lvl6pPr marL="25146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6pPr>
            <a:lvl7pPr marL="29718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7pPr>
            <a:lvl8pPr marL="34290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8pPr>
            <a:lvl9pPr marL="38862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9pPr>
          </a:lstStyle>
          <a:p>
            <a:pPr eaLnBrk="1" hangingPunct="1"/>
            <a:fld id="{E6F138F8-9824-420D-8B95-AEA4D9971928}" type="slidenum">
              <a:rPr lang="ar-SA" altLang="ar-JO" baseline="0">
                <a:latin typeface="Arial" panose="020B0604020202020204" pitchFamily="34" charset="0"/>
              </a:rPr>
              <a:pPr eaLnBrk="1" hangingPunct="1"/>
              <a:t>1</a:t>
            </a:fld>
            <a:endParaRPr lang="en-AU" altLang="ar-JO" baseline="0">
              <a:latin typeface="Arial" panose="020B0604020202020204" pitchFamily="34" charset="0"/>
            </a:endParaRPr>
          </a:p>
        </p:txBody>
      </p:sp>
      <p:sp>
        <p:nvSpPr>
          <p:cNvPr id="71683" name="Rectangle 2"/>
          <p:cNvSpPr>
            <a:spLocks noRo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ar-JO"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30000">
                <a:solidFill>
                  <a:schemeClr val="tx1"/>
                </a:solidFill>
                <a:latin typeface="Cambria" panose="02040503050406030204" pitchFamily="18" charset="0"/>
                <a:cs typeface="Arial" panose="020B0604020202020204" pitchFamily="34" charset="0"/>
              </a:defRPr>
            </a:lvl1pPr>
            <a:lvl2pPr marL="742950" indent="-285750" eaLnBrk="0" hangingPunct="0">
              <a:defRPr baseline="30000">
                <a:solidFill>
                  <a:schemeClr val="tx1"/>
                </a:solidFill>
                <a:latin typeface="Cambria" panose="02040503050406030204" pitchFamily="18" charset="0"/>
                <a:cs typeface="Arial" panose="020B0604020202020204" pitchFamily="34" charset="0"/>
              </a:defRPr>
            </a:lvl2pPr>
            <a:lvl3pPr marL="1143000" indent="-228600" eaLnBrk="0" hangingPunct="0">
              <a:defRPr baseline="30000">
                <a:solidFill>
                  <a:schemeClr val="tx1"/>
                </a:solidFill>
                <a:latin typeface="Cambria" panose="02040503050406030204" pitchFamily="18" charset="0"/>
                <a:cs typeface="Arial" panose="020B0604020202020204" pitchFamily="34" charset="0"/>
              </a:defRPr>
            </a:lvl3pPr>
            <a:lvl4pPr marL="1600200" indent="-228600" eaLnBrk="0" hangingPunct="0">
              <a:defRPr baseline="30000">
                <a:solidFill>
                  <a:schemeClr val="tx1"/>
                </a:solidFill>
                <a:latin typeface="Cambria" panose="02040503050406030204" pitchFamily="18" charset="0"/>
                <a:cs typeface="Arial" panose="020B0604020202020204" pitchFamily="34" charset="0"/>
              </a:defRPr>
            </a:lvl4pPr>
            <a:lvl5pPr marL="2057400" indent="-228600" eaLnBrk="0" hangingPunct="0">
              <a:defRPr baseline="30000">
                <a:solidFill>
                  <a:schemeClr val="tx1"/>
                </a:solidFill>
                <a:latin typeface="Cambria" panose="02040503050406030204" pitchFamily="18" charset="0"/>
                <a:cs typeface="Arial" panose="020B0604020202020204" pitchFamily="34" charset="0"/>
              </a:defRPr>
            </a:lvl5pPr>
            <a:lvl6pPr marL="25146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6pPr>
            <a:lvl7pPr marL="29718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7pPr>
            <a:lvl8pPr marL="34290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8pPr>
            <a:lvl9pPr marL="38862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9pPr>
          </a:lstStyle>
          <a:p>
            <a:pPr eaLnBrk="1" hangingPunct="1"/>
            <a:fld id="{74C46D8C-F66E-4F08-9955-5BED647C2C24}" type="slidenum">
              <a:rPr lang="ar-SA" altLang="ar-JO" baseline="0">
                <a:latin typeface="Arial" panose="020B0604020202020204" pitchFamily="34" charset="0"/>
              </a:rPr>
              <a:pPr eaLnBrk="1" hangingPunct="1"/>
              <a:t>11</a:t>
            </a:fld>
            <a:endParaRPr lang="en-AU" altLang="ar-JO" baseline="0">
              <a:latin typeface="Arial" panose="020B0604020202020204" pitchFamily="34" charset="0"/>
            </a:endParaRPr>
          </a:p>
        </p:txBody>
      </p:sp>
      <p:sp>
        <p:nvSpPr>
          <p:cNvPr id="80899" name="Rectangle 2"/>
          <p:cNvSpPr>
            <a:spLocks noRo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ar-JO"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30000">
                <a:solidFill>
                  <a:schemeClr val="tx1"/>
                </a:solidFill>
                <a:latin typeface="Cambria" panose="02040503050406030204" pitchFamily="18" charset="0"/>
                <a:cs typeface="Arial" panose="020B0604020202020204" pitchFamily="34" charset="0"/>
              </a:defRPr>
            </a:lvl1pPr>
            <a:lvl2pPr marL="742950" indent="-285750" eaLnBrk="0" hangingPunct="0">
              <a:defRPr baseline="30000">
                <a:solidFill>
                  <a:schemeClr val="tx1"/>
                </a:solidFill>
                <a:latin typeface="Cambria" panose="02040503050406030204" pitchFamily="18" charset="0"/>
                <a:cs typeface="Arial" panose="020B0604020202020204" pitchFamily="34" charset="0"/>
              </a:defRPr>
            </a:lvl2pPr>
            <a:lvl3pPr marL="1143000" indent="-228600" eaLnBrk="0" hangingPunct="0">
              <a:defRPr baseline="30000">
                <a:solidFill>
                  <a:schemeClr val="tx1"/>
                </a:solidFill>
                <a:latin typeface="Cambria" panose="02040503050406030204" pitchFamily="18" charset="0"/>
                <a:cs typeface="Arial" panose="020B0604020202020204" pitchFamily="34" charset="0"/>
              </a:defRPr>
            </a:lvl3pPr>
            <a:lvl4pPr marL="1600200" indent="-228600" eaLnBrk="0" hangingPunct="0">
              <a:defRPr baseline="30000">
                <a:solidFill>
                  <a:schemeClr val="tx1"/>
                </a:solidFill>
                <a:latin typeface="Cambria" panose="02040503050406030204" pitchFamily="18" charset="0"/>
                <a:cs typeface="Arial" panose="020B0604020202020204" pitchFamily="34" charset="0"/>
              </a:defRPr>
            </a:lvl4pPr>
            <a:lvl5pPr marL="2057400" indent="-228600" eaLnBrk="0" hangingPunct="0">
              <a:defRPr baseline="30000">
                <a:solidFill>
                  <a:schemeClr val="tx1"/>
                </a:solidFill>
                <a:latin typeface="Cambria" panose="02040503050406030204" pitchFamily="18" charset="0"/>
                <a:cs typeface="Arial" panose="020B0604020202020204" pitchFamily="34" charset="0"/>
              </a:defRPr>
            </a:lvl5pPr>
            <a:lvl6pPr marL="25146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6pPr>
            <a:lvl7pPr marL="29718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7pPr>
            <a:lvl8pPr marL="34290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8pPr>
            <a:lvl9pPr marL="38862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9pPr>
          </a:lstStyle>
          <a:p>
            <a:pPr eaLnBrk="1" hangingPunct="1"/>
            <a:fld id="{2C682C98-594A-47AB-AC87-E49C827A28D7}" type="slidenum">
              <a:rPr lang="ar-SA" altLang="ar-JO" baseline="0">
                <a:latin typeface="Arial" panose="020B0604020202020204" pitchFamily="34" charset="0"/>
              </a:rPr>
              <a:pPr eaLnBrk="1" hangingPunct="1"/>
              <a:t>12</a:t>
            </a:fld>
            <a:endParaRPr lang="en-AU" altLang="ar-JO" baseline="0">
              <a:latin typeface="Arial" panose="020B0604020202020204" pitchFamily="34" charset="0"/>
            </a:endParaRPr>
          </a:p>
        </p:txBody>
      </p:sp>
      <p:sp>
        <p:nvSpPr>
          <p:cNvPr id="81923" name="Rectangle 2"/>
          <p:cNvSpPr>
            <a:spLocks noRo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ar-JO"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30000">
                <a:solidFill>
                  <a:schemeClr val="tx1"/>
                </a:solidFill>
                <a:latin typeface="Cambria" panose="02040503050406030204" pitchFamily="18" charset="0"/>
                <a:cs typeface="Arial" panose="020B0604020202020204" pitchFamily="34" charset="0"/>
              </a:defRPr>
            </a:lvl1pPr>
            <a:lvl2pPr marL="742950" indent="-285750" eaLnBrk="0" hangingPunct="0">
              <a:defRPr baseline="30000">
                <a:solidFill>
                  <a:schemeClr val="tx1"/>
                </a:solidFill>
                <a:latin typeface="Cambria" panose="02040503050406030204" pitchFamily="18" charset="0"/>
                <a:cs typeface="Arial" panose="020B0604020202020204" pitchFamily="34" charset="0"/>
              </a:defRPr>
            </a:lvl2pPr>
            <a:lvl3pPr marL="1143000" indent="-228600" eaLnBrk="0" hangingPunct="0">
              <a:defRPr baseline="30000">
                <a:solidFill>
                  <a:schemeClr val="tx1"/>
                </a:solidFill>
                <a:latin typeface="Cambria" panose="02040503050406030204" pitchFamily="18" charset="0"/>
                <a:cs typeface="Arial" panose="020B0604020202020204" pitchFamily="34" charset="0"/>
              </a:defRPr>
            </a:lvl3pPr>
            <a:lvl4pPr marL="1600200" indent="-228600" eaLnBrk="0" hangingPunct="0">
              <a:defRPr baseline="30000">
                <a:solidFill>
                  <a:schemeClr val="tx1"/>
                </a:solidFill>
                <a:latin typeface="Cambria" panose="02040503050406030204" pitchFamily="18" charset="0"/>
                <a:cs typeface="Arial" panose="020B0604020202020204" pitchFamily="34" charset="0"/>
              </a:defRPr>
            </a:lvl4pPr>
            <a:lvl5pPr marL="2057400" indent="-228600" eaLnBrk="0" hangingPunct="0">
              <a:defRPr baseline="30000">
                <a:solidFill>
                  <a:schemeClr val="tx1"/>
                </a:solidFill>
                <a:latin typeface="Cambria" panose="02040503050406030204" pitchFamily="18" charset="0"/>
                <a:cs typeface="Arial" panose="020B0604020202020204" pitchFamily="34" charset="0"/>
              </a:defRPr>
            </a:lvl5pPr>
            <a:lvl6pPr marL="25146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6pPr>
            <a:lvl7pPr marL="29718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7pPr>
            <a:lvl8pPr marL="34290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8pPr>
            <a:lvl9pPr marL="38862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9pPr>
          </a:lstStyle>
          <a:p>
            <a:pPr eaLnBrk="1" hangingPunct="1"/>
            <a:fld id="{211DD9B2-547E-4F48-A86D-8ADEABD4141D}" type="slidenum">
              <a:rPr lang="ar-SA" altLang="ar-JO" baseline="0">
                <a:latin typeface="Arial" panose="020B0604020202020204" pitchFamily="34" charset="0"/>
              </a:rPr>
              <a:pPr eaLnBrk="1" hangingPunct="1"/>
              <a:t>13</a:t>
            </a:fld>
            <a:endParaRPr lang="en-AU" altLang="ar-JO" baseline="0">
              <a:latin typeface="Arial" panose="020B0604020202020204" pitchFamily="34" charset="0"/>
            </a:endParaRPr>
          </a:p>
        </p:txBody>
      </p:sp>
      <p:sp>
        <p:nvSpPr>
          <p:cNvPr id="82947" name="Rectangle 2"/>
          <p:cNvSpPr>
            <a:spLocks noRo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JO" altLang="ar-JO"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Ro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ar-JO"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30000">
                <a:solidFill>
                  <a:schemeClr val="tx1"/>
                </a:solidFill>
                <a:latin typeface="Cambria" panose="02040503050406030204" pitchFamily="18" charset="0"/>
                <a:cs typeface="Arial" panose="020B0604020202020204" pitchFamily="34" charset="0"/>
              </a:defRPr>
            </a:lvl1pPr>
            <a:lvl2pPr marL="742950" indent="-285750" eaLnBrk="0" hangingPunct="0">
              <a:defRPr baseline="30000">
                <a:solidFill>
                  <a:schemeClr val="tx1"/>
                </a:solidFill>
                <a:latin typeface="Cambria" panose="02040503050406030204" pitchFamily="18" charset="0"/>
                <a:cs typeface="Arial" panose="020B0604020202020204" pitchFamily="34" charset="0"/>
              </a:defRPr>
            </a:lvl2pPr>
            <a:lvl3pPr marL="1143000" indent="-228600" eaLnBrk="0" hangingPunct="0">
              <a:defRPr baseline="30000">
                <a:solidFill>
                  <a:schemeClr val="tx1"/>
                </a:solidFill>
                <a:latin typeface="Cambria" panose="02040503050406030204" pitchFamily="18" charset="0"/>
                <a:cs typeface="Arial" panose="020B0604020202020204" pitchFamily="34" charset="0"/>
              </a:defRPr>
            </a:lvl3pPr>
            <a:lvl4pPr marL="1600200" indent="-228600" eaLnBrk="0" hangingPunct="0">
              <a:defRPr baseline="30000">
                <a:solidFill>
                  <a:schemeClr val="tx1"/>
                </a:solidFill>
                <a:latin typeface="Cambria" panose="02040503050406030204" pitchFamily="18" charset="0"/>
                <a:cs typeface="Arial" panose="020B0604020202020204" pitchFamily="34" charset="0"/>
              </a:defRPr>
            </a:lvl4pPr>
            <a:lvl5pPr marL="2057400" indent="-228600" eaLnBrk="0" hangingPunct="0">
              <a:defRPr baseline="30000">
                <a:solidFill>
                  <a:schemeClr val="tx1"/>
                </a:solidFill>
                <a:latin typeface="Cambria" panose="02040503050406030204" pitchFamily="18" charset="0"/>
                <a:cs typeface="Arial" panose="020B0604020202020204" pitchFamily="34" charset="0"/>
              </a:defRPr>
            </a:lvl5pPr>
            <a:lvl6pPr marL="25146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6pPr>
            <a:lvl7pPr marL="29718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7pPr>
            <a:lvl8pPr marL="34290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8pPr>
            <a:lvl9pPr marL="38862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9pPr>
          </a:lstStyle>
          <a:p>
            <a:pPr eaLnBrk="1" hangingPunct="1"/>
            <a:fld id="{4848813F-290D-4574-B4C4-FFFA289437F9}" type="slidenum">
              <a:rPr lang="ar-SA" altLang="ar-JO" baseline="0">
                <a:latin typeface="Arial" panose="020B0604020202020204" pitchFamily="34" charset="0"/>
              </a:rPr>
              <a:pPr eaLnBrk="1" hangingPunct="1"/>
              <a:t>15</a:t>
            </a:fld>
            <a:endParaRPr lang="en-AU" altLang="ar-JO" baseline="0">
              <a:latin typeface="Arial" panose="020B0604020202020204" pitchFamily="34" charset="0"/>
            </a:endParaRPr>
          </a:p>
        </p:txBody>
      </p:sp>
      <p:sp>
        <p:nvSpPr>
          <p:cNvPr id="84995" name="Rectangle 2"/>
          <p:cNvSpPr>
            <a:spLocks noRo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ar-JO"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baseline="30000">
                <a:solidFill>
                  <a:schemeClr val="tx1"/>
                </a:solidFill>
                <a:latin typeface="Cambria" panose="02040503050406030204" pitchFamily="18" charset="0"/>
                <a:cs typeface="Arial" panose="020B0604020202020204" pitchFamily="34" charset="0"/>
              </a:defRPr>
            </a:lvl1pPr>
            <a:lvl2pPr marL="742950" indent="-285750" eaLnBrk="0" hangingPunct="0">
              <a:defRPr baseline="30000">
                <a:solidFill>
                  <a:schemeClr val="tx1"/>
                </a:solidFill>
                <a:latin typeface="Cambria" panose="02040503050406030204" pitchFamily="18" charset="0"/>
                <a:cs typeface="Arial" panose="020B0604020202020204" pitchFamily="34" charset="0"/>
              </a:defRPr>
            </a:lvl2pPr>
            <a:lvl3pPr marL="1143000" indent="-228600" eaLnBrk="0" hangingPunct="0">
              <a:defRPr baseline="30000">
                <a:solidFill>
                  <a:schemeClr val="tx1"/>
                </a:solidFill>
                <a:latin typeface="Cambria" panose="02040503050406030204" pitchFamily="18" charset="0"/>
                <a:cs typeface="Arial" panose="020B0604020202020204" pitchFamily="34" charset="0"/>
              </a:defRPr>
            </a:lvl3pPr>
            <a:lvl4pPr marL="1600200" indent="-228600" eaLnBrk="0" hangingPunct="0">
              <a:defRPr baseline="30000">
                <a:solidFill>
                  <a:schemeClr val="tx1"/>
                </a:solidFill>
                <a:latin typeface="Cambria" panose="02040503050406030204" pitchFamily="18" charset="0"/>
                <a:cs typeface="Arial" panose="020B0604020202020204" pitchFamily="34" charset="0"/>
              </a:defRPr>
            </a:lvl4pPr>
            <a:lvl5pPr marL="2057400" indent="-228600" eaLnBrk="0" hangingPunct="0">
              <a:defRPr baseline="30000">
                <a:solidFill>
                  <a:schemeClr val="tx1"/>
                </a:solidFill>
                <a:latin typeface="Cambria" panose="02040503050406030204" pitchFamily="18" charset="0"/>
                <a:cs typeface="Arial" panose="020B0604020202020204" pitchFamily="34" charset="0"/>
              </a:defRPr>
            </a:lvl5pPr>
            <a:lvl6pPr marL="25146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6pPr>
            <a:lvl7pPr marL="29718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7pPr>
            <a:lvl8pPr marL="34290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8pPr>
            <a:lvl9pPr marL="38862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9pPr>
          </a:lstStyle>
          <a:p>
            <a:pPr algn="r" eaLnBrk="1" hangingPunct="1"/>
            <a:fld id="{7EF6BF23-8C24-4018-96A3-C44A2A5F52E5}" type="slidenum">
              <a:rPr lang="ar-SA" altLang="ar-JO" sz="1200" baseline="0">
                <a:latin typeface="Arial" panose="020B0604020202020204" pitchFamily="34" charset="0"/>
              </a:rPr>
              <a:pPr algn="r" eaLnBrk="1" hangingPunct="1"/>
              <a:t>16</a:t>
            </a:fld>
            <a:endParaRPr lang="en-AU" altLang="ar-JO" sz="1200" baseline="0">
              <a:latin typeface="Arial" panose="020B0604020202020204" pitchFamily="34" charset="0"/>
            </a:endParaRPr>
          </a:p>
        </p:txBody>
      </p:sp>
      <p:sp>
        <p:nvSpPr>
          <p:cNvPr id="86019" name="Rectangle 2"/>
          <p:cNvSpPr>
            <a:spLocks noRo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ar-JO"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30000">
                <a:solidFill>
                  <a:schemeClr val="tx1"/>
                </a:solidFill>
                <a:latin typeface="Cambria" panose="02040503050406030204" pitchFamily="18" charset="0"/>
                <a:cs typeface="Arial" panose="020B0604020202020204" pitchFamily="34" charset="0"/>
              </a:defRPr>
            </a:lvl1pPr>
            <a:lvl2pPr marL="742950" indent="-285750" eaLnBrk="0" hangingPunct="0">
              <a:defRPr baseline="30000">
                <a:solidFill>
                  <a:schemeClr val="tx1"/>
                </a:solidFill>
                <a:latin typeface="Cambria" panose="02040503050406030204" pitchFamily="18" charset="0"/>
                <a:cs typeface="Arial" panose="020B0604020202020204" pitchFamily="34" charset="0"/>
              </a:defRPr>
            </a:lvl2pPr>
            <a:lvl3pPr marL="1143000" indent="-228600" eaLnBrk="0" hangingPunct="0">
              <a:defRPr baseline="30000">
                <a:solidFill>
                  <a:schemeClr val="tx1"/>
                </a:solidFill>
                <a:latin typeface="Cambria" panose="02040503050406030204" pitchFamily="18" charset="0"/>
                <a:cs typeface="Arial" panose="020B0604020202020204" pitchFamily="34" charset="0"/>
              </a:defRPr>
            </a:lvl3pPr>
            <a:lvl4pPr marL="1600200" indent="-228600" eaLnBrk="0" hangingPunct="0">
              <a:defRPr baseline="30000">
                <a:solidFill>
                  <a:schemeClr val="tx1"/>
                </a:solidFill>
                <a:latin typeface="Cambria" panose="02040503050406030204" pitchFamily="18" charset="0"/>
                <a:cs typeface="Arial" panose="020B0604020202020204" pitchFamily="34" charset="0"/>
              </a:defRPr>
            </a:lvl4pPr>
            <a:lvl5pPr marL="2057400" indent="-228600" eaLnBrk="0" hangingPunct="0">
              <a:defRPr baseline="30000">
                <a:solidFill>
                  <a:schemeClr val="tx1"/>
                </a:solidFill>
                <a:latin typeface="Cambria" panose="02040503050406030204" pitchFamily="18" charset="0"/>
                <a:cs typeface="Arial" panose="020B0604020202020204" pitchFamily="34" charset="0"/>
              </a:defRPr>
            </a:lvl5pPr>
            <a:lvl6pPr marL="25146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6pPr>
            <a:lvl7pPr marL="29718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7pPr>
            <a:lvl8pPr marL="34290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8pPr>
            <a:lvl9pPr marL="38862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9pPr>
          </a:lstStyle>
          <a:p>
            <a:pPr eaLnBrk="1" hangingPunct="1"/>
            <a:fld id="{D31F7FD3-4132-4D53-88B2-EB42B0968485}" type="slidenum">
              <a:rPr lang="ar-SA" altLang="ar-JO" baseline="0">
                <a:latin typeface="Arial" panose="020B0604020202020204" pitchFamily="34" charset="0"/>
              </a:rPr>
              <a:pPr eaLnBrk="1" hangingPunct="1"/>
              <a:t>19</a:t>
            </a:fld>
            <a:endParaRPr lang="en-AU" altLang="ar-JO" baseline="0">
              <a:latin typeface="Arial" panose="020B0604020202020204" pitchFamily="34" charset="0"/>
            </a:endParaRPr>
          </a:p>
        </p:txBody>
      </p:sp>
      <p:sp>
        <p:nvSpPr>
          <p:cNvPr id="87043" name="Rectangle 2"/>
          <p:cNvSpPr>
            <a:spLocks noRo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ar-JO"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30000">
                <a:solidFill>
                  <a:schemeClr val="tx1"/>
                </a:solidFill>
                <a:latin typeface="Cambria" panose="02040503050406030204" pitchFamily="18" charset="0"/>
                <a:cs typeface="Arial" panose="020B0604020202020204" pitchFamily="34" charset="0"/>
              </a:defRPr>
            </a:lvl1pPr>
            <a:lvl2pPr marL="742950" indent="-285750" eaLnBrk="0" hangingPunct="0">
              <a:defRPr baseline="30000">
                <a:solidFill>
                  <a:schemeClr val="tx1"/>
                </a:solidFill>
                <a:latin typeface="Cambria" panose="02040503050406030204" pitchFamily="18" charset="0"/>
                <a:cs typeface="Arial" panose="020B0604020202020204" pitchFamily="34" charset="0"/>
              </a:defRPr>
            </a:lvl2pPr>
            <a:lvl3pPr marL="1143000" indent="-228600" eaLnBrk="0" hangingPunct="0">
              <a:defRPr baseline="30000">
                <a:solidFill>
                  <a:schemeClr val="tx1"/>
                </a:solidFill>
                <a:latin typeface="Cambria" panose="02040503050406030204" pitchFamily="18" charset="0"/>
                <a:cs typeface="Arial" panose="020B0604020202020204" pitchFamily="34" charset="0"/>
              </a:defRPr>
            </a:lvl3pPr>
            <a:lvl4pPr marL="1600200" indent="-228600" eaLnBrk="0" hangingPunct="0">
              <a:defRPr baseline="30000">
                <a:solidFill>
                  <a:schemeClr val="tx1"/>
                </a:solidFill>
                <a:latin typeface="Cambria" panose="02040503050406030204" pitchFamily="18" charset="0"/>
                <a:cs typeface="Arial" panose="020B0604020202020204" pitchFamily="34" charset="0"/>
              </a:defRPr>
            </a:lvl4pPr>
            <a:lvl5pPr marL="2057400" indent="-228600" eaLnBrk="0" hangingPunct="0">
              <a:defRPr baseline="30000">
                <a:solidFill>
                  <a:schemeClr val="tx1"/>
                </a:solidFill>
                <a:latin typeface="Cambria" panose="02040503050406030204" pitchFamily="18" charset="0"/>
                <a:cs typeface="Arial" panose="020B0604020202020204" pitchFamily="34" charset="0"/>
              </a:defRPr>
            </a:lvl5pPr>
            <a:lvl6pPr marL="25146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6pPr>
            <a:lvl7pPr marL="29718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7pPr>
            <a:lvl8pPr marL="34290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8pPr>
            <a:lvl9pPr marL="38862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9pPr>
          </a:lstStyle>
          <a:p>
            <a:pPr eaLnBrk="1" hangingPunct="1"/>
            <a:fld id="{4332B99F-C39B-4672-8807-886345DE528F}" type="slidenum">
              <a:rPr lang="ar-SA" altLang="ar-JO" baseline="0">
                <a:latin typeface="Arial" panose="020B0604020202020204" pitchFamily="34" charset="0"/>
              </a:rPr>
              <a:pPr eaLnBrk="1" hangingPunct="1"/>
              <a:t>22</a:t>
            </a:fld>
            <a:endParaRPr lang="en-AU" altLang="ar-JO" baseline="0">
              <a:latin typeface="Arial" panose="020B0604020202020204" pitchFamily="34" charset="0"/>
            </a:endParaRPr>
          </a:p>
        </p:txBody>
      </p:sp>
      <p:sp>
        <p:nvSpPr>
          <p:cNvPr id="88067" name="Rectangle 2"/>
          <p:cNvSpPr>
            <a:spLocks noRo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ar-JO"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30000">
                <a:solidFill>
                  <a:schemeClr val="tx1"/>
                </a:solidFill>
                <a:latin typeface="Cambria" panose="02040503050406030204" pitchFamily="18" charset="0"/>
                <a:cs typeface="Arial" panose="020B0604020202020204" pitchFamily="34" charset="0"/>
              </a:defRPr>
            </a:lvl1pPr>
            <a:lvl2pPr marL="742950" indent="-285750" eaLnBrk="0" hangingPunct="0">
              <a:defRPr baseline="30000">
                <a:solidFill>
                  <a:schemeClr val="tx1"/>
                </a:solidFill>
                <a:latin typeface="Cambria" panose="02040503050406030204" pitchFamily="18" charset="0"/>
                <a:cs typeface="Arial" panose="020B0604020202020204" pitchFamily="34" charset="0"/>
              </a:defRPr>
            </a:lvl2pPr>
            <a:lvl3pPr marL="1143000" indent="-228600" eaLnBrk="0" hangingPunct="0">
              <a:defRPr baseline="30000">
                <a:solidFill>
                  <a:schemeClr val="tx1"/>
                </a:solidFill>
                <a:latin typeface="Cambria" panose="02040503050406030204" pitchFamily="18" charset="0"/>
                <a:cs typeface="Arial" panose="020B0604020202020204" pitchFamily="34" charset="0"/>
              </a:defRPr>
            </a:lvl3pPr>
            <a:lvl4pPr marL="1600200" indent="-228600" eaLnBrk="0" hangingPunct="0">
              <a:defRPr baseline="30000">
                <a:solidFill>
                  <a:schemeClr val="tx1"/>
                </a:solidFill>
                <a:latin typeface="Cambria" panose="02040503050406030204" pitchFamily="18" charset="0"/>
                <a:cs typeface="Arial" panose="020B0604020202020204" pitchFamily="34" charset="0"/>
              </a:defRPr>
            </a:lvl4pPr>
            <a:lvl5pPr marL="2057400" indent="-228600" eaLnBrk="0" hangingPunct="0">
              <a:defRPr baseline="30000">
                <a:solidFill>
                  <a:schemeClr val="tx1"/>
                </a:solidFill>
                <a:latin typeface="Cambria" panose="02040503050406030204" pitchFamily="18" charset="0"/>
                <a:cs typeface="Arial" panose="020B0604020202020204" pitchFamily="34" charset="0"/>
              </a:defRPr>
            </a:lvl5pPr>
            <a:lvl6pPr marL="25146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6pPr>
            <a:lvl7pPr marL="29718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7pPr>
            <a:lvl8pPr marL="34290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8pPr>
            <a:lvl9pPr marL="38862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9pPr>
          </a:lstStyle>
          <a:p>
            <a:pPr eaLnBrk="1" hangingPunct="1"/>
            <a:fld id="{B8363B72-54FB-4877-827F-C9F9FF43BD87}" type="slidenum">
              <a:rPr lang="ar-SA" altLang="ar-JO" baseline="0">
                <a:latin typeface="Arial" panose="020B0604020202020204" pitchFamily="34" charset="0"/>
              </a:rPr>
              <a:pPr eaLnBrk="1" hangingPunct="1"/>
              <a:t>24</a:t>
            </a:fld>
            <a:endParaRPr lang="en-AU" altLang="ar-JO" baseline="0">
              <a:latin typeface="Arial" panose="020B0604020202020204" pitchFamily="34" charset="0"/>
            </a:endParaRPr>
          </a:p>
        </p:txBody>
      </p:sp>
      <p:sp>
        <p:nvSpPr>
          <p:cNvPr id="89091" name="Rectangle 2"/>
          <p:cNvSpPr>
            <a:spLocks noRo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ar-JO"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Rot="1" noChangeArrowheads="1" noTextEdit="1"/>
          </p:cNvSpPr>
          <p:nvPr>
            <p:ph type="sldImg"/>
          </p:nvPr>
        </p:nvSpPr>
        <p:spPr>
          <a:ln/>
        </p:spPr>
      </p:sp>
      <p:sp>
        <p:nvSpPr>
          <p:cNvPr id="901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ar-JO"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Ro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ar-JO"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30000">
                <a:solidFill>
                  <a:schemeClr val="tx1"/>
                </a:solidFill>
                <a:latin typeface="Cambria" panose="02040503050406030204" pitchFamily="18" charset="0"/>
                <a:cs typeface="Arial" panose="020B0604020202020204" pitchFamily="34" charset="0"/>
              </a:defRPr>
            </a:lvl1pPr>
            <a:lvl2pPr marL="742950" indent="-285750" eaLnBrk="0" hangingPunct="0">
              <a:defRPr baseline="30000">
                <a:solidFill>
                  <a:schemeClr val="tx1"/>
                </a:solidFill>
                <a:latin typeface="Cambria" panose="02040503050406030204" pitchFamily="18" charset="0"/>
                <a:cs typeface="Arial" panose="020B0604020202020204" pitchFamily="34" charset="0"/>
              </a:defRPr>
            </a:lvl2pPr>
            <a:lvl3pPr marL="1143000" indent="-228600" eaLnBrk="0" hangingPunct="0">
              <a:defRPr baseline="30000">
                <a:solidFill>
                  <a:schemeClr val="tx1"/>
                </a:solidFill>
                <a:latin typeface="Cambria" panose="02040503050406030204" pitchFamily="18" charset="0"/>
                <a:cs typeface="Arial" panose="020B0604020202020204" pitchFamily="34" charset="0"/>
              </a:defRPr>
            </a:lvl3pPr>
            <a:lvl4pPr marL="1600200" indent="-228600" eaLnBrk="0" hangingPunct="0">
              <a:defRPr baseline="30000">
                <a:solidFill>
                  <a:schemeClr val="tx1"/>
                </a:solidFill>
                <a:latin typeface="Cambria" panose="02040503050406030204" pitchFamily="18" charset="0"/>
                <a:cs typeface="Arial" panose="020B0604020202020204" pitchFamily="34" charset="0"/>
              </a:defRPr>
            </a:lvl4pPr>
            <a:lvl5pPr marL="2057400" indent="-228600" eaLnBrk="0" hangingPunct="0">
              <a:defRPr baseline="30000">
                <a:solidFill>
                  <a:schemeClr val="tx1"/>
                </a:solidFill>
                <a:latin typeface="Cambria" panose="02040503050406030204" pitchFamily="18" charset="0"/>
                <a:cs typeface="Arial" panose="020B0604020202020204" pitchFamily="34" charset="0"/>
              </a:defRPr>
            </a:lvl5pPr>
            <a:lvl6pPr marL="25146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6pPr>
            <a:lvl7pPr marL="29718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7pPr>
            <a:lvl8pPr marL="34290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8pPr>
            <a:lvl9pPr marL="38862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9pPr>
          </a:lstStyle>
          <a:p>
            <a:pPr eaLnBrk="1" hangingPunct="1"/>
            <a:fld id="{3AED547D-1797-4F6E-A3FD-EBB648D73D8D}" type="slidenum">
              <a:rPr lang="ar-SA" altLang="ar-JO" baseline="0">
                <a:latin typeface="Arial" panose="020B0604020202020204" pitchFamily="34" charset="0"/>
              </a:rPr>
              <a:pPr eaLnBrk="1" hangingPunct="1"/>
              <a:t>26</a:t>
            </a:fld>
            <a:endParaRPr lang="en-AU" altLang="ar-JO" baseline="0">
              <a:latin typeface="Arial" panose="020B0604020202020204" pitchFamily="34" charset="0"/>
            </a:endParaRPr>
          </a:p>
        </p:txBody>
      </p:sp>
      <p:sp>
        <p:nvSpPr>
          <p:cNvPr id="91139" name="Rectangle 2"/>
          <p:cNvSpPr>
            <a:spLocks noRo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ar-JO"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30000">
                <a:solidFill>
                  <a:schemeClr val="tx1"/>
                </a:solidFill>
                <a:latin typeface="Cambria" panose="02040503050406030204" pitchFamily="18" charset="0"/>
                <a:cs typeface="Arial" panose="020B0604020202020204" pitchFamily="34" charset="0"/>
              </a:defRPr>
            </a:lvl1pPr>
            <a:lvl2pPr marL="742950" indent="-285750" eaLnBrk="0" hangingPunct="0">
              <a:defRPr baseline="30000">
                <a:solidFill>
                  <a:schemeClr val="tx1"/>
                </a:solidFill>
                <a:latin typeface="Cambria" panose="02040503050406030204" pitchFamily="18" charset="0"/>
                <a:cs typeface="Arial" panose="020B0604020202020204" pitchFamily="34" charset="0"/>
              </a:defRPr>
            </a:lvl2pPr>
            <a:lvl3pPr marL="1143000" indent="-228600" eaLnBrk="0" hangingPunct="0">
              <a:defRPr baseline="30000">
                <a:solidFill>
                  <a:schemeClr val="tx1"/>
                </a:solidFill>
                <a:latin typeface="Cambria" panose="02040503050406030204" pitchFamily="18" charset="0"/>
                <a:cs typeface="Arial" panose="020B0604020202020204" pitchFamily="34" charset="0"/>
              </a:defRPr>
            </a:lvl3pPr>
            <a:lvl4pPr marL="1600200" indent="-228600" eaLnBrk="0" hangingPunct="0">
              <a:defRPr baseline="30000">
                <a:solidFill>
                  <a:schemeClr val="tx1"/>
                </a:solidFill>
                <a:latin typeface="Cambria" panose="02040503050406030204" pitchFamily="18" charset="0"/>
                <a:cs typeface="Arial" panose="020B0604020202020204" pitchFamily="34" charset="0"/>
              </a:defRPr>
            </a:lvl4pPr>
            <a:lvl5pPr marL="2057400" indent="-228600" eaLnBrk="0" hangingPunct="0">
              <a:defRPr baseline="30000">
                <a:solidFill>
                  <a:schemeClr val="tx1"/>
                </a:solidFill>
                <a:latin typeface="Cambria" panose="02040503050406030204" pitchFamily="18" charset="0"/>
                <a:cs typeface="Arial" panose="020B0604020202020204" pitchFamily="34" charset="0"/>
              </a:defRPr>
            </a:lvl5pPr>
            <a:lvl6pPr marL="25146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6pPr>
            <a:lvl7pPr marL="29718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7pPr>
            <a:lvl8pPr marL="34290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8pPr>
            <a:lvl9pPr marL="38862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9pPr>
          </a:lstStyle>
          <a:p>
            <a:pPr eaLnBrk="1" hangingPunct="1"/>
            <a:fld id="{642FCA86-94C4-432A-A832-F6872C5B36F2}" type="slidenum">
              <a:rPr lang="ar-SA" altLang="ar-JO" baseline="0">
                <a:latin typeface="Arial" panose="020B0604020202020204" pitchFamily="34" charset="0"/>
              </a:rPr>
              <a:pPr eaLnBrk="1" hangingPunct="1"/>
              <a:t>27</a:t>
            </a:fld>
            <a:endParaRPr lang="en-AU" altLang="ar-JO" baseline="0">
              <a:latin typeface="Arial" panose="020B0604020202020204" pitchFamily="34" charset="0"/>
            </a:endParaRPr>
          </a:p>
        </p:txBody>
      </p:sp>
      <p:sp>
        <p:nvSpPr>
          <p:cNvPr id="92163" name="Rectangle 2"/>
          <p:cNvSpPr>
            <a:spLocks noRo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ar-JO"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30000">
                <a:solidFill>
                  <a:schemeClr val="tx1"/>
                </a:solidFill>
                <a:latin typeface="Cambria" panose="02040503050406030204" pitchFamily="18" charset="0"/>
                <a:cs typeface="Arial" panose="020B0604020202020204" pitchFamily="34" charset="0"/>
              </a:defRPr>
            </a:lvl1pPr>
            <a:lvl2pPr marL="742950" indent="-285750" eaLnBrk="0" hangingPunct="0">
              <a:defRPr baseline="30000">
                <a:solidFill>
                  <a:schemeClr val="tx1"/>
                </a:solidFill>
                <a:latin typeface="Cambria" panose="02040503050406030204" pitchFamily="18" charset="0"/>
                <a:cs typeface="Arial" panose="020B0604020202020204" pitchFamily="34" charset="0"/>
              </a:defRPr>
            </a:lvl2pPr>
            <a:lvl3pPr marL="1143000" indent="-228600" eaLnBrk="0" hangingPunct="0">
              <a:defRPr baseline="30000">
                <a:solidFill>
                  <a:schemeClr val="tx1"/>
                </a:solidFill>
                <a:latin typeface="Cambria" panose="02040503050406030204" pitchFamily="18" charset="0"/>
                <a:cs typeface="Arial" panose="020B0604020202020204" pitchFamily="34" charset="0"/>
              </a:defRPr>
            </a:lvl3pPr>
            <a:lvl4pPr marL="1600200" indent="-228600" eaLnBrk="0" hangingPunct="0">
              <a:defRPr baseline="30000">
                <a:solidFill>
                  <a:schemeClr val="tx1"/>
                </a:solidFill>
                <a:latin typeface="Cambria" panose="02040503050406030204" pitchFamily="18" charset="0"/>
                <a:cs typeface="Arial" panose="020B0604020202020204" pitchFamily="34" charset="0"/>
              </a:defRPr>
            </a:lvl4pPr>
            <a:lvl5pPr marL="2057400" indent="-228600" eaLnBrk="0" hangingPunct="0">
              <a:defRPr baseline="30000">
                <a:solidFill>
                  <a:schemeClr val="tx1"/>
                </a:solidFill>
                <a:latin typeface="Cambria" panose="02040503050406030204" pitchFamily="18" charset="0"/>
                <a:cs typeface="Arial" panose="020B0604020202020204" pitchFamily="34" charset="0"/>
              </a:defRPr>
            </a:lvl5pPr>
            <a:lvl6pPr marL="25146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6pPr>
            <a:lvl7pPr marL="29718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7pPr>
            <a:lvl8pPr marL="34290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8pPr>
            <a:lvl9pPr marL="38862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9pPr>
          </a:lstStyle>
          <a:p>
            <a:pPr eaLnBrk="1" hangingPunct="1"/>
            <a:fld id="{EE3D698A-3313-4D17-92C5-6C242364DED2}" type="slidenum">
              <a:rPr lang="ar-SA" altLang="ar-JO" baseline="0">
                <a:latin typeface="Arial" panose="020B0604020202020204" pitchFamily="34" charset="0"/>
              </a:rPr>
              <a:pPr eaLnBrk="1" hangingPunct="1"/>
              <a:t>29</a:t>
            </a:fld>
            <a:endParaRPr lang="en-AU" altLang="ar-JO" baseline="0">
              <a:latin typeface="Arial" panose="020B0604020202020204" pitchFamily="34" charset="0"/>
            </a:endParaRPr>
          </a:p>
        </p:txBody>
      </p:sp>
      <p:sp>
        <p:nvSpPr>
          <p:cNvPr id="93187" name="Rectangle 2"/>
          <p:cNvSpPr>
            <a:spLocks noRo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ar-JO"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30000">
                <a:solidFill>
                  <a:schemeClr val="tx1"/>
                </a:solidFill>
                <a:latin typeface="Cambria" panose="02040503050406030204" pitchFamily="18" charset="0"/>
                <a:cs typeface="Arial" panose="020B0604020202020204" pitchFamily="34" charset="0"/>
              </a:defRPr>
            </a:lvl1pPr>
            <a:lvl2pPr marL="742950" indent="-285750" eaLnBrk="0" hangingPunct="0">
              <a:defRPr baseline="30000">
                <a:solidFill>
                  <a:schemeClr val="tx1"/>
                </a:solidFill>
                <a:latin typeface="Cambria" panose="02040503050406030204" pitchFamily="18" charset="0"/>
                <a:cs typeface="Arial" panose="020B0604020202020204" pitchFamily="34" charset="0"/>
              </a:defRPr>
            </a:lvl2pPr>
            <a:lvl3pPr marL="1143000" indent="-228600" eaLnBrk="0" hangingPunct="0">
              <a:defRPr baseline="30000">
                <a:solidFill>
                  <a:schemeClr val="tx1"/>
                </a:solidFill>
                <a:latin typeface="Cambria" panose="02040503050406030204" pitchFamily="18" charset="0"/>
                <a:cs typeface="Arial" panose="020B0604020202020204" pitchFamily="34" charset="0"/>
              </a:defRPr>
            </a:lvl3pPr>
            <a:lvl4pPr marL="1600200" indent="-228600" eaLnBrk="0" hangingPunct="0">
              <a:defRPr baseline="30000">
                <a:solidFill>
                  <a:schemeClr val="tx1"/>
                </a:solidFill>
                <a:latin typeface="Cambria" panose="02040503050406030204" pitchFamily="18" charset="0"/>
                <a:cs typeface="Arial" panose="020B0604020202020204" pitchFamily="34" charset="0"/>
              </a:defRPr>
            </a:lvl4pPr>
            <a:lvl5pPr marL="2057400" indent="-228600" eaLnBrk="0" hangingPunct="0">
              <a:defRPr baseline="30000">
                <a:solidFill>
                  <a:schemeClr val="tx1"/>
                </a:solidFill>
                <a:latin typeface="Cambria" panose="02040503050406030204" pitchFamily="18" charset="0"/>
                <a:cs typeface="Arial" panose="020B0604020202020204" pitchFamily="34" charset="0"/>
              </a:defRPr>
            </a:lvl5pPr>
            <a:lvl6pPr marL="25146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6pPr>
            <a:lvl7pPr marL="29718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7pPr>
            <a:lvl8pPr marL="34290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8pPr>
            <a:lvl9pPr marL="38862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9pPr>
          </a:lstStyle>
          <a:p>
            <a:pPr eaLnBrk="1" hangingPunct="1"/>
            <a:fld id="{D9F2599B-6732-48DF-85FF-C63B58AA50C0}" type="slidenum">
              <a:rPr lang="ar-SA" altLang="ar-JO" baseline="0">
                <a:latin typeface="Arial" panose="020B0604020202020204" pitchFamily="34" charset="0"/>
              </a:rPr>
              <a:pPr eaLnBrk="1" hangingPunct="1"/>
              <a:t>31</a:t>
            </a:fld>
            <a:endParaRPr lang="en-AU" altLang="ar-JO" baseline="0">
              <a:latin typeface="Arial" panose="020B0604020202020204" pitchFamily="34" charset="0"/>
            </a:endParaRPr>
          </a:p>
        </p:txBody>
      </p:sp>
      <p:sp>
        <p:nvSpPr>
          <p:cNvPr id="94211" name="Rectangle 2"/>
          <p:cNvSpPr>
            <a:spLocks noRo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ar-JO"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Rot="1" noChangeArrowheads="1" noTextEdit="1"/>
          </p:cNvSpPr>
          <p:nvPr>
            <p:ph type="sldImg"/>
          </p:nvPr>
        </p:nvSpPr>
        <p:spPr>
          <a:ln/>
        </p:spPr>
      </p:sp>
      <p:sp>
        <p:nvSpPr>
          <p:cNvPr id="952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ar-JO"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30000">
                <a:solidFill>
                  <a:schemeClr val="tx1"/>
                </a:solidFill>
                <a:latin typeface="Cambria" panose="02040503050406030204" pitchFamily="18" charset="0"/>
                <a:cs typeface="Arial" panose="020B0604020202020204" pitchFamily="34" charset="0"/>
              </a:defRPr>
            </a:lvl1pPr>
            <a:lvl2pPr marL="742950" indent="-285750" eaLnBrk="0" hangingPunct="0">
              <a:defRPr baseline="30000">
                <a:solidFill>
                  <a:schemeClr val="tx1"/>
                </a:solidFill>
                <a:latin typeface="Cambria" panose="02040503050406030204" pitchFamily="18" charset="0"/>
                <a:cs typeface="Arial" panose="020B0604020202020204" pitchFamily="34" charset="0"/>
              </a:defRPr>
            </a:lvl2pPr>
            <a:lvl3pPr marL="1143000" indent="-228600" eaLnBrk="0" hangingPunct="0">
              <a:defRPr baseline="30000">
                <a:solidFill>
                  <a:schemeClr val="tx1"/>
                </a:solidFill>
                <a:latin typeface="Cambria" panose="02040503050406030204" pitchFamily="18" charset="0"/>
                <a:cs typeface="Arial" panose="020B0604020202020204" pitchFamily="34" charset="0"/>
              </a:defRPr>
            </a:lvl3pPr>
            <a:lvl4pPr marL="1600200" indent="-228600" eaLnBrk="0" hangingPunct="0">
              <a:defRPr baseline="30000">
                <a:solidFill>
                  <a:schemeClr val="tx1"/>
                </a:solidFill>
                <a:latin typeface="Cambria" panose="02040503050406030204" pitchFamily="18" charset="0"/>
                <a:cs typeface="Arial" panose="020B0604020202020204" pitchFamily="34" charset="0"/>
              </a:defRPr>
            </a:lvl4pPr>
            <a:lvl5pPr marL="2057400" indent="-228600" eaLnBrk="0" hangingPunct="0">
              <a:defRPr baseline="30000">
                <a:solidFill>
                  <a:schemeClr val="tx1"/>
                </a:solidFill>
                <a:latin typeface="Cambria" panose="02040503050406030204" pitchFamily="18" charset="0"/>
                <a:cs typeface="Arial" panose="020B0604020202020204" pitchFamily="34" charset="0"/>
              </a:defRPr>
            </a:lvl5pPr>
            <a:lvl6pPr marL="25146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6pPr>
            <a:lvl7pPr marL="29718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7pPr>
            <a:lvl8pPr marL="34290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8pPr>
            <a:lvl9pPr marL="38862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9pPr>
          </a:lstStyle>
          <a:p>
            <a:pPr eaLnBrk="1" hangingPunct="1"/>
            <a:fld id="{F8C02536-6249-48A1-8B12-1B634F02506E}" type="slidenum">
              <a:rPr lang="ar-SA" altLang="ar-JO" baseline="0">
                <a:latin typeface="Arial" panose="020B0604020202020204" pitchFamily="34" charset="0"/>
              </a:rPr>
              <a:pPr eaLnBrk="1" hangingPunct="1"/>
              <a:t>33</a:t>
            </a:fld>
            <a:endParaRPr lang="en-AU" altLang="ar-JO" baseline="0">
              <a:latin typeface="Arial" panose="020B0604020202020204" pitchFamily="34" charset="0"/>
            </a:endParaRPr>
          </a:p>
        </p:txBody>
      </p:sp>
      <p:sp>
        <p:nvSpPr>
          <p:cNvPr id="96259" name="Rectangle 2"/>
          <p:cNvSpPr>
            <a:spLocks noRo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ar-JO"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30000">
                <a:solidFill>
                  <a:schemeClr val="tx1"/>
                </a:solidFill>
                <a:latin typeface="Cambria" panose="02040503050406030204" pitchFamily="18" charset="0"/>
                <a:cs typeface="Arial" panose="020B0604020202020204" pitchFamily="34" charset="0"/>
              </a:defRPr>
            </a:lvl1pPr>
            <a:lvl2pPr marL="742950" indent="-285750" eaLnBrk="0" hangingPunct="0">
              <a:defRPr baseline="30000">
                <a:solidFill>
                  <a:schemeClr val="tx1"/>
                </a:solidFill>
                <a:latin typeface="Cambria" panose="02040503050406030204" pitchFamily="18" charset="0"/>
                <a:cs typeface="Arial" panose="020B0604020202020204" pitchFamily="34" charset="0"/>
              </a:defRPr>
            </a:lvl2pPr>
            <a:lvl3pPr marL="1143000" indent="-228600" eaLnBrk="0" hangingPunct="0">
              <a:defRPr baseline="30000">
                <a:solidFill>
                  <a:schemeClr val="tx1"/>
                </a:solidFill>
                <a:latin typeface="Cambria" panose="02040503050406030204" pitchFamily="18" charset="0"/>
                <a:cs typeface="Arial" panose="020B0604020202020204" pitchFamily="34" charset="0"/>
              </a:defRPr>
            </a:lvl3pPr>
            <a:lvl4pPr marL="1600200" indent="-228600" eaLnBrk="0" hangingPunct="0">
              <a:defRPr baseline="30000">
                <a:solidFill>
                  <a:schemeClr val="tx1"/>
                </a:solidFill>
                <a:latin typeface="Cambria" panose="02040503050406030204" pitchFamily="18" charset="0"/>
                <a:cs typeface="Arial" panose="020B0604020202020204" pitchFamily="34" charset="0"/>
              </a:defRPr>
            </a:lvl4pPr>
            <a:lvl5pPr marL="2057400" indent="-228600" eaLnBrk="0" hangingPunct="0">
              <a:defRPr baseline="30000">
                <a:solidFill>
                  <a:schemeClr val="tx1"/>
                </a:solidFill>
                <a:latin typeface="Cambria" panose="02040503050406030204" pitchFamily="18" charset="0"/>
                <a:cs typeface="Arial" panose="020B0604020202020204" pitchFamily="34" charset="0"/>
              </a:defRPr>
            </a:lvl5pPr>
            <a:lvl6pPr marL="25146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6pPr>
            <a:lvl7pPr marL="29718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7pPr>
            <a:lvl8pPr marL="34290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8pPr>
            <a:lvl9pPr marL="38862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9pPr>
          </a:lstStyle>
          <a:p>
            <a:pPr eaLnBrk="1" hangingPunct="1"/>
            <a:fld id="{E327F887-8305-4EF1-BB41-B0A6C6C2E502}" type="slidenum">
              <a:rPr lang="ar-SA" altLang="ar-JO" baseline="0">
                <a:latin typeface="Arial" panose="020B0604020202020204" pitchFamily="34" charset="0"/>
              </a:rPr>
              <a:pPr eaLnBrk="1" hangingPunct="1"/>
              <a:t>34</a:t>
            </a:fld>
            <a:endParaRPr lang="en-AU" altLang="ar-JO" baseline="0">
              <a:latin typeface="Arial" panose="020B0604020202020204" pitchFamily="34" charset="0"/>
            </a:endParaRPr>
          </a:p>
        </p:txBody>
      </p:sp>
      <p:sp>
        <p:nvSpPr>
          <p:cNvPr id="97283" name="Rectangle 2"/>
          <p:cNvSpPr>
            <a:spLocks noRo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ar-JO"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30000">
                <a:solidFill>
                  <a:schemeClr val="tx1"/>
                </a:solidFill>
                <a:latin typeface="Cambria" panose="02040503050406030204" pitchFamily="18" charset="0"/>
                <a:cs typeface="Arial" panose="020B0604020202020204" pitchFamily="34" charset="0"/>
              </a:defRPr>
            </a:lvl1pPr>
            <a:lvl2pPr marL="742950" indent="-285750" eaLnBrk="0" hangingPunct="0">
              <a:defRPr baseline="30000">
                <a:solidFill>
                  <a:schemeClr val="tx1"/>
                </a:solidFill>
                <a:latin typeface="Cambria" panose="02040503050406030204" pitchFamily="18" charset="0"/>
                <a:cs typeface="Arial" panose="020B0604020202020204" pitchFamily="34" charset="0"/>
              </a:defRPr>
            </a:lvl2pPr>
            <a:lvl3pPr marL="1143000" indent="-228600" eaLnBrk="0" hangingPunct="0">
              <a:defRPr baseline="30000">
                <a:solidFill>
                  <a:schemeClr val="tx1"/>
                </a:solidFill>
                <a:latin typeface="Cambria" panose="02040503050406030204" pitchFamily="18" charset="0"/>
                <a:cs typeface="Arial" panose="020B0604020202020204" pitchFamily="34" charset="0"/>
              </a:defRPr>
            </a:lvl3pPr>
            <a:lvl4pPr marL="1600200" indent="-228600" eaLnBrk="0" hangingPunct="0">
              <a:defRPr baseline="30000">
                <a:solidFill>
                  <a:schemeClr val="tx1"/>
                </a:solidFill>
                <a:latin typeface="Cambria" panose="02040503050406030204" pitchFamily="18" charset="0"/>
                <a:cs typeface="Arial" panose="020B0604020202020204" pitchFamily="34" charset="0"/>
              </a:defRPr>
            </a:lvl4pPr>
            <a:lvl5pPr marL="2057400" indent="-228600" eaLnBrk="0" hangingPunct="0">
              <a:defRPr baseline="30000">
                <a:solidFill>
                  <a:schemeClr val="tx1"/>
                </a:solidFill>
                <a:latin typeface="Cambria" panose="02040503050406030204" pitchFamily="18" charset="0"/>
                <a:cs typeface="Arial" panose="020B0604020202020204" pitchFamily="34" charset="0"/>
              </a:defRPr>
            </a:lvl5pPr>
            <a:lvl6pPr marL="25146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6pPr>
            <a:lvl7pPr marL="29718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7pPr>
            <a:lvl8pPr marL="34290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8pPr>
            <a:lvl9pPr marL="38862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9pPr>
          </a:lstStyle>
          <a:p>
            <a:pPr eaLnBrk="1" hangingPunct="1"/>
            <a:fld id="{521E4A97-C6D9-42E0-93BB-583D3B320B61}" type="slidenum">
              <a:rPr lang="ar-SA" altLang="ar-JO" baseline="0">
                <a:latin typeface="Arial" panose="020B0604020202020204" pitchFamily="34" charset="0"/>
              </a:rPr>
              <a:pPr eaLnBrk="1" hangingPunct="1"/>
              <a:t>35</a:t>
            </a:fld>
            <a:endParaRPr lang="en-AU" altLang="ar-JO" baseline="0">
              <a:latin typeface="Arial" panose="020B0604020202020204" pitchFamily="34" charset="0"/>
            </a:endParaRPr>
          </a:p>
        </p:txBody>
      </p:sp>
      <p:sp>
        <p:nvSpPr>
          <p:cNvPr id="98307" name="Rectangle 2"/>
          <p:cNvSpPr>
            <a:spLocks noRo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ar-JO"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30000">
                <a:solidFill>
                  <a:schemeClr val="tx1"/>
                </a:solidFill>
                <a:latin typeface="Cambria" panose="02040503050406030204" pitchFamily="18" charset="0"/>
                <a:cs typeface="Arial" panose="020B0604020202020204" pitchFamily="34" charset="0"/>
              </a:defRPr>
            </a:lvl1pPr>
            <a:lvl2pPr marL="742950" indent="-285750" eaLnBrk="0" hangingPunct="0">
              <a:defRPr baseline="30000">
                <a:solidFill>
                  <a:schemeClr val="tx1"/>
                </a:solidFill>
                <a:latin typeface="Cambria" panose="02040503050406030204" pitchFamily="18" charset="0"/>
                <a:cs typeface="Arial" panose="020B0604020202020204" pitchFamily="34" charset="0"/>
              </a:defRPr>
            </a:lvl2pPr>
            <a:lvl3pPr marL="1143000" indent="-228600" eaLnBrk="0" hangingPunct="0">
              <a:defRPr baseline="30000">
                <a:solidFill>
                  <a:schemeClr val="tx1"/>
                </a:solidFill>
                <a:latin typeface="Cambria" panose="02040503050406030204" pitchFamily="18" charset="0"/>
                <a:cs typeface="Arial" panose="020B0604020202020204" pitchFamily="34" charset="0"/>
              </a:defRPr>
            </a:lvl3pPr>
            <a:lvl4pPr marL="1600200" indent="-228600" eaLnBrk="0" hangingPunct="0">
              <a:defRPr baseline="30000">
                <a:solidFill>
                  <a:schemeClr val="tx1"/>
                </a:solidFill>
                <a:latin typeface="Cambria" panose="02040503050406030204" pitchFamily="18" charset="0"/>
                <a:cs typeface="Arial" panose="020B0604020202020204" pitchFamily="34" charset="0"/>
              </a:defRPr>
            </a:lvl4pPr>
            <a:lvl5pPr marL="2057400" indent="-228600" eaLnBrk="0" hangingPunct="0">
              <a:defRPr baseline="30000">
                <a:solidFill>
                  <a:schemeClr val="tx1"/>
                </a:solidFill>
                <a:latin typeface="Cambria" panose="02040503050406030204" pitchFamily="18" charset="0"/>
                <a:cs typeface="Arial" panose="020B0604020202020204" pitchFamily="34" charset="0"/>
              </a:defRPr>
            </a:lvl5pPr>
            <a:lvl6pPr marL="25146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6pPr>
            <a:lvl7pPr marL="29718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7pPr>
            <a:lvl8pPr marL="34290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8pPr>
            <a:lvl9pPr marL="38862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9pPr>
          </a:lstStyle>
          <a:p>
            <a:pPr eaLnBrk="1" hangingPunct="1"/>
            <a:fld id="{BC5F52D9-667A-42EA-98B0-FF9654BB89BF}" type="slidenum">
              <a:rPr lang="ar-SA" altLang="ar-JO" baseline="0">
                <a:latin typeface="Arial" panose="020B0604020202020204" pitchFamily="34" charset="0"/>
              </a:rPr>
              <a:pPr eaLnBrk="1" hangingPunct="1"/>
              <a:t>36</a:t>
            </a:fld>
            <a:endParaRPr lang="en-AU" altLang="ar-JO" baseline="0">
              <a:latin typeface="Arial" panose="020B0604020202020204" pitchFamily="34" charset="0"/>
            </a:endParaRPr>
          </a:p>
        </p:txBody>
      </p:sp>
      <p:sp>
        <p:nvSpPr>
          <p:cNvPr id="99331" name="Rectangle 2"/>
          <p:cNvSpPr>
            <a:spLocks noRo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ar-JO"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30000">
                <a:solidFill>
                  <a:schemeClr val="tx1"/>
                </a:solidFill>
                <a:latin typeface="Cambria" panose="02040503050406030204" pitchFamily="18" charset="0"/>
                <a:cs typeface="Arial" panose="020B0604020202020204" pitchFamily="34" charset="0"/>
              </a:defRPr>
            </a:lvl1pPr>
            <a:lvl2pPr marL="742950" indent="-285750" eaLnBrk="0" hangingPunct="0">
              <a:defRPr baseline="30000">
                <a:solidFill>
                  <a:schemeClr val="tx1"/>
                </a:solidFill>
                <a:latin typeface="Cambria" panose="02040503050406030204" pitchFamily="18" charset="0"/>
                <a:cs typeface="Arial" panose="020B0604020202020204" pitchFamily="34" charset="0"/>
              </a:defRPr>
            </a:lvl2pPr>
            <a:lvl3pPr marL="1143000" indent="-228600" eaLnBrk="0" hangingPunct="0">
              <a:defRPr baseline="30000">
                <a:solidFill>
                  <a:schemeClr val="tx1"/>
                </a:solidFill>
                <a:latin typeface="Cambria" panose="02040503050406030204" pitchFamily="18" charset="0"/>
                <a:cs typeface="Arial" panose="020B0604020202020204" pitchFamily="34" charset="0"/>
              </a:defRPr>
            </a:lvl3pPr>
            <a:lvl4pPr marL="1600200" indent="-228600" eaLnBrk="0" hangingPunct="0">
              <a:defRPr baseline="30000">
                <a:solidFill>
                  <a:schemeClr val="tx1"/>
                </a:solidFill>
                <a:latin typeface="Cambria" panose="02040503050406030204" pitchFamily="18" charset="0"/>
                <a:cs typeface="Arial" panose="020B0604020202020204" pitchFamily="34" charset="0"/>
              </a:defRPr>
            </a:lvl4pPr>
            <a:lvl5pPr marL="2057400" indent="-228600" eaLnBrk="0" hangingPunct="0">
              <a:defRPr baseline="30000">
                <a:solidFill>
                  <a:schemeClr val="tx1"/>
                </a:solidFill>
                <a:latin typeface="Cambria" panose="02040503050406030204" pitchFamily="18" charset="0"/>
                <a:cs typeface="Arial" panose="020B0604020202020204" pitchFamily="34" charset="0"/>
              </a:defRPr>
            </a:lvl5pPr>
            <a:lvl6pPr marL="25146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6pPr>
            <a:lvl7pPr marL="29718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7pPr>
            <a:lvl8pPr marL="34290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8pPr>
            <a:lvl9pPr marL="38862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9pPr>
          </a:lstStyle>
          <a:p>
            <a:pPr eaLnBrk="1" hangingPunct="1"/>
            <a:fld id="{57A205E5-2D56-40FC-90E0-700ECA39BB44}" type="slidenum">
              <a:rPr lang="ar-SA" altLang="ar-JO" baseline="0">
                <a:latin typeface="Arial" panose="020B0604020202020204" pitchFamily="34" charset="0"/>
              </a:rPr>
              <a:pPr eaLnBrk="1" hangingPunct="1"/>
              <a:t>37</a:t>
            </a:fld>
            <a:endParaRPr lang="en-AU" altLang="ar-JO" baseline="0">
              <a:latin typeface="Arial" panose="020B0604020202020204" pitchFamily="34" charset="0"/>
            </a:endParaRPr>
          </a:p>
        </p:txBody>
      </p:sp>
      <p:sp>
        <p:nvSpPr>
          <p:cNvPr id="100355" name="Rectangle 2"/>
          <p:cNvSpPr>
            <a:spLocks noRo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ar-JO"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30000">
                <a:solidFill>
                  <a:schemeClr val="tx1"/>
                </a:solidFill>
                <a:latin typeface="Cambria" panose="02040503050406030204" pitchFamily="18" charset="0"/>
                <a:cs typeface="Arial" panose="020B0604020202020204" pitchFamily="34" charset="0"/>
              </a:defRPr>
            </a:lvl1pPr>
            <a:lvl2pPr marL="742950" indent="-285750" eaLnBrk="0" hangingPunct="0">
              <a:defRPr baseline="30000">
                <a:solidFill>
                  <a:schemeClr val="tx1"/>
                </a:solidFill>
                <a:latin typeface="Cambria" panose="02040503050406030204" pitchFamily="18" charset="0"/>
                <a:cs typeface="Arial" panose="020B0604020202020204" pitchFamily="34" charset="0"/>
              </a:defRPr>
            </a:lvl2pPr>
            <a:lvl3pPr marL="1143000" indent="-228600" eaLnBrk="0" hangingPunct="0">
              <a:defRPr baseline="30000">
                <a:solidFill>
                  <a:schemeClr val="tx1"/>
                </a:solidFill>
                <a:latin typeface="Cambria" panose="02040503050406030204" pitchFamily="18" charset="0"/>
                <a:cs typeface="Arial" panose="020B0604020202020204" pitchFamily="34" charset="0"/>
              </a:defRPr>
            </a:lvl3pPr>
            <a:lvl4pPr marL="1600200" indent="-228600" eaLnBrk="0" hangingPunct="0">
              <a:defRPr baseline="30000">
                <a:solidFill>
                  <a:schemeClr val="tx1"/>
                </a:solidFill>
                <a:latin typeface="Cambria" panose="02040503050406030204" pitchFamily="18" charset="0"/>
                <a:cs typeface="Arial" panose="020B0604020202020204" pitchFamily="34" charset="0"/>
              </a:defRPr>
            </a:lvl4pPr>
            <a:lvl5pPr marL="2057400" indent="-228600" eaLnBrk="0" hangingPunct="0">
              <a:defRPr baseline="30000">
                <a:solidFill>
                  <a:schemeClr val="tx1"/>
                </a:solidFill>
                <a:latin typeface="Cambria" panose="02040503050406030204" pitchFamily="18" charset="0"/>
                <a:cs typeface="Arial" panose="020B0604020202020204" pitchFamily="34" charset="0"/>
              </a:defRPr>
            </a:lvl5pPr>
            <a:lvl6pPr marL="25146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6pPr>
            <a:lvl7pPr marL="29718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7pPr>
            <a:lvl8pPr marL="34290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8pPr>
            <a:lvl9pPr marL="38862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9pPr>
          </a:lstStyle>
          <a:p>
            <a:pPr eaLnBrk="1" hangingPunct="1"/>
            <a:fld id="{BA4B344C-50A0-4AE9-B69B-566D659939B0}" type="slidenum">
              <a:rPr lang="ar-SA" altLang="ar-JO" baseline="0">
                <a:latin typeface="Arial" panose="020B0604020202020204" pitchFamily="34" charset="0"/>
              </a:rPr>
              <a:pPr eaLnBrk="1" hangingPunct="1"/>
              <a:t>3</a:t>
            </a:fld>
            <a:endParaRPr lang="en-AU" altLang="ar-JO" baseline="0">
              <a:latin typeface="Arial" panose="020B0604020202020204" pitchFamily="34" charset="0"/>
            </a:endParaRPr>
          </a:p>
        </p:txBody>
      </p:sp>
      <p:sp>
        <p:nvSpPr>
          <p:cNvPr id="73731" name="Rectangle 2"/>
          <p:cNvSpPr>
            <a:spLocks noRo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ar-JO"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Rot="1" noChangeArrowheads="1" noTextEdit="1"/>
          </p:cNvSpPr>
          <p:nvPr>
            <p:ph type="sldImg"/>
          </p:nvPr>
        </p:nvSpPr>
        <p:spPr>
          <a:ln/>
        </p:spPr>
      </p:sp>
      <p:sp>
        <p:nvSpPr>
          <p:cNvPr id="1013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ar-JO"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Rot="1" noChangeArrowheads="1" noTextEdit="1"/>
          </p:cNvSpPr>
          <p:nvPr>
            <p:ph type="sldImg"/>
          </p:nvPr>
        </p:nvSpPr>
        <p:spPr>
          <a:ln/>
        </p:spPr>
      </p:sp>
      <p:sp>
        <p:nvSpPr>
          <p:cNvPr id="102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ar-JO"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30000">
                <a:solidFill>
                  <a:schemeClr val="tx1"/>
                </a:solidFill>
                <a:latin typeface="Cambria" panose="02040503050406030204" pitchFamily="18" charset="0"/>
                <a:cs typeface="Arial" panose="020B0604020202020204" pitchFamily="34" charset="0"/>
              </a:defRPr>
            </a:lvl1pPr>
            <a:lvl2pPr marL="742950" indent="-285750" eaLnBrk="0" hangingPunct="0">
              <a:defRPr baseline="30000">
                <a:solidFill>
                  <a:schemeClr val="tx1"/>
                </a:solidFill>
                <a:latin typeface="Cambria" panose="02040503050406030204" pitchFamily="18" charset="0"/>
                <a:cs typeface="Arial" panose="020B0604020202020204" pitchFamily="34" charset="0"/>
              </a:defRPr>
            </a:lvl2pPr>
            <a:lvl3pPr marL="1143000" indent="-228600" eaLnBrk="0" hangingPunct="0">
              <a:defRPr baseline="30000">
                <a:solidFill>
                  <a:schemeClr val="tx1"/>
                </a:solidFill>
                <a:latin typeface="Cambria" panose="02040503050406030204" pitchFamily="18" charset="0"/>
                <a:cs typeface="Arial" panose="020B0604020202020204" pitchFamily="34" charset="0"/>
              </a:defRPr>
            </a:lvl3pPr>
            <a:lvl4pPr marL="1600200" indent="-228600" eaLnBrk="0" hangingPunct="0">
              <a:defRPr baseline="30000">
                <a:solidFill>
                  <a:schemeClr val="tx1"/>
                </a:solidFill>
                <a:latin typeface="Cambria" panose="02040503050406030204" pitchFamily="18" charset="0"/>
                <a:cs typeface="Arial" panose="020B0604020202020204" pitchFamily="34" charset="0"/>
              </a:defRPr>
            </a:lvl4pPr>
            <a:lvl5pPr marL="2057400" indent="-228600" eaLnBrk="0" hangingPunct="0">
              <a:defRPr baseline="30000">
                <a:solidFill>
                  <a:schemeClr val="tx1"/>
                </a:solidFill>
                <a:latin typeface="Cambria" panose="02040503050406030204" pitchFamily="18" charset="0"/>
                <a:cs typeface="Arial" panose="020B0604020202020204" pitchFamily="34" charset="0"/>
              </a:defRPr>
            </a:lvl5pPr>
            <a:lvl6pPr marL="25146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6pPr>
            <a:lvl7pPr marL="29718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7pPr>
            <a:lvl8pPr marL="34290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8pPr>
            <a:lvl9pPr marL="38862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9pPr>
          </a:lstStyle>
          <a:p>
            <a:pPr eaLnBrk="1" hangingPunct="1"/>
            <a:fld id="{9185E5FD-E67C-4A78-B294-5712D0B3630D}" type="slidenum">
              <a:rPr lang="ar-SA" altLang="ar-JO" baseline="0">
                <a:latin typeface="Arial" panose="020B0604020202020204" pitchFamily="34" charset="0"/>
              </a:rPr>
              <a:pPr eaLnBrk="1" hangingPunct="1"/>
              <a:t>41</a:t>
            </a:fld>
            <a:endParaRPr lang="en-AU" altLang="ar-JO" baseline="0">
              <a:latin typeface="Arial" panose="020B0604020202020204" pitchFamily="34" charset="0"/>
            </a:endParaRPr>
          </a:p>
        </p:txBody>
      </p:sp>
      <p:sp>
        <p:nvSpPr>
          <p:cNvPr id="103427" name="Rectangle 2"/>
          <p:cNvSpPr>
            <a:spLocks noRo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ar-JO"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30000">
                <a:solidFill>
                  <a:schemeClr val="tx1"/>
                </a:solidFill>
                <a:latin typeface="Cambria" panose="02040503050406030204" pitchFamily="18" charset="0"/>
                <a:cs typeface="Arial" panose="020B0604020202020204" pitchFamily="34" charset="0"/>
              </a:defRPr>
            </a:lvl1pPr>
            <a:lvl2pPr marL="742950" indent="-285750" eaLnBrk="0" hangingPunct="0">
              <a:defRPr baseline="30000">
                <a:solidFill>
                  <a:schemeClr val="tx1"/>
                </a:solidFill>
                <a:latin typeface="Cambria" panose="02040503050406030204" pitchFamily="18" charset="0"/>
                <a:cs typeface="Arial" panose="020B0604020202020204" pitchFamily="34" charset="0"/>
              </a:defRPr>
            </a:lvl2pPr>
            <a:lvl3pPr marL="1143000" indent="-228600" eaLnBrk="0" hangingPunct="0">
              <a:defRPr baseline="30000">
                <a:solidFill>
                  <a:schemeClr val="tx1"/>
                </a:solidFill>
                <a:latin typeface="Cambria" panose="02040503050406030204" pitchFamily="18" charset="0"/>
                <a:cs typeface="Arial" panose="020B0604020202020204" pitchFamily="34" charset="0"/>
              </a:defRPr>
            </a:lvl3pPr>
            <a:lvl4pPr marL="1600200" indent="-228600" eaLnBrk="0" hangingPunct="0">
              <a:defRPr baseline="30000">
                <a:solidFill>
                  <a:schemeClr val="tx1"/>
                </a:solidFill>
                <a:latin typeface="Cambria" panose="02040503050406030204" pitchFamily="18" charset="0"/>
                <a:cs typeface="Arial" panose="020B0604020202020204" pitchFamily="34" charset="0"/>
              </a:defRPr>
            </a:lvl4pPr>
            <a:lvl5pPr marL="2057400" indent="-228600" eaLnBrk="0" hangingPunct="0">
              <a:defRPr baseline="30000">
                <a:solidFill>
                  <a:schemeClr val="tx1"/>
                </a:solidFill>
                <a:latin typeface="Cambria" panose="02040503050406030204" pitchFamily="18" charset="0"/>
                <a:cs typeface="Arial" panose="020B0604020202020204" pitchFamily="34" charset="0"/>
              </a:defRPr>
            </a:lvl5pPr>
            <a:lvl6pPr marL="25146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6pPr>
            <a:lvl7pPr marL="29718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7pPr>
            <a:lvl8pPr marL="34290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8pPr>
            <a:lvl9pPr marL="38862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9pPr>
          </a:lstStyle>
          <a:p>
            <a:pPr eaLnBrk="1" hangingPunct="1"/>
            <a:fld id="{90184E2F-7BAD-4B27-9B80-55D5869A59B7}" type="slidenum">
              <a:rPr lang="ar-SA" altLang="ar-JO" baseline="0">
                <a:latin typeface="Arial" panose="020B0604020202020204" pitchFamily="34" charset="0"/>
              </a:rPr>
              <a:pPr eaLnBrk="1" hangingPunct="1"/>
              <a:t>42</a:t>
            </a:fld>
            <a:endParaRPr lang="en-AU" altLang="ar-JO" baseline="0">
              <a:latin typeface="Arial" panose="020B0604020202020204" pitchFamily="34" charset="0"/>
            </a:endParaRPr>
          </a:p>
        </p:txBody>
      </p:sp>
      <p:sp>
        <p:nvSpPr>
          <p:cNvPr id="104451" name="Rectangle 2"/>
          <p:cNvSpPr>
            <a:spLocks noRo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ar-JO"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30000">
                <a:solidFill>
                  <a:schemeClr val="tx1"/>
                </a:solidFill>
                <a:latin typeface="Cambria" panose="02040503050406030204" pitchFamily="18" charset="0"/>
                <a:cs typeface="Arial" panose="020B0604020202020204" pitchFamily="34" charset="0"/>
              </a:defRPr>
            </a:lvl1pPr>
            <a:lvl2pPr marL="742950" indent="-285750" eaLnBrk="0" hangingPunct="0">
              <a:defRPr baseline="30000">
                <a:solidFill>
                  <a:schemeClr val="tx1"/>
                </a:solidFill>
                <a:latin typeface="Cambria" panose="02040503050406030204" pitchFamily="18" charset="0"/>
                <a:cs typeface="Arial" panose="020B0604020202020204" pitchFamily="34" charset="0"/>
              </a:defRPr>
            </a:lvl2pPr>
            <a:lvl3pPr marL="1143000" indent="-228600" eaLnBrk="0" hangingPunct="0">
              <a:defRPr baseline="30000">
                <a:solidFill>
                  <a:schemeClr val="tx1"/>
                </a:solidFill>
                <a:latin typeface="Cambria" panose="02040503050406030204" pitchFamily="18" charset="0"/>
                <a:cs typeface="Arial" panose="020B0604020202020204" pitchFamily="34" charset="0"/>
              </a:defRPr>
            </a:lvl3pPr>
            <a:lvl4pPr marL="1600200" indent="-228600" eaLnBrk="0" hangingPunct="0">
              <a:defRPr baseline="30000">
                <a:solidFill>
                  <a:schemeClr val="tx1"/>
                </a:solidFill>
                <a:latin typeface="Cambria" panose="02040503050406030204" pitchFamily="18" charset="0"/>
                <a:cs typeface="Arial" panose="020B0604020202020204" pitchFamily="34" charset="0"/>
              </a:defRPr>
            </a:lvl4pPr>
            <a:lvl5pPr marL="2057400" indent="-228600" eaLnBrk="0" hangingPunct="0">
              <a:defRPr baseline="30000">
                <a:solidFill>
                  <a:schemeClr val="tx1"/>
                </a:solidFill>
                <a:latin typeface="Cambria" panose="02040503050406030204" pitchFamily="18" charset="0"/>
                <a:cs typeface="Arial" panose="020B0604020202020204" pitchFamily="34" charset="0"/>
              </a:defRPr>
            </a:lvl5pPr>
            <a:lvl6pPr marL="25146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6pPr>
            <a:lvl7pPr marL="29718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7pPr>
            <a:lvl8pPr marL="34290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8pPr>
            <a:lvl9pPr marL="38862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9pPr>
          </a:lstStyle>
          <a:p>
            <a:pPr eaLnBrk="1" hangingPunct="1"/>
            <a:fld id="{B6E24838-B8A6-46AF-ADD3-87E4F8A769FB}" type="slidenum">
              <a:rPr lang="ar-SA" altLang="ar-JO" baseline="0">
                <a:latin typeface="Arial" panose="020B0604020202020204" pitchFamily="34" charset="0"/>
              </a:rPr>
              <a:pPr eaLnBrk="1" hangingPunct="1"/>
              <a:t>43</a:t>
            </a:fld>
            <a:endParaRPr lang="en-AU" altLang="ar-JO" baseline="0">
              <a:latin typeface="Arial" panose="020B0604020202020204" pitchFamily="34" charset="0"/>
            </a:endParaRPr>
          </a:p>
        </p:txBody>
      </p:sp>
      <p:sp>
        <p:nvSpPr>
          <p:cNvPr id="105475" name="Rectangle 2"/>
          <p:cNvSpPr>
            <a:spLocks noRo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ar-JO"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30000">
                <a:solidFill>
                  <a:schemeClr val="tx1"/>
                </a:solidFill>
                <a:latin typeface="Cambria" panose="02040503050406030204" pitchFamily="18" charset="0"/>
                <a:cs typeface="Arial" panose="020B0604020202020204" pitchFamily="34" charset="0"/>
              </a:defRPr>
            </a:lvl1pPr>
            <a:lvl2pPr marL="742950" indent="-285750" eaLnBrk="0" hangingPunct="0">
              <a:defRPr baseline="30000">
                <a:solidFill>
                  <a:schemeClr val="tx1"/>
                </a:solidFill>
                <a:latin typeface="Cambria" panose="02040503050406030204" pitchFamily="18" charset="0"/>
                <a:cs typeface="Arial" panose="020B0604020202020204" pitchFamily="34" charset="0"/>
              </a:defRPr>
            </a:lvl2pPr>
            <a:lvl3pPr marL="1143000" indent="-228600" eaLnBrk="0" hangingPunct="0">
              <a:defRPr baseline="30000">
                <a:solidFill>
                  <a:schemeClr val="tx1"/>
                </a:solidFill>
                <a:latin typeface="Cambria" panose="02040503050406030204" pitchFamily="18" charset="0"/>
                <a:cs typeface="Arial" panose="020B0604020202020204" pitchFamily="34" charset="0"/>
              </a:defRPr>
            </a:lvl3pPr>
            <a:lvl4pPr marL="1600200" indent="-228600" eaLnBrk="0" hangingPunct="0">
              <a:defRPr baseline="30000">
                <a:solidFill>
                  <a:schemeClr val="tx1"/>
                </a:solidFill>
                <a:latin typeface="Cambria" panose="02040503050406030204" pitchFamily="18" charset="0"/>
                <a:cs typeface="Arial" panose="020B0604020202020204" pitchFamily="34" charset="0"/>
              </a:defRPr>
            </a:lvl4pPr>
            <a:lvl5pPr marL="2057400" indent="-228600" eaLnBrk="0" hangingPunct="0">
              <a:defRPr baseline="30000">
                <a:solidFill>
                  <a:schemeClr val="tx1"/>
                </a:solidFill>
                <a:latin typeface="Cambria" panose="02040503050406030204" pitchFamily="18" charset="0"/>
                <a:cs typeface="Arial" panose="020B0604020202020204" pitchFamily="34" charset="0"/>
              </a:defRPr>
            </a:lvl5pPr>
            <a:lvl6pPr marL="25146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6pPr>
            <a:lvl7pPr marL="29718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7pPr>
            <a:lvl8pPr marL="34290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8pPr>
            <a:lvl9pPr marL="38862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9pPr>
          </a:lstStyle>
          <a:p>
            <a:pPr eaLnBrk="1" hangingPunct="1"/>
            <a:fld id="{545AD500-46E0-442F-ADB1-2D391C668678}" type="slidenum">
              <a:rPr lang="ar-SA" altLang="ar-JO" baseline="0">
                <a:latin typeface="Arial" panose="020B0604020202020204" pitchFamily="34" charset="0"/>
              </a:rPr>
              <a:pPr eaLnBrk="1" hangingPunct="1"/>
              <a:t>44</a:t>
            </a:fld>
            <a:endParaRPr lang="en-AU" altLang="ar-JO" baseline="0">
              <a:latin typeface="Arial" panose="020B0604020202020204" pitchFamily="34" charset="0"/>
            </a:endParaRPr>
          </a:p>
        </p:txBody>
      </p:sp>
      <p:sp>
        <p:nvSpPr>
          <p:cNvPr id="106499" name="Rectangle 2"/>
          <p:cNvSpPr>
            <a:spLocks noRo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JO" altLang="ar-JO"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Rot="1" noChangeArrowheads="1" noTextEdit="1"/>
          </p:cNvSpPr>
          <p:nvPr>
            <p:ph type="sldImg"/>
          </p:nvPr>
        </p:nvSpPr>
        <p:spPr>
          <a:ln/>
        </p:spPr>
      </p:sp>
      <p:sp>
        <p:nvSpPr>
          <p:cNvPr id="107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ar-JO"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30000">
                <a:solidFill>
                  <a:schemeClr val="tx1"/>
                </a:solidFill>
                <a:latin typeface="Cambria" panose="02040503050406030204" pitchFamily="18" charset="0"/>
                <a:cs typeface="Arial" panose="020B0604020202020204" pitchFamily="34" charset="0"/>
              </a:defRPr>
            </a:lvl1pPr>
            <a:lvl2pPr marL="742950" indent="-285750" eaLnBrk="0" hangingPunct="0">
              <a:defRPr baseline="30000">
                <a:solidFill>
                  <a:schemeClr val="tx1"/>
                </a:solidFill>
                <a:latin typeface="Cambria" panose="02040503050406030204" pitchFamily="18" charset="0"/>
                <a:cs typeface="Arial" panose="020B0604020202020204" pitchFamily="34" charset="0"/>
              </a:defRPr>
            </a:lvl2pPr>
            <a:lvl3pPr marL="1143000" indent="-228600" eaLnBrk="0" hangingPunct="0">
              <a:defRPr baseline="30000">
                <a:solidFill>
                  <a:schemeClr val="tx1"/>
                </a:solidFill>
                <a:latin typeface="Cambria" panose="02040503050406030204" pitchFamily="18" charset="0"/>
                <a:cs typeface="Arial" panose="020B0604020202020204" pitchFamily="34" charset="0"/>
              </a:defRPr>
            </a:lvl3pPr>
            <a:lvl4pPr marL="1600200" indent="-228600" eaLnBrk="0" hangingPunct="0">
              <a:defRPr baseline="30000">
                <a:solidFill>
                  <a:schemeClr val="tx1"/>
                </a:solidFill>
                <a:latin typeface="Cambria" panose="02040503050406030204" pitchFamily="18" charset="0"/>
                <a:cs typeface="Arial" panose="020B0604020202020204" pitchFamily="34" charset="0"/>
              </a:defRPr>
            </a:lvl4pPr>
            <a:lvl5pPr marL="2057400" indent="-228600" eaLnBrk="0" hangingPunct="0">
              <a:defRPr baseline="30000">
                <a:solidFill>
                  <a:schemeClr val="tx1"/>
                </a:solidFill>
                <a:latin typeface="Cambria" panose="02040503050406030204" pitchFamily="18" charset="0"/>
                <a:cs typeface="Arial" panose="020B0604020202020204" pitchFamily="34" charset="0"/>
              </a:defRPr>
            </a:lvl5pPr>
            <a:lvl6pPr marL="25146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6pPr>
            <a:lvl7pPr marL="29718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7pPr>
            <a:lvl8pPr marL="34290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8pPr>
            <a:lvl9pPr marL="38862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9pPr>
          </a:lstStyle>
          <a:p>
            <a:pPr eaLnBrk="1" hangingPunct="1"/>
            <a:fld id="{065442C4-C0A8-4987-9EDF-5B8D72B47AB5}" type="slidenum">
              <a:rPr lang="ar-SA" altLang="ar-JO" baseline="0">
                <a:latin typeface="Arial" panose="020B0604020202020204" pitchFamily="34" charset="0"/>
              </a:rPr>
              <a:pPr eaLnBrk="1" hangingPunct="1"/>
              <a:t>46</a:t>
            </a:fld>
            <a:endParaRPr lang="en-AU" altLang="ar-JO" baseline="0">
              <a:latin typeface="Arial" panose="020B0604020202020204" pitchFamily="34" charset="0"/>
            </a:endParaRPr>
          </a:p>
        </p:txBody>
      </p:sp>
      <p:sp>
        <p:nvSpPr>
          <p:cNvPr id="108547" name="Rectangle 2"/>
          <p:cNvSpPr>
            <a:spLocks noRo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ar-JO"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Rot="1" noChangeArrowheads="1" noTextEdit="1"/>
          </p:cNvSpPr>
          <p:nvPr>
            <p:ph type="sldImg"/>
          </p:nvPr>
        </p:nvSpPr>
        <p:spPr>
          <a:ln/>
        </p:spPr>
      </p:sp>
      <p:sp>
        <p:nvSpPr>
          <p:cNvPr id="1095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ar-JO"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Rot="1" noChangeArrowheads="1" noTextEdit="1"/>
          </p:cNvSpPr>
          <p:nvPr>
            <p:ph type="sldImg"/>
          </p:nvPr>
        </p:nvSpPr>
        <p:spPr>
          <a:ln/>
        </p:spPr>
      </p:sp>
      <p:sp>
        <p:nvSpPr>
          <p:cNvPr id="1105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ar-JO"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30000">
                <a:solidFill>
                  <a:schemeClr val="tx1"/>
                </a:solidFill>
                <a:latin typeface="Cambria" panose="02040503050406030204" pitchFamily="18" charset="0"/>
                <a:cs typeface="Arial" panose="020B0604020202020204" pitchFamily="34" charset="0"/>
              </a:defRPr>
            </a:lvl1pPr>
            <a:lvl2pPr marL="742950" indent="-285750" eaLnBrk="0" hangingPunct="0">
              <a:defRPr baseline="30000">
                <a:solidFill>
                  <a:schemeClr val="tx1"/>
                </a:solidFill>
                <a:latin typeface="Cambria" panose="02040503050406030204" pitchFamily="18" charset="0"/>
                <a:cs typeface="Arial" panose="020B0604020202020204" pitchFamily="34" charset="0"/>
              </a:defRPr>
            </a:lvl2pPr>
            <a:lvl3pPr marL="1143000" indent="-228600" eaLnBrk="0" hangingPunct="0">
              <a:defRPr baseline="30000">
                <a:solidFill>
                  <a:schemeClr val="tx1"/>
                </a:solidFill>
                <a:latin typeface="Cambria" panose="02040503050406030204" pitchFamily="18" charset="0"/>
                <a:cs typeface="Arial" panose="020B0604020202020204" pitchFamily="34" charset="0"/>
              </a:defRPr>
            </a:lvl3pPr>
            <a:lvl4pPr marL="1600200" indent="-228600" eaLnBrk="0" hangingPunct="0">
              <a:defRPr baseline="30000">
                <a:solidFill>
                  <a:schemeClr val="tx1"/>
                </a:solidFill>
                <a:latin typeface="Cambria" panose="02040503050406030204" pitchFamily="18" charset="0"/>
                <a:cs typeface="Arial" panose="020B0604020202020204" pitchFamily="34" charset="0"/>
              </a:defRPr>
            </a:lvl4pPr>
            <a:lvl5pPr marL="2057400" indent="-228600" eaLnBrk="0" hangingPunct="0">
              <a:defRPr baseline="30000">
                <a:solidFill>
                  <a:schemeClr val="tx1"/>
                </a:solidFill>
                <a:latin typeface="Cambria" panose="02040503050406030204" pitchFamily="18" charset="0"/>
                <a:cs typeface="Arial" panose="020B0604020202020204" pitchFamily="34" charset="0"/>
              </a:defRPr>
            </a:lvl5pPr>
            <a:lvl6pPr marL="25146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6pPr>
            <a:lvl7pPr marL="29718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7pPr>
            <a:lvl8pPr marL="34290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8pPr>
            <a:lvl9pPr marL="38862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9pPr>
          </a:lstStyle>
          <a:p>
            <a:pPr eaLnBrk="1" hangingPunct="1"/>
            <a:fld id="{93D0FAD2-8DEE-47D3-81F0-ABB2D9A9C73E}" type="slidenum">
              <a:rPr lang="ar-SA" altLang="ar-JO" baseline="0">
                <a:latin typeface="Arial" panose="020B0604020202020204" pitchFamily="34" charset="0"/>
              </a:rPr>
              <a:pPr eaLnBrk="1" hangingPunct="1"/>
              <a:t>4</a:t>
            </a:fld>
            <a:endParaRPr lang="en-AU" altLang="ar-JO" baseline="0">
              <a:latin typeface="Arial" panose="020B0604020202020204" pitchFamily="34" charset="0"/>
            </a:endParaRPr>
          </a:p>
        </p:txBody>
      </p:sp>
      <p:sp>
        <p:nvSpPr>
          <p:cNvPr id="74755" name="Rectangle 2"/>
          <p:cNvSpPr>
            <a:spLocks noRo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ar-JO"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30000">
                <a:solidFill>
                  <a:schemeClr val="tx1"/>
                </a:solidFill>
                <a:latin typeface="Cambria" panose="02040503050406030204" pitchFamily="18" charset="0"/>
                <a:cs typeface="Arial" panose="020B0604020202020204" pitchFamily="34" charset="0"/>
              </a:defRPr>
            </a:lvl1pPr>
            <a:lvl2pPr marL="742950" indent="-285750" eaLnBrk="0" hangingPunct="0">
              <a:defRPr baseline="30000">
                <a:solidFill>
                  <a:schemeClr val="tx1"/>
                </a:solidFill>
                <a:latin typeface="Cambria" panose="02040503050406030204" pitchFamily="18" charset="0"/>
                <a:cs typeface="Arial" panose="020B0604020202020204" pitchFamily="34" charset="0"/>
              </a:defRPr>
            </a:lvl2pPr>
            <a:lvl3pPr marL="1143000" indent="-228600" eaLnBrk="0" hangingPunct="0">
              <a:defRPr baseline="30000">
                <a:solidFill>
                  <a:schemeClr val="tx1"/>
                </a:solidFill>
                <a:latin typeface="Cambria" panose="02040503050406030204" pitchFamily="18" charset="0"/>
                <a:cs typeface="Arial" panose="020B0604020202020204" pitchFamily="34" charset="0"/>
              </a:defRPr>
            </a:lvl3pPr>
            <a:lvl4pPr marL="1600200" indent="-228600" eaLnBrk="0" hangingPunct="0">
              <a:defRPr baseline="30000">
                <a:solidFill>
                  <a:schemeClr val="tx1"/>
                </a:solidFill>
                <a:latin typeface="Cambria" panose="02040503050406030204" pitchFamily="18" charset="0"/>
                <a:cs typeface="Arial" panose="020B0604020202020204" pitchFamily="34" charset="0"/>
              </a:defRPr>
            </a:lvl4pPr>
            <a:lvl5pPr marL="2057400" indent="-228600" eaLnBrk="0" hangingPunct="0">
              <a:defRPr baseline="30000">
                <a:solidFill>
                  <a:schemeClr val="tx1"/>
                </a:solidFill>
                <a:latin typeface="Cambria" panose="02040503050406030204" pitchFamily="18" charset="0"/>
                <a:cs typeface="Arial" panose="020B0604020202020204" pitchFamily="34" charset="0"/>
              </a:defRPr>
            </a:lvl5pPr>
            <a:lvl6pPr marL="25146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6pPr>
            <a:lvl7pPr marL="29718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7pPr>
            <a:lvl8pPr marL="34290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8pPr>
            <a:lvl9pPr marL="38862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9pPr>
          </a:lstStyle>
          <a:p>
            <a:pPr eaLnBrk="1" hangingPunct="1"/>
            <a:fld id="{89395684-3E85-4E41-BAA6-F855F41524A3}" type="slidenum">
              <a:rPr lang="ar-SA" altLang="ar-JO" baseline="0">
                <a:latin typeface="Arial" panose="020B0604020202020204" pitchFamily="34" charset="0"/>
              </a:rPr>
              <a:pPr eaLnBrk="1" hangingPunct="1"/>
              <a:t>51</a:t>
            </a:fld>
            <a:endParaRPr lang="en-AU" altLang="ar-JO" baseline="0">
              <a:latin typeface="Arial" panose="020B0604020202020204" pitchFamily="34" charset="0"/>
            </a:endParaRPr>
          </a:p>
        </p:txBody>
      </p:sp>
      <p:sp>
        <p:nvSpPr>
          <p:cNvPr id="111619" name="Rectangle 2"/>
          <p:cNvSpPr>
            <a:spLocks noRo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ar-JO"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30000">
                <a:solidFill>
                  <a:schemeClr val="tx1"/>
                </a:solidFill>
                <a:latin typeface="Cambria" panose="02040503050406030204" pitchFamily="18" charset="0"/>
                <a:cs typeface="Arial" panose="020B0604020202020204" pitchFamily="34" charset="0"/>
              </a:defRPr>
            </a:lvl1pPr>
            <a:lvl2pPr marL="742950" indent="-285750" eaLnBrk="0" hangingPunct="0">
              <a:defRPr baseline="30000">
                <a:solidFill>
                  <a:schemeClr val="tx1"/>
                </a:solidFill>
                <a:latin typeface="Cambria" panose="02040503050406030204" pitchFamily="18" charset="0"/>
                <a:cs typeface="Arial" panose="020B0604020202020204" pitchFamily="34" charset="0"/>
              </a:defRPr>
            </a:lvl2pPr>
            <a:lvl3pPr marL="1143000" indent="-228600" eaLnBrk="0" hangingPunct="0">
              <a:defRPr baseline="30000">
                <a:solidFill>
                  <a:schemeClr val="tx1"/>
                </a:solidFill>
                <a:latin typeface="Cambria" panose="02040503050406030204" pitchFamily="18" charset="0"/>
                <a:cs typeface="Arial" panose="020B0604020202020204" pitchFamily="34" charset="0"/>
              </a:defRPr>
            </a:lvl3pPr>
            <a:lvl4pPr marL="1600200" indent="-228600" eaLnBrk="0" hangingPunct="0">
              <a:defRPr baseline="30000">
                <a:solidFill>
                  <a:schemeClr val="tx1"/>
                </a:solidFill>
                <a:latin typeface="Cambria" panose="02040503050406030204" pitchFamily="18" charset="0"/>
                <a:cs typeface="Arial" panose="020B0604020202020204" pitchFamily="34" charset="0"/>
              </a:defRPr>
            </a:lvl4pPr>
            <a:lvl5pPr marL="2057400" indent="-228600" eaLnBrk="0" hangingPunct="0">
              <a:defRPr baseline="30000">
                <a:solidFill>
                  <a:schemeClr val="tx1"/>
                </a:solidFill>
                <a:latin typeface="Cambria" panose="02040503050406030204" pitchFamily="18" charset="0"/>
                <a:cs typeface="Arial" panose="020B0604020202020204" pitchFamily="34" charset="0"/>
              </a:defRPr>
            </a:lvl5pPr>
            <a:lvl6pPr marL="25146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6pPr>
            <a:lvl7pPr marL="29718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7pPr>
            <a:lvl8pPr marL="34290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8pPr>
            <a:lvl9pPr marL="38862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9pPr>
          </a:lstStyle>
          <a:p>
            <a:pPr eaLnBrk="1" hangingPunct="1"/>
            <a:fld id="{B7ADD389-0AFB-4923-AA15-26F7C81894F4}" type="slidenum">
              <a:rPr lang="ar-SA" altLang="ar-JO" baseline="0">
                <a:latin typeface="Arial" panose="020B0604020202020204" pitchFamily="34" charset="0"/>
              </a:rPr>
              <a:pPr eaLnBrk="1" hangingPunct="1"/>
              <a:t>52</a:t>
            </a:fld>
            <a:endParaRPr lang="en-AU" altLang="ar-JO" baseline="0">
              <a:latin typeface="Arial" panose="020B0604020202020204" pitchFamily="34" charset="0"/>
            </a:endParaRPr>
          </a:p>
        </p:txBody>
      </p:sp>
      <p:sp>
        <p:nvSpPr>
          <p:cNvPr id="112643" name="Rectangle 2"/>
          <p:cNvSpPr>
            <a:spLocks noRo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ar-JO"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30000">
                <a:solidFill>
                  <a:schemeClr val="tx1"/>
                </a:solidFill>
                <a:latin typeface="Cambria" panose="02040503050406030204" pitchFamily="18" charset="0"/>
                <a:cs typeface="Arial" panose="020B0604020202020204" pitchFamily="34" charset="0"/>
              </a:defRPr>
            </a:lvl1pPr>
            <a:lvl2pPr marL="742950" indent="-285750" eaLnBrk="0" hangingPunct="0">
              <a:defRPr baseline="30000">
                <a:solidFill>
                  <a:schemeClr val="tx1"/>
                </a:solidFill>
                <a:latin typeface="Cambria" panose="02040503050406030204" pitchFamily="18" charset="0"/>
                <a:cs typeface="Arial" panose="020B0604020202020204" pitchFamily="34" charset="0"/>
              </a:defRPr>
            </a:lvl2pPr>
            <a:lvl3pPr marL="1143000" indent="-228600" eaLnBrk="0" hangingPunct="0">
              <a:defRPr baseline="30000">
                <a:solidFill>
                  <a:schemeClr val="tx1"/>
                </a:solidFill>
                <a:latin typeface="Cambria" panose="02040503050406030204" pitchFamily="18" charset="0"/>
                <a:cs typeface="Arial" panose="020B0604020202020204" pitchFamily="34" charset="0"/>
              </a:defRPr>
            </a:lvl3pPr>
            <a:lvl4pPr marL="1600200" indent="-228600" eaLnBrk="0" hangingPunct="0">
              <a:defRPr baseline="30000">
                <a:solidFill>
                  <a:schemeClr val="tx1"/>
                </a:solidFill>
                <a:latin typeface="Cambria" panose="02040503050406030204" pitchFamily="18" charset="0"/>
                <a:cs typeface="Arial" panose="020B0604020202020204" pitchFamily="34" charset="0"/>
              </a:defRPr>
            </a:lvl4pPr>
            <a:lvl5pPr marL="2057400" indent="-228600" eaLnBrk="0" hangingPunct="0">
              <a:defRPr baseline="30000">
                <a:solidFill>
                  <a:schemeClr val="tx1"/>
                </a:solidFill>
                <a:latin typeface="Cambria" panose="02040503050406030204" pitchFamily="18" charset="0"/>
                <a:cs typeface="Arial" panose="020B0604020202020204" pitchFamily="34" charset="0"/>
              </a:defRPr>
            </a:lvl5pPr>
            <a:lvl6pPr marL="25146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6pPr>
            <a:lvl7pPr marL="29718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7pPr>
            <a:lvl8pPr marL="34290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8pPr>
            <a:lvl9pPr marL="38862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9pPr>
          </a:lstStyle>
          <a:p>
            <a:pPr eaLnBrk="1" hangingPunct="1"/>
            <a:fld id="{DDCD8E74-8DD8-49BF-8412-218519FBFE05}" type="slidenum">
              <a:rPr lang="ar-SA" altLang="ar-JO" baseline="0">
                <a:latin typeface="Arial" panose="020B0604020202020204" pitchFamily="34" charset="0"/>
              </a:rPr>
              <a:pPr eaLnBrk="1" hangingPunct="1"/>
              <a:t>53</a:t>
            </a:fld>
            <a:endParaRPr lang="en-AU" altLang="ar-JO" baseline="0">
              <a:latin typeface="Arial" panose="020B0604020202020204" pitchFamily="34" charset="0"/>
            </a:endParaRPr>
          </a:p>
        </p:txBody>
      </p:sp>
      <p:sp>
        <p:nvSpPr>
          <p:cNvPr id="113667" name="Rectangle 2"/>
          <p:cNvSpPr>
            <a:spLocks noRo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ar-JO"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Rot="1" noChangeArrowheads="1" noTextEdit="1"/>
          </p:cNvSpPr>
          <p:nvPr>
            <p:ph type="sldImg"/>
          </p:nvPr>
        </p:nvSpPr>
        <p:spPr>
          <a:ln/>
        </p:spPr>
      </p:sp>
      <p:sp>
        <p:nvSpPr>
          <p:cNvPr id="1146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ar-JO"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30000">
                <a:solidFill>
                  <a:schemeClr val="tx1"/>
                </a:solidFill>
                <a:latin typeface="Cambria" panose="02040503050406030204" pitchFamily="18" charset="0"/>
                <a:cs typeface="Arial" panose="020B0604020202020204" pitchFamily="34" charset="0"/>
              </a:defRPr>
            </a:lvl1pPr>
            <a:lvl2pPr marL="742950" indent="-285750" eaLnBrk="0" hangingPunct="0">
              <a:defRPr baseline="30000">
                <a:solidFill>
                  <a:schemeClr val="tx1"/>
                </a:solidFill>
                <a:latin typeface="Cambria" panose="02040503050406030204" pitchFamily="18" charset="0"/>
                <a:cs typeface="Arial" panose="020B0604020202020204" pitchFamily="34" charset="0"/>
              </a:defRPr>
            </a:lvl2pPr>
            <a:lvl3pPr marL="1143000" indent="-228600" eaLnBrk="0" hangingPunct="0">
              <a:defRPr baseline="30000">
                <a:solidFill>
                  <a:schemeClr val="tx1"/>
                </a:solidFill>
                <a:latin typeface="Cambria" panose="02040503050406030204" pitchFamily="18" charset="0"/>
                <a:cs typeface="Arial" panose="020B0604020202020204" pitchFamily="34" charset="0"/>
              </a:defRPr>
            </a:lvl3pPr>
            <a:lvl4pPr marL="1600200" indent="-228600" eaLnBrk="0" hangingPunct="0">
              <a:defRPr baseline="30000">
                <a:solidFill>
                  <a:schemeClr val="tx1"/>
                </a:solidFill>
                <a:latin typeface="Cambria" panose="02040503050406030204" pitchFamily="18" charset="0"/>
                <a:cs typeface="Arial" panose="020B0604020202020204" pitchFamily="34" charset="0"/>
              </a:defRPr>
            </a:lvl4pPr>
            <a:lvl5pPr marL="2057400" indent="-228600" eaLnBrk="0" hangingPunct="0">
              <a:defRPr baseline="30000">
                <a:solidFill>
                  <a:schemeClr val="tx1"/>
                </a:solidFill>
                <a:latin typeface="Cambria" panose="02040503050406030204" pitchFamily="18" charset="0"/>
                <a:cs typeface="Arial" panose="020B0604020202020204" pitchFamily="34" charset="0"/>
              </a:defRPr>
            </a:lvl5pPr>
            <a:lvl6pPr marL="25146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6pPr>
            <a:lvl7pPr marL="29718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7pPr>
            <a:lvl8pPr marL="34290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8pPr>
            <a:lvl9pPr marL="38862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9pPr>
          </a:lstStyle>
          <a:p>
            <a:pPr eaLnBrk="1" hangingPunct="1"/>
            <a:fld id="{8390333D-8F9C-46E8-BFAA-E2FE63689F35}" type="slidenum">
              <a:rPr lang="ar-SA" altLang="ar-JO" baseline="0">
                <a:latin typeface="Arial" panose="020B0604020202020204" pitchFamily="34" charset="0"/>
              </a:rPr>
              <a:pPr eaLnBrk="1" hangingPunct="1"/>
              <a:t>55</a:t>
            </a:fld>
            <a:endParaRPr lang="en-AU" altLang="ar-JO" baseline="0">
              <a:latin typeface="Arial" panose="020B0604020202020204" pitchFamily="34" charset="0"/>
            </a:endParaRPr>
          </a:p>
        </p:txBody>
      </p:sp>
      <p:sp>
        <p:nvSpPr>
          <p:cNvPr id="115715" name="Rectangle 2"/>
          <p:cNvSpPr>
            <a:spLocks noRo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ar-JO"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30000">
                <a:solidFill>
                  <a:schemeClr val="tx1"/>
                </a:solidFill>
                <a:latin typeface="Cambria" panose="02040503050406030204" pitchFamily="18" charset="0"/>
                <a:cs typeface="Arial" panose="020B0604020202020204" pitchFamily="34" charset="0"/>
              </a:defRPr>
            </a:lvl1pPr>
            <a:lvl2pPr marL="742950" indent="-285750" eaLnBrk="0" hangingPunct="0">
              <a:defRPr baseline="30000">
                <a:solidFill>
                  <a:schemeClr val="tx1"/>
                </a:solidFill>
                <a:latin typeface="Cambria" panose="02040503050406030204" pitchFamily="18" charset="0"/>
                <a:cs typeface="Arial" panose="020B0604020202020204" pitchFamily="34" charset="0"/>
              </a:defRPr>
            </a:lvl2pPr>
            <a:lvl3pPr marL="1143000" indent="-228600" eaLnBrk="0" hangingPunct="0">
              <a:defRPr baseline="30000">
                <a:solidFill>
                  <a:schemeClr val="tx1"/>
                </a:solidFill>
                <a:latin typeface="Cambria" panose="02040503050406030204" pitchFamily="18" charset="0"/>
                <a:cs typeface="Arial" panose="020B0604020202020204" pitchFamily="34" charset="0"/>
              </a:defRPr>
            </a:lvl3pPr>
            <a:lvl4pPr marL="1600200" indent="-228600" eaLnBrk="0" hangingPunct="0">
              <a:defRPr baseline="30000">
                <a:solidFill>
                  <a:schemeClr val="tx1"/>
                </a:solidFill>
                <a:latin typeface="Cambria" panose="02040503050406030204" pitchFamily="18" charset="0"/>
                <a:cs typeface="Arial" panose="020B0604020202020204" pitchFamily="34" charset="0"/>
              </a:defRPr>
            </a:lvl4pPr>
            <a:lvl5pPr marL="2057400" indent="-228600" eaLnBrk="0" hangingPunct="0">
              <a:defRPr baseline="30000">
                <a:solidFill>
                  <a:schemeClr val="tx1"/>
                </a:solidFill>
                <a:latin typeface="Cambria" panose="02040503050406030204" pitchFamily="18" charset="0"/>
                <a:cs typeface="Arial" panose="020B0604020202020204" pitchFamily="34" charset="0"/>
              </a:defRPr>
            </a:lvl5pPr>
            <a:lvl6pPr marL="25146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6pPr>
            <a:lvl7pPr marL="29718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7pPr>
            <a:lvl8pPr marL="34290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8pPr>
            <a:lvl9pPr marL="38862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9pPr>
          </a:lstStyle>
          <a:p>
            <a:pPr eaLnBrk="1" hangingPunct="1"/>
            <a:fld id="{9B4FC37E-B7D1-4F05-AF48-F7E34FEB5C85}" type="slidenum">
              <a:rPr lang="ar-SA" altLang="ar-JO" baseline="0">
                <a:latin typeface="Arial" panose="020B0604020202020204" pitchFamily="34" charset="0"/>
              </a:rPr>
              <a:pPr eaLnBrk="1" hangingPunct="1"/>
              <a:t>56</a:t>
            </a:fld>
            <a:endParaRPr lang="en-AU" altLang="ar-JO" baseline="0">
              <a:latin typeface="Arial" panose="020B0604020202020204" pitchFamily="34" charset="0"/>
            </a:endParaRPr>
          </a:p>
        </p:txBody>
      </p:sp>
      <p:sp>
        <p:nvSpPr>
          <p:cNvPr id="116739" name="Rectangle 2"/>
          <p:cNvSpPr>
            <a:spLocks noRo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ar-JO"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30000">
                <a:solidFill>
                  <a:schemeClr val="tx1"/>
                </a:solidFill>
                <a:latin typeface="Cambria" panose="02040503050406030204" pitchFamily="18" charset="0"/>
                <a:cs typeface="Arial" panose="020B0604020202020204" pitchFamily="34" charset="0"/>
              </a:defRPr>
            </a:lvl1pPr>
            <a:lvl2pPr marL="742950" indent="-285750" eaLnBrk="0" hangingPunct="0">
              <a:defRPr baseline="30000">
                <a:solidFill>
                  <a:schemeClr val="tx1"/>
                </a:solidFill>
                <a:latin typeface="Cambria" panose="02040503050406030204" pitchFamily="18" charset="0"/>
                <a:cs typeface="Arial" panose="020B0604020202020204" pitchFamily="34" charset="0"/>
              </a:defRPr>
            </a:lvl2pPr>
            <a:lvl3pPr marL="1143000" indent="-228600" eaLnBrk="0" hangingPunct="0">
              <a:defRPr baseline="30000">
                <a:solidFill>
                  <a:schemeClr val="tx1"/>
                </a:solidFill>
                <a:latin typeface="Cambria" panose="02040503050406030204" pitchFamily="18" charset="0"/>
                <a:cs typeface="Arial" panose="020B0604020202020204" pitchFamily="34" charset="0"/>
              </a:defRPr>
            </a:lvl3pPr>
            <a:lvl4pPr marL="1600200" indent="-228600" eaLnBrk="0" hangingPunct="0">
              <a:defRPr baseline="30000">
                <a:solidFill>
                  <a:schemeClr val="tx1"/>
                </a:solidFill>
                <a:latin typeface="Cambria" panose="02040503050406030204" pitchFamily="18" charset="0"/>
                <a:cs typeface="Arial" panose="020B0604020202020204" pitchFamily="34" charset="0"/>
              </a:defRPr>
            </a:lvl4pPr>
            <a:lvl5pPr marL="2057400" indent="-228600" eaLnBrk="0" hangingPunct="0">
              <a:defRPr baseline="30000">
                <a:solidFill>
                  <a:schemeClr val="tx1"/>
                </a:solidFill>
                <a:latin typeface="Cambria" panose="02040503050406030204" pitchFamily="18" charset="0"/>
                <a:cs typeface="Arial" panose="020B0604020202020204" pitchFamily="34" charset="0"/>
              </a:defRPr>
            </a:lvl5pPr>
            <a:lvl6pPr marL="25146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6pPr>
            <a:lvl7pPr marL="29718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7pPr>
            <a:lvl8pPr marL="34290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8pPr>
            <a:lvl9pPr marL="38862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9pPr>
          </a:lstStyle>
          <a:p>
            <a:pPr eaLnBrk="1" hangingPunct="1"/>
            <a:fld id="{6C472ABD-1CAE-4A3F-93D1-9D5A42E1580B}" type="slidenum">
              <a:rPr lang="ar-SA" altLang="ar-JO" baseline="0">
                <a:latin typeface="Arial" panose="020B0604020202020204" pitchFamily="34" charset="0"/>
              </a:rPr>
              <a:pPr eaLnBrk="1" hangingPunct="1"/>
              <a:t>57</a:t>
            </a:fld>
            <a:endParaRPr lang="en-AU" altLang="ar-JO" baseline="0">
              <a:latin typeface="Arial" panose="020B0604020202020204" pitchFamily="34" charset="0"/>
            </a:endParaRPr>
          </a:p>
        </p:txBody>
      </p:sp>
      <p:sp>
        <p:nvSpPr>
          <p:cNvPr id="117763" name="Rectangle 2"/>
          <p:cNvSpPr>
            <a:spLocks noRo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ar-JO"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Rot="1" noChangeArrowheads="1" noTextEdit="1"/>
          </p:cNvSpPr>
          <p:nvPr>
            <p:ph type="sldImg"/>
          </p:nvPr>
        </p:nvSpPr>
        <p:spPr>
          <a:ln/>
        </p:spPr>
      </p:sp>
      <p:sp>
        <p:nvSpPr>
          <p:cNvPr id="1187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ar-JO"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30000">
                <a:solidFill>
                  <a:schemeClr val="tx1"/>
                </a:solidFill>
                <a:latin typeface="Cambria" panose="02040503050406030204" pitchFamily="18" charset="0"/>
                <a:cs typeface="Arial" panose="020B0604020202020204" pitchFamily="34" charset="0"/>
              </a:defRPr>
            </a:lvl1pPr>
            <a:lvl2pPr marL="742950" indent="-285750" eaLnBrk="0" hangingPunct="0">
              <a:defRPr baseline="30000">
                <a:solidFill>
                  <a:schemeClr val="tx1"/>
                </a:solidFill>
                <a:latin typeface="Cambria" panose="02040503050406030204" pitchFamily="18" charset="0"/>
                <a:cs typeface="Arial" panose="020B0604020202020204" pitchFamily="34" charset="0"/>
              </a:defRPr>
            </a:lvl2pPr>
            <a:lvl3pPr marL="1143000" indent="-228600" eaLnBrk="0" hangingPunct="0">
              <a:defRPr baseline="30000">
                <a:solidFill>
                  <a:schemeClr val="tx1"/>
                </a:solidFill>
                <a:latin typeface="Cambria" panose="02040503050406030204" pitchFamily="18" charset="0"/>
                <a:cs typeface="Arial" panose="020B0604020202020204" pitchFamily="34" charset="0"/>
              </a:defRPr>
            </a:lvl3pPr>
            <a:lvl4pPr marL="1600200" indent="-228600" eaLnBrk="0" hangingPunct="0">
              <a:defRPr baseline="30000">
                <a:solidFill>
                  <a:schemeClr val="tx1"/>
                </a:solidFill>
                <a:latin typeface="Cambria" panose="02040503050406030204" pitchFamily="18" charset="0"/>
                <a:cs typeface="Arial" panose="020B0604020202020204" pitchFamily="34" charset="0"/>
              </a:defRPr>
            </a:lvl4pPr>
            <a:lvl5pPr marL="2057400" indent="-228600" eaLnBrk="0" hangingPunct="0">
              <a:defRPr baseline="30000">
                <a:solidFill>
                  <a:schemeClr val="tx1"/>
                </a:solidFill>
                <a:latin typeface="Cambria" panose="02040503050406030204" pitchFamily="18" charset="0"/>
                <a:cs typeface="Arial" panose="020B0604020202020204" pitchFamily="34" charset="0"/>
              </a:defRPr>
            </a:lvl5pPr>
            <a:lvl6pPr marL="25146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6pPr>
            <a:lvl7pPr marL="29718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7pPr>
            <a:lvl8pPr marL="34290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8pPr>
            <a:lvl9pPr marL="38862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9pPr>
          </a:lstStyle>
          <a:p>
            <a:pPr eaLnBrk="1" hangingPunct="1"/>
            <a:fld id="{FD4A853A-108A-435F-975E-403444E19C73}" type="slidenum">
              <a:rPr lang="ar-SA" altLang="ar-JO" baseline="0">
                <a:latin typeface="Arial" panose="020B0604020202020204" pitchFamily="34" charset="0"/>
              </a:rPr>
              <a:pPr eaLnBrk="1" hangingPunct="1"/>
              <a:t>59</a:t>
            </a:fld>
            <a:endParaRPr lang="en-AU" altLang="ar-JO" baseline="0">
              <a:latin typeface="Arial" panose="020B0604020202020204" pitchFamily="34" charset="0"/>
            </a:endParaRPr>
          </a:p>
        </p:txBody>
      </p:sp>
      <p:sp>
        <p:nvSpPr>
          <p:cNvPr id="119811" name="Rectangle 2"/>
          <p:cNvSpPr>
            <a:spLocks noRo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ar-JO"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30000">
                <a:solidFill>
                  <a:schemeClr val="tx1"/>
                </a:solidFill>
                <a:latin typeface="Cambria" panose="02040503050406030204" pitchFamily="18" charset="0"/>
                <a:cs typeface="Arial" panose="020B0604020202020204" pitchFamily="34" charset="0"/>
              </a:defRPr>
            </a:lvl1pPr>
            <a:lvl2pPr marL="742950" indent="-285750" eaLnBrk="0" hangingPunct="0">
              <a:defRPr baseline="30000">
                <a:solidFill>
                  <a:schemeClr val="tx1"/>
                </a:solidFill>
                <a:latin typeface="Cambria" panose="02040503050406030204" pitchFamily="18" charset="0"/>
                <a:cs typeface="Arial" panose="020B0604020202020204" pitchFamily="34" charset="0"/>
              </a:defRPr>
            </a:lvl2pPr>
            <a:lvl3pPr marL="1143000" indent="-228600" eaLnBrk="0" hangingPunct="0">
              <a:defRPr baseline="30000">
                <a:solidFill>
                  <a:schemeClr val="tx1"/>
                </a:solidFill>
                <a:latin typeface="Cambria" panose="02040503050406030204" pitchFamily="18" charset="0"/>
                <a:cs typeface="Arial" panose="020B0604020202020204" pitchFamily="34" charset="0"/>
              </a:defRPr>
            </a:lvl3pPr>
            <a:lvl4pPr marL="1600200" indent="-228600" eaLnBrk="0" hangingPunct="0">
              <a:defRPr baseline="30000">
                <a:solidFill>
                  <a:schemeClr val="tx1"/>
                </a:solidFill>
                <a:latin typeface="Cambria" panose="02040503050406030204" pitchFamily="18" charset="0"/>
                <a:cs typeface="Arial" panose="020B0604020202020204" pitchFamily="34" charset="0"/>
              </a:defRPr>
            </a:lvl4pPr>
            <a:lvl5pPr marL="2057400" indent="-228600" eaLnBrk="0" hangingPunct="0">
              <a:defRPr baseline="30000">
                <a:solidFill>
                  <a:schemeClr val="tx1"/>
                </a:solidFill>
                <a:latin typeface="Cambria" panose="02040503050406030204" pitchFamily="18" charset="0"/>
                <a:cs typeface="Arial" panose="020B0604020202020204" pitchFamily="34" charset="0"/>
              </a:defRPr>
            </a:lvl5pPr>
            <a:lvl6pPr marL="25146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6pPr>
            <a:lvl7pPr marL="29718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7pPr>
            <a:lvl8pPr marL="34290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8pPr>
            <a:lvl9pPr marL="38862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9pPr>
          </a:lstStyle>
          <a:p>
            <a:pPr eaLnBrk="1" hangingPunct="1"/>
            <a:fld id="{561E9AF7-E44D-4D89-9C36-D13D8E9A8542}" type="slidenum">
              <a:rPr lang="ar-SA" altLang="ar-JO" baseline="0">
                <a:latin typeface="Arial" panose="020B0604020202020204" pitchFamily="34" charset="0"/>
              </a:rPr>
              <a:pPr eaLnBrk="1" hangingPunct="1"/>
              <a:t>60</a:t>
            </a:fld>
            <a:endParaRPr lang="en-AU" altLang="ar-JO" baseline="0">
              <a:latin typeface="Arial" panose="020B0604020202020204" pitchFamily="34" charset="0"/>
            </a:endParaRPr>
          </a:p>
        </p:txBody>
      </p:sp>
      <p:sp>
        <p:nvSpPr>
          <p:cNvPr id="120835" name="Rectangle 2"/>
          <p:cNvSpPr>
            <a:spLocks noRo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ar-JO"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30000">
                <a:solidFill>
                  <a:schemeClr val="tx1"/>
                </a:solidFill>
                <a:latin typeface="Cambria" panose="02040503050406030204" pitchFamily="18" charset="0"/>
                <a:cs typeface="Arial" panose="020B0604020202020204" pitchFamily="34" charset="0"/>
              </a:defRPr>
            </a:lvl1pPr>
            <a:lvl2pPr marL="742950" indent="-285750" eaLnBrk="0" hangingPunct="0">
              <a:defRPr baseline="30000">
                <a:solidFill>
                  <a:schemeClr val="tx1"/>
                </a:solidFill>
                <a:latin typeface="Cambria" panose="02040503050406030204" pitchFamily="18" charset="0"/>
                <a:cs typeface="Arial" panose="020B0604020202020204" pitchFamily="34" charset="0"/>
              </a:defRPr>
            </a:lvl2pPr>
            <a:lvl3pPr marL="1143000" indent="-228600" eaLnBrk="0" hangingPunct="0">
              <a:defRPr baseline="30000">
                <a:solidFill>
                  <a:schemeClr val="tx1"/>
                </a:solidFill>
                <a:latin typeface="Cambria" panose="02040503050406030204" pitchFamily="18" charset="0"/>
                <a:cs typeface="Arial" panose="020B0604020202020204" pitchFamily="34" charset="0"/>
              </a:defRPr>
            </a:lvl3pPr>
            <a:lvl4pPr marL="1600200" indent="-228600" eaLnBrk="0" hangingPunct="0">
              <a:defRPr baseline="30000">
                <a:solidFill>
                  <a:schemeClr val="tx1"/>
                </a:solidFill>
                <a:latin typeface="Cambria" panose="02040503050406030204" pitchFamily="18" charset="0"/>
                <a:cs typeface="Arial" panose="020B0604020202020204" pitchFamily="34" charset="0"/>
              </a:defRPr>
            </a:lvl4pPr>
            <a:lvl5pPr marL="2057400" indent="-228600" eaLnBrk="0" hangingPunct="0">
              <a:defRPr baseline="30000">
                <a:solidFill>
                  <a:schemeClr val="tx1"/>
                </a:solidFill>
                <a:latin typeface="Cambria" panose="02040503050406030204" pitchFamily="18" charset="0"/>
                <a:cs typeface="Arial" panose="020B0604020202020204" pitchFamily="34" charset="0"/>
              </a:defRPr>
            </a:lvl5pPr>
            <a:lvl6pPr marL="25146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6pPr>
            <a:lvl7pPr marL="29718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7pPr>
            <a:lvl8pPr marL="34290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8pPr>
            <a:lvl9pPr marL="38862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9pPr>
          </a:lstStyle>
          <a:p>
            <a:pPr eaLnBrk="1" hangingPunct="1"/>
            <a:fld id="{4B7D894C-B383-4995-936F-ED3BFA98407D}" type="slidenum">
              <a:rPr lang="ar-SA" altLang="ar-JO" baseline="0">
                <a:latin typeface="Arial" panose="020B0604020202020204" pitchFamily="34" charset="0"/>
              </a:rPr>
              <a:pPr eaLnBrk="1" hangingPunct="1"/>
              <a:t>5</a:t>
            </a:fld>
            <a:endParaRPr lang="en-AU" altLang="ar-JO" baseline="0">
              <a:latin typeface="Arial" panose="020B0604020202020204" pitchFamily="34" charset="0"/>
            </a:endParaRPr>
          </a:p>
        </p:txBody>
      </p:sp>
      <p:sp>
        <p:nvSpPr>
          <p:cNvPr id="75779" name="Rectangle 2"/>
          <p:cNvSpPr>
            <a:spLocks noRo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ar-JO"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30000">
                <a:solidFill>
                  <a:schemeClr val="tx1"/>
                </a:solidFill>
                <a:latin typeface="Cambria" panose="02040503050406030204" pitchFamily="18" charset="0"/>
                <a:cs typeface="Arial" panose="020B0604020202020204" pitchFamily="34" charset="0"/>
              </a:defRPr>
            </a:lvl1pPr>
            <a:lvl2pPr marL="742950" indent="-285750" eaLnBrk="0" hangingPunct="0">
              <a:defRPr baseline="30000">
                <a:solidFill>
                  <a:schemeClr val="tx1"/>
                </a:solidFill>
                <a:latin typeface="Cambria" panose="02040503050406030204" pitchFamily="18" charset="0"/>
                <a:cs typeface="Arial" panose="020B0604020202020204" pitchFamily="34" charset="0"/>
              </a:defRPr>
            </a:lvl2pPr>
            <a:lvl3pPr marL="1143000" indent="-228600" eaLnBrk="0" hangingPunct="0">
              <a:defRPr baseline="30000">
                <a:solidFill>
                  <a:schemeClr val="tx1"/>
                </a:solidFill>
                <a:latin typeface="Cambria" panose="02040503050406030204" pitchFamily="18" charset="0"/>
                <a:cs typeface="Arial" panose="020B0604020202020204" pitchFamily="34" charset="0"/>
              </a:defRPr>
            </a:lvl3pPr>
            <a:lvl4pPr marL="1600200" indent="-228600" eaLnBrk="0" hangingPunct="0">
              <a:defRPr baseline="30000">
                <a:solidFill>
                  <a:schemeClr val="tx1"/>
                </a:solidFill>
                <a:latin typeface="Cambria" panose="02040503050406030204" pitchFamily="18" charset="0"/>
                <a:cs typeface="Arial" panose="020B0604020202020204" pitchFamily="34" charset="0"/>
              </a:defRPr>
            </a:lvl4pPr>
            <a:lvl5pPr marL="2057400" indent="-228600" eaLnBrk="0" hangingPunct="0">
              <a:defRPr baseline="30000">
                <a:solidFill>
                  <a:schemeClr val="tx1"/>
                </a:solidFill>
                <a:latin typeface="Cambria" panose="02040503050406030204" pitchFamily="18" charset="0"/>
                <a:cs typeface="Arial" panose="020B0604020202020204" pitchFamily="34" charset="0"/>
              </a:defRPr>
            </a:lvl5pPr>
            <a:lvl6pPr marL="25146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6pPr>
            <a:lvl7pPr marL="29718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7pPr>
            <a:lvl8pPr marL="34290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8pPr>
            <a:lvl9pPr marL="38862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9pPr>
          </a:lstStyle>
          <a:p>
            <a:pPr eaLnBrk="1" hangingPunct="1"/>
            <a:fld id="{14D44FA0-5785-439B-B72F-40156ACE9085}" type="slidenum">
              <a:rPr lang="ar-SA" altLang="ar-JO" baseline="0">
                <a:latin typeface="Arial" panose="020B0604020202020204" pitchFamily="34" charset="0"/>
              </a:rPr>
              <a:pPr eaLnBrk="1" hangingPunct="1"/>
              <a:t>61</a:t>
            </a:fld>
            <a:endParaRPr lang="en-AU" altLang="ar-JO" baseline="0">
              <a:latin typeface="Arial" panose="020B0604020202020204" pitchFamily="34" charset="0"/>
            </a:endParaRPr>
          </a:p>
        </p:txBody>
      </p:sp>
      <p:sp>
        <p:nvSpPr>
          <p:cNvPr id="121859" name="Rectangle 2"/>
          <p:cNvSpPr>
            <a:spLocks noRo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ar-JO"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30000">
                <a:solidFill>
                  <a:schemeClr val="tx1"/>
                </a:solidFill>
                <a:latin typeface="Cambria" panose="02040503050406030204" pitchFamily="18" charset="0"/>
                <a:cs typeface="Arial" panose="020B0604020202020204" pitchFamily="34" charset="0"/>
              </a:defRPr>
            </a:lvl1pPr>
            <a:lvl2pPr marL="742950" indent="-285750" eaLnBrk="0" hangingPunct="0">
              <a:defRPr baseline="30000">
                <a:solidFill>
                  <a:schemeClr val="tx1"/>
                </a:solidFill>
                <a:latin typeface="Cambria" panose="02040503050406030204" pitchFamily="18" charset="0"/>
                <a:cs typeface="Arial" panose="020B0604020202020204" pitchFamily="34" charset="0"/>
              </a:defRPr>
            </a:lvl2pPr>
            <a:lvl3pPr marL="1143000" indent="-228600" eaLnBrk="0" hangingPunct="0">
              <a:defRPr baseline="30000">
                <a:solidFill>
                  <a:schemeClr val="tx1"/>
                </a:solidFill>
                <a:latin typeface="Cambria" panose="02040503050406030204" pitchFamily="18" charset="0"/>
                <a:cs typeface="Arial" panose="020B0604020202020204" pitchFamily="34" charset="0"/>
              </a:defRPr>
            </a:lvl3pPr>
            <a:lvl4pPr marL="1600200" indent="-228600" eaLnBrk="0" hangingPunct="0">
              <a:defRPr baseline="30000">
                <a:solidFill>
                  <a:schemeClr val="tx1"/>
                </a:solidFill>
                <a:latin typeface="Cambria" panose="02040503050406030204" pitchFamily="18" charset="0"/>
                <a:cs typeface="Arial" panose="020B0604020202020204" pitchFamily="34" charset="0"/>
              </a:defRPr>
            </a:lvl4pPr>
            <a:lvl5pPr marL="2057400" indent="-228600" eaLnBrk="0" hangingPunct="0">
              <a:defRPr baseline="30000">
                <a:solidFill>
                  <a:schemeClr val="tx1"/>
                </a:solidFill>
                <a:latin typeface="Cambria" panose="02040503050406030204" pitchFamily="18" charset="0"/>
                <a:cs typeface="Arial" panose="020B0604020202020204" pitchFamily="34" charset="0"/>
              </a:defRPr>
            </a:lvl5pPr>
            <a:lvl6pPr marL="25146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6pPr>
            <a:lvl7pPr marL="29718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7pPr>
            <a:lvl8pPr marL="34290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8pPr>
            <a:lvl9pPr marL="38862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9pPr>
          </a:lstStyle>
          <a:p>
            <a:pPr eaLnBrk="1" hangingPunct="1"/>
            <a:fld id="{BE554CB1-7504-471F-890B-BE98A9A2BD44}" type="slidenum">
              <a:rPr lang="ar-SA" altLang="ar-JO" baseline="0">
                <a:latin typeface="Arial" panose="020B0604020202020204" pitchFamily="34" charset="0"/>
              </a:rPr>
              <a:pPr eaLnBrk="1" hangingPunct="1"/>
              <a:t>62</a:t>
            </a:fld>
            <a:endParaRPr lang="en-AU" altLang="ar-JO" baseline="0">
              <a:latin typeface="Arial" panose="020B0604020202020204" pitchFamily="34" charset="0"/>
            </a:endParaRPr>
          </a:p>
        </p:txBody>
      </p:sp>
      <p:sp>
        <p:nvSpPr>
          <p:cNvPr id="122883" name="Rectangle 2"/>
          <p:cNvSpPr>
            <a:spLocks noRo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ar-JO"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Rot="1" noChangeArrowheads="1" noTextEdit="1"/>
          </p:cNvSpPr>
          <p:nvPr>
            <p:ph type="sldImg"/>
          </p:nvPr>
        </p:nvSpPr>
        <p:spPr>
          <a:ln/>
        </p:spPr>
      </p:sp>
      <p:sp>
        <p:nvSpPr>
          <p:cNvPr id="1239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ar-JO"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Rot="1" noChangeArrowheads="1" noTextEdit="1"/>
          </p:cNvSpPr>
          <p:nvPr>
            <p:ph type="sldImg"/>
          </p:nvPr>
        </p:nvSpPr>
        <p:spPr>
          <a:ln/>
        </p:spPr>
      </p:sp>
      <p:sp>
        <p:nvSpPr>
          <p:cNvPr id="1249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ar-JO"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Rot="1" noChangeArrowheads="1" noTextEdit="1"/>
          </p:cNvSpPr>
          <p:nvPr>
            <p:ph type="sldImg"/>
          </p:nvPr>
        </p:nvSpPr>
        <p:spPr>
          <a:ln/>
        </p:spPr>
      </p:sp>
      <p:sp>
        <p:nvSpPr>
          <p:cNvPr id="1259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JO" altLang="ar-JO"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Rot="1" noChangeArrowheads="1" noTextEdit="1"/>
          </p:cNvSpPr>
          <p:nvPr>
            <p:ph type="sldImg"/>
          </p:nvPr>
        </p:nvSpPr>
        <p:spPr>
          <a:ln/>
        </p:spPr>
      </p:sp>
      <p:sp>
        <p:nvSpPr>
          <p:cNvPr id="1269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JO" altLang="ar-JO"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30000">
                <a:solidFill>
                  <a:schemeClr val="tx1"/>
                </a:solidFill>
                <a:latin typeface="Cambria" panose="02040503050406030204" pitchFamily="18" charset="0"/>
                <a:cs typeface="Arial" panose="020B0604020202020204" pitchFamily="34" charset="0"/>
              </a:defRPr>
            </a:lvl1pPr>
            <a:lvl2pPr marL="742950" indent="-285750" eaLnBrk="0" hangingPunct="0">
              <a:defRPr baseline="30000">
                <a:solidFill>
                  <a:schemeClr val="tx1"/>
                </a:solidFill>
                <a:latin typeface="Cambria" panose="02040503050406030204" pitchFamily="18" charset="0"/>
                <a:cs typeface="Arial" panose="020B0604020202020204" pitchFamily="34" charset="0"/>
              </a:defRPr>
            </a:lvl2pPr>
            <a:lvl3pPr marL="1143000" indent="-228600" eaLnBrk="0" hangingPunct="0">
              <a:defRPr baseline="30000">
                <a:solidFill>
                  <a:schemeClr val="tx1"/>
                </a:solidFill>
                <a:latin typeface="Cambria" panose="02040503050406030204" pitchFamily="18" charset="0"/>
                <a:cs typeface="Arial" panose="020B0604020202020204" pitchFamily="34" charset="0"/>
              </a:defRPr>
            </a:lvl3pPr>
            <a:lvl4pPr marL="1600200" indent="-228600" eaLnBrk="0" hangingPunct="0">
              <a:defRPr baseline="30000">
                <a:solidFill>
                  <a:schemeClr val="tx1"/>
                </a:solidFill>
                <a:latin typeface="Cambria" panose="02040503050406030204" pitchFamily="18" charset="0"/>
                <a:cs typeface="Arial" panose="020B0604020202020204" pitchFamily="34" charset="0"/>
              </a:defRPr>
            </a:lvl4pPr>
            <a:lvl5pPr marL="2057400" indent="-228600" eaLnBrk="0" hangingPunct="0">
              <a:defRPr baseline="30000">
                <a:solidFill>
                  <a:schemeClr val="tx1"/>
                </a:solidFill>
                <a:latin typeface="Cambria" panose="02040503050406030204" pitchFamily="18" charset="0"/>
                <a:cs typeface="Arial" panose="020B0604020202020204" pitchFamily="34" charset="0"/>
              </a:defRPr>
            </a:lvl5pPr>
            <a:lvl6pPr marL="25146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6pPr>
            <a:lvl7pPr marL="29718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7pPr>
            <a:lvl8pPr marL="34290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8pPr>
            <a:lvl9pPr marL="38862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9pPr>
          </a:lstStyle>
          <a:p>
            <a:pPr eaLnBrk="1" hangingPunct="1"/>
            <a:fld id="{EBBBB891-BCAD-460C-A444-86EAA7C4EB93}" type="slidenum">
              <a:rPr lang="ar-SA" altLang="ar-JO" baseline="0">
                <a:latin typeface="Arial" panose="020B0604020202020204" pitchFamily="34" charset="0"/>
              </a:rPr>
              <a:pPr eaLnBrk="1" hangingPunct="1"/>
              <a:t>6</a:t>
            </a:fld>
            <a:endParaRPr lang="en-AU" altLang="ar-JO" baseline="0">
              <a:latin typeface="Arial" panose="020B0604020202020204" pitchFamily="34" charset="0"/>
            </a:endParaRPr>
          </a:p>
        </p:txBody>
      </p:sp>
      <p:sp>
        <p:nvSpPr>
          <p:cNvPr id="76803" name="Rectangle 2"/>
          <p:cNvSpPr>
            <a:spLocks noRo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ar-JO"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30000">
                <a:solidFill>
                  <a:schemeClr val="tx1"/>
                </a:solidFill>
                <a:latin typeface="Cambria" panose="02040503050406030204" pitchFamily="18" charset="0"/>
                <a:cs typeface="Arial" panose="020B0604020202020204" pitchFamily="34" charset="0"/>
              </a:defRPr>
            </a:lvl1pPr>
            <a:lvl2pPr marL="742950" indent="-285750" eaLnBrk="0" hangingPunct="0">
              <a:defRPr baseline="30000">
                <a:solidFill>
                  <a:schemeClr val="tx1"/>
                </a:solidFill>
                <a:latin typeface="Cambria" panose="02040503050406030204" pitchFamily="18" charset="0"/>
                <a:cs typeface="Arial" panose="020B0604020202020204" pitchFamily="34" charset="0"/>
              </a:defRPr>
            </a:lvl2pPr>
            <a:lvl3pPr marL="1143000" indent="-228600" eaLnBrk="0" hangingPunct="0">
              <a:defRPr baseline="30000">
                <a:solidFill>
                  <a:schemeClr val="tx1"/>
                </a:solidFill>
                <a:latin typeface="Cambria" panose="02040503050406030204" pitchFamily="18" charset="0"/>
                <a:cs typeface="Arial" panose="020B0604020202020204" pitchFamily="34" charset="0"/>
              </a:defRPr>
            </a:lvl3pPr>
            <a:lvl4pPr marL="1600200" indent="-228600" eaLnBrk="0" hangingPunct="0">
              <a:defRPr baseline="30000">
                <a:solidFill>
                  <a:schemeClr val="tx1"/>
                </a:solidFill>
                <a:latin typeface="Cambria" panose="02040503050406030204" pitchFamily="18" charset="0"/>
                <a:cs typeface="Arial" panose="020B0604020202020204" pitchFamily="34" charset="0"/>
              </a:defRPr>
            </a:lvl4pPr>
            <a:lvl5pPr marL="2057400" indent="-228600" eaLnBrk="0" hangingPunct="0">
              <a:defRPr baseline="30000">
                <a:solidFill>
                  <a:schemeClr val="tx1"/>
                </a:solidFill>
                <a:latin typeface="Cambria" panose="02040503050406030204" pitchFamily="18" charset="0"/>
                <a:cs typeface="Arial" panose="020B0604020202020204" pitchFamily="34" charset="0"/>
              </a:defRPr>
            </a:lvl5pPr>
            <a:lvl6pPr marL="25146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6pPr>
            <a:lvl7pPr marL="29718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7pPr>
            <a:lvl8pPr marL="34290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8pPr>
            <a:lvl9pPr marL="38862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9pPr>
          </a:lstStyle>
          <a:p>
            <a:pPr eaLnBrk="1" hangingPunct="1"/>
            <a:fld id="{F9837C88-0E6F-41AE-87C9-949558E181D3}" type="slidenum">
              <a:rPr lang="ar-SA" altLang="ar-JO" baseline="0">
                <a:latin typeface="Arial" panose="020B0604020202020204" pitchFamily="34" charset="0"/>
              </a:rPr>
              <a:pPr eaLnBrk="1" hangingPunct="1"/>
              <a:t>8</a:t>
            </a:fld>
            <a:endParaRPr lang="en-AU" altLang="ar-JO" baseline="0">
              <a:latin typeface="Arial" panose="020B0604020202020204" pitchFamily="34" charset="0"/>
            </a:endParaRPr>
          </a:p>
        </p:txBody>
      </p:sp>
      <p:sp>
        <p:nvSpPr>
          <p:cNvPr id="77827" name="Rectangle 2"/>
          <p:cNvSpPr>
            <a:spLocks noRo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ar-JO"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30000">
                <a:solidFill>
                  <a:schemeClr val="tx1"/>
                </a:solidFill>
                <a:latin typeface="Cambria" panose="02040503050406030204" pitchFamily="18" charset="0"/>
                <a:cs typeface="Arial" panose="020B0604020202020204" pitchFamily="34" charset="0"/>
              </a:defRPr>
            </a:lvl1pPr>
            <a:lvl2pPr marL="742950" indent="-285750" eaLnBrk="0" hangingPunct="0">
              <a:defRPr baseline="30000">
                <a:solidFill>
                  <a:schemeClr val="tx1"/>
                </a:solidFill>
                <a:latin typeface="Cambria" panose="02040503050406030204" pitchFamily="18" charset="0"/>
                <a:cs typeface="Arial" panose="020B0604020202020204" pitchFamily="34" charset="0"/>
              </a:defRPr>
            </a:lvl2pPr>
            <a:lvl3pPr marL="1143000" indent="-228600" eaLnBrk="0" hangingPunct="0">
              <a:defRPr baseline="30000">
                <a:solidFill>
                  <a:schemeClr val="tx1"/>
                </a:solidFill>
                <a:latin typeface="Cambria" panose="02040503050406030204" pitchFamily="18" charset="0"/>
                <a:cs typeface="Arial" panose="020B0604020202020204" pitchFamily="34" charset="0"/>
              </a:defRPr>
            </a:lvl3pPr>
            <a:lvl4pPr marL="1600200" indent="-228600" eaLnBrk="0" hangingPunct="0">
              <a:defRPr baseline="30000">
                <a:solidFill>
                  <a:schemeClr val="tx1"/>
                </a:solidFill>
                <a:latin typeface="Cambria" panose="02040503050406030204" pitchFamily="18" charset="0"/>
                <a:cs typeface="Arial" panose="020B0604020202020204" pitchFamily="34" charset="0"/>
              </a:defRPr>
            </a:lvl4pPr>
            <a:lvl5pPr marL="2057400" indent="-228600" eaLnBrk="0" hangingPunct="0">
              <a:defRPr baseline="30000">
                <a:solidFill>
                  <a:schemeClr val="tx1"/>
                </a:solidFill>
                <a:latin typeface="Cambria" panose="02040503050406030204" pitchFamily="18" charset="0"/>
                <a:cs typeface="Arial" panose="020B0604020202020204" pitchFamily="34" charset="0"/>
              </a:defRPr>
            </a:lvl5pPr>
            <a:lvl6pPr marL="25146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6pPr>
            <a:lvl7pPr marL="29718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7pPr>
            <a:lvl8pPr marL="34290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8pPr>
            <a:lvl9pPr marL="38862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9pPr>
          </a:lstStyle>
          <a:p>
            <a:pPr eaLnBrk="1" hangingPunct="1"/>
            <a:fld id="{2DAA75FC-5402-41E3-9C1D-FADAA707CDAA}" type="slidenum">
              <a:rPr lang="ar-SA" altLang="ar-JO" baseline="0">
                <a:latin typeface="Arial" panose="020B0604020202020204" pitchFamily="34" charset="0"/>
              </a:rPr>
              <a:pPr eaLnBrk="1" hangingPunct="1"/>
              <a:t>9</a:t>
            </a:fld>
            <a:endParaRPr lang="en-AU" altLang="ar-JO" baseline="0">
              <a:latin typeface="Arial" panose="020B0604020202020204" pitchFamily="34" charset="0"/>
            </a:endParaRPr>
          </a:p>
        </p:txBody>
      </p:sp>
      <p:sp>
        <p:nvSpPr>
          <p:cNvPr id="78851" name="Rectangle 2"/>
          <p:cNvSpPr>
            <a:spLocks noRo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ar-JO"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30000">
                <a:solidFill>
                  <a:schemeClr val="tx1"/>
                </a:solidFill>
                <a:latin typeface="Cambria" panose="02040503050406030204" pitchFamily="18" charset="0"/>
                <a:cs typeface="Arial" panose="020B0604020202020204" pitchFamily="34" charset="0"/>
              </a:defRPr>
            </a:lvl1pPr>
            <a:lvl2pPr marL="742950" indent="-285750" eaLnBrk="0" hangingPunct="0">
              <a:defRPr baseline="30000">
                <a:solidFill>
                  <a:schemeClr val="tx1"/>
                </a:solidFill>
                <a:latin typeface="Cambria" panose="02040503050406030204" pitchFamily="18" charset="0"/>
                <a:cs typeface="Arial" panose="020B0604020202020204" pitchFamily="34" charset="0"/>
              </a:defRPr>
            </a:lvl2pPr>
            <a:lvl3pPr marL="1143000" indent="-228600" eaLnBrk="0" hangingPunct="0">
              <a:defRPr baseline="30000">
                <a:solidFill>
                  <a:schemeClr val="tx1"/>
                </a:solidFill>
                <a:latin typeface="Cambria" panose="02040503050406030204" pitchFamily="18" charset="0"/>
                <a:cs typeface="Arial" panose="020B0604020202020204" pitchFamily="34" charset="0"/>
              </a:defRPr>
            </a:lvl3pPr>
            <a:lvl4pPr marL="1600200" indent="-228600" eaLnBrk="0" hangingPunct="0">
              <a:defRPr baseline="30000">
                <a:solidFill>
                  <a:schemeClr val="tx1"/>
                </a:solidFill>
                <a:latin typeface="Cambria" panose="02040503050406030204" pitchFamily="18" charset="0"/>
                <a:cs typeface="Arial" panose="020B0604020202020204" pitchFamily="34" charset="0"/>
              </a:defRPr>
            </a:lvl4pPr>
            <a:lvl5pPr marL="2057400" indent="-228600" eaLnBrk="0" hangingPunct="0">
              <a:defRPr baseline="30000">
                <a:solidFill>
                  <a:schemeClr val="tx1"/>
                </a:solidFill>
                <a:latin typeface="Cambria" panose="02040503050406030204" pitchFamily="18" charset="0"/>
                <a:cs typeface="Arial" panose="020B0604020202020204" pitchFamily="34" charset="0"/>
              </a:defRPr>
            </a:lvl5pPr>
            <a:lvl6pPr marL="25146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6pPr>
            <a:lvl7pPr marL="29718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7pPr>
            <a:lvl8pPr marL="34290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8pPr>
            <a:lvl9pPr marL="38862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9pPr>
          </a:lstStyle>
          <a:p>
            <a:pPr eaLnBrk="1" hangingPunct="1"/>
            <a:fld id="{884DCDFE-6BA0-406B-A481-11EBF70AC97B}" type="slidenum">
              <a:rPr lang="ar-SA" altLang="ar-JO" baseline="0">
                <a:latin typeface="Arial" panose="020B0604020202020204" pitchFamily="34" charset="0"/>
              </a:rPr>
              <a:pPr eaLnBrk="1" hangingPunct="1"/>
              <a:t>10</a:t>
            </a:fld>
            <a:endParaRPr lang="en-AU" altLang="ar-JO" baseline="0">
              <a:latin typeface="Arial" panose="020B0604020202020204" pitchFamily="34" charset="0"/>
            </a:endParaRPr>
          </a:p>
        </p:txBody>
      </p:sp>
      <p:sp>
        <p:nvSpPr>
          <p:cNvPr id="79875" name="Rectangle 2"/>
          <p:cNvSpPr>
            <a:spLocks noRo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ar-JO"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JO"/>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JO"/>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fld id="{9D7B6AA8-DF69-48DE-A7FF-B0BC321A4BFB}" type="slidenum">
              <a:rPr lang="ar-SA" altLang="ar-JO"/>
              <a:pPr/>
              <a:t>‹#›</a:t>
            </a:fld>
            <a:endParaRPr lang="hu-HU" altLang="ar-JO"/>
          </a:p>
        </p:txBody>
      </p:sp>
    </p:spTree>
    <p:extLst>
      <p:ext uri="{BB962C8B-B14F-4D97-AF65-F5344CB8AC3E}">
        <p14:creationId xmlns:p14="http://schemas.microsoft.com/office/powerpoint/2010/main" val="2781530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fld id="{D1965D95-21B7-40EC-B0A4-9D89915644E0}" type="slidenum">
              <a:rPr lang="ar-SA" altLang="ar-JO"/>
              <a:pPr/>
              <a:t>‹#›</a:t>
            </a:fld>
            <a:endParaRPr lang="hu-HU" altLang="ar-JO"/>
          </a:p>
        </p:txBody>
      </p:sp>
    </p:spTree>
    <p:extLst>
      <p:ext uri="{BB962C8B-B14F-4D97-AF65-F5344CB8AC3E}">
        <p14:creationId xmlns:p14="http://schemas.microsoft.com/office/powerpoint/2010/main" val="3670620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J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fld id="{97BA5E8A-D07D-4A18-82F4-B27D4248A28E}" type="slidenum">
              <a:rPr lang="ar-SA" altLang="ar-JO"/>
              <a:pPr/>
              <a:t>‹#›</a:t>
            </a:fld>
            <a:endParaRPr lang="hu-HU" altLang="ar-JO"/>
          </a:p>
        </p:txBody>
      </p:sp>
    </p:spTree>
    <p:extLst>
      <p:ext uri="{BB962C8B-B14F-4D97-AF65-F5344CB8AC3E}">
        <p14:creationId xmlns:p14="http://schemas.microsoft.com/office/powerpoint/2010/main" val="3741510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fld id="{5AF08F15-172C-4457-B985-0474AE20ECCF}" type="slidenum">
              <a:rPr lang="ar-SA" altLang="ar-JO"/>
              <a:pPr/>
              <a:t>‹#›</a:t>
            </a:fld>
            <a:endParaRPr lang="hu-HU" altLang="ar-JO"/>
          </a:p>
        </p:txBody>
      </p:sp>
    </p:spTree>
    <p:extLst>
      <p:ext uri="{BB962C8B-B14F-4D97-AF65-F5344CB8AC3E}">
        <p14:creationId xmlns:p14="http://schemas.microsoft.com/office/powerpoint/2010/main" val="1494324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J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fld id="{B525904C-A855-42E0-90A8-B52B2523D312}" type="slidenum">
              <a:rPr lang="ar-SA" altLang="ar-JO"/>
              <a:pPr/>
              <a:t>‹#›</a:t>
            </a:fld>
            <a:endParaRPr lang="hu-HU" altLang="ar-JO"/>
          </a:p>
        </p:txBody>
      </p:sp>
    </p:spTree>
    <p:extLst>
      <p:ext uri="{BB962C8B-B14F-4D97-AF65-F5344CB8AC3E}">
        <p14:creationId xmlns:p14="http://schemas.microsoft.com/office/powerpoint/2010/main" val="1970964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fld id="{24B232FE-9DBB-4532-934E-2F4EAEBBDDBC}" type="slidenum">
              <a:rPr lang="ar-SA" altLang="ar-JO"/>
              <a:pPr/>
              <a:t>‹#›</a:t>
            </a:fld>
            <a:endParaRPr lang="hu-HU" altLang="ar-JO"/>
          </a:p>
        </p:txBody>
      </p:sp>
    </p:spTree>
    <p:extLst>
      <p:ext uri="{BB962C8B-B14F-4D97-AF65-F5344CB8AC3E}">
        <p14:creationId xmlns:p14="http://schemas.microsoft.com/office/powerpoint/2010/main" val="2344890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J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7" name="Rectangle 4"/>
          <p:cNvSpPr>
            <a:spLocks noGrp="1" noChangeArrowheads="1"/>
          </p:cNvSpPr>
          <p:nvPr>
            <p:ph type="dt" sz="half" idx="10"/>
          </p:nvPr>
        </p:nvSpPr>
        <p:spPr>
          <a:ln/>
        </p:spPr>
        <p:txBody>
          <a:bodyPr/>
          <a:lstStyle>
            <a:lvl1pPr>
              <a:defRPr/>
            </a:lvl1pPr>
          </a:lstStyle>
          <a:p>
            <a:pPr>
              <a:defRPr/>
            </a:pPr>
            <a:endParaRPr lang="hu-HU"/>
          </a:p>
        </p:txBody>
      </p:sp>
      <p:sp>
        <p:nvSpPr>
          <p:cNvPr id="8" name="Rectangle 5"/>
          <p:cNvSpPr>
            <a:spLocks noGrp="1" noChangeArrowheads="1"/>
          </p:cNvSpPr>
          <p:nvPr>
            <p:ph type="ftr" sz="quarter" idx="11"/>
          </p:nvPr>
        </p:nvSpPr>
        <p:spPr>
          <a:ln/>
        </p:spPr>
        <p:txBody>
          <a:bodyPr/>
          <a:lstStyle>
            <a:lvl1pPr>
              <a:defRPr/>
            </a:lvl1pPr>
          </a:lstStyle>
          <a:p>
            <a:pPr>
              <a:defRPr/>
            </a:pPr>
            <a:endParaRPr lang="hu-HU"/>
          </a:p>
        </p:txBody>
      </p:sp>
      <p:sp>
        <p:nvSpPr>
          <p:cNvPr id="9" name="Rectangle 6"/>
          <p:cNvSpPr>
            <a:spLocks noGrp="1" noChangeArrowheads="1"/>
          </p:cNvSpPr>
          <p:nvPr>
            <p:ph type="sldNum" sz="quarter" idx="12"/>
          </p:nvPr>
        </p:nvSpPr>
        <p:spPr>
          <a:ln/>
        </p:spPr>
        <p:txBody>
          <a:bodyPr/>
          <a:lstStyle>
            <a:lvl1pPr>
              <a:defRPr/>
            </a:lvl1pPr>
          </a:lstStyle>
          <a:p>
            <a:fld id="{E14F3FD4-1FD7-4337-8665-E0962AC54918}" type="slidenum">
              <a:rPr lang="ar-SA" altLang="ar-JO"/>
              <a:pPr/>
              <a:t>‹#›</a:t>
            </a:fld>
            <a:endParaRPr lang="hu-HU" altLang="ar-JO"/>
          </a:p>
        </p:txBody>
      </p:sp>
    </p:spTree>
    <p:extLst>
      <p:ext uri="{BB962C8B-B14F-4D97-AF65-F5344CB8AC3E}">
        <p14:creationId xmlns:p14="http://schemas.microsoft.com/office/powerpoint/2010/main" val="2786562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Rectangle 4"/>
          <p:cNvSpPr>
            <a:spLocks noGrp="1" noChangeArrowheads="1"/>
          </p:cNvSpPr>
          <p:nvPr>
            <p:ph type="dt" sz="half" idx="10"/>
          </p:nvPr>
        </p:nvSpPr>
        <p:spPr>
          <a:ln/>
        </p:spPr>
        <p:txBody>
          <a:bodyPr/>
          <a:lstStyle>
            <a:lvl1pPr>
              <a:defRPr/>
            </a:lvl1pPr>
          </a:lstStyle>
          <a:p>
            <a:pPr>
              <a:defRPr/>
            </a:pPr>
            <a:endParaRPr lang="hu-HU"/>
          </a:p>
        </p:txBody>
      </p:sp>
      <p:sp>
        <p:nvSpPr>
          <p:cNvPr id="4" name="Rectangle 5"/>
          <p:cNvSpPr>
            <a:spLocks noGrp="1" noChangeArrowheads="1"/>
          </p:cNvSpPr>
          <p:nvPr>
            <p:ph type="ftr" sz="quarter" idx="11"/>
          </p:nvPr>
        </p:nvSpPr>
        <p:spPr>
          <a:ln/>
        </p:spPr>
        <p:txBody>
          <a:bodyPr/>
          <a:lstStyle>
            <a:lvl1pPr>
              <a:defRPr/>
            </a:lvl1pPr>
          </a:lstStyle>
          <a:p>
            <a:pPr>
              <a:defRPr/>
            </a:pPr>
            <a:endParaRPr lang="hu-HU"/>
          </a:p>
        </p:txBody>
      </p:sp>
      <p:sp>
        <p:nvSpPr>
          <p:cNvPr id="5" name="Rectangle 6"/>
          <p:cNvSpPr>
            <a:spLocks noGrp="1" noChangeArrowheads="1"/>
          </p:cNvSpPr>
          <p:nvPr>
            <p:ph type="sldNum" sz="quarter" idx="12"/>
          </p:nvPr>
        </p:nvSpPr>
        <p:spPr>
          <a:ln/>
        </p:spPr>
        <p:txBody>
          <a:bodyPr/>
          <a:lstStyle>
            <a:lvl1pPr>
              <a:defRPr/>
            </a:lvl1pPr>
          </a:lstStyle>
          <a:p>
            <a:fld id="{EFEEBDE6-2696-4E0E-A8EA-CF44975A2229}" type="slidenum">
              <a:rPr lang="ar-SA" altLang="ar-JO"/>
              <a:pPr/>
              <a:t>‹#›</a:t>
            </a:fld>
            <a:endParaRPr lang="hu-HU" altLang="ar-JO"/>
          </a:p>
        </p:txBody>
      </p:sp>
    </p:spTree>
    <p:extLst>
      <p:ext uri="{BB962C8B-B14F-4D97-AF65-F5344CB8AC3E}">
        <p14:creationId xmlns:p14="http://schemas.microsoft.com/office/powerpoint/2010/main" val="3572966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hu-HU"/>
          </a:p>
        </p:txBody>
      </p:sp>
      <p:sp>
        <p:nvSpPr>
          <p:cNvPr id="3" name="Rectangle 5"/>
          <p:cNvSpPr>
            <a:spLocks noGrp="1" noChangeArrowheads="1"/>
          </p:cNvSpPr>
          <p:nvPr>
            <p:ph type="ftr" sz="quarter" idx="11"/>
          </p:nvPr>
        </p:nvSpPr>
        <p:spPr>
          <a:ln/>
        </p:spPr>
        <p:txBody>
          <a:bodyPr/>
          <a:lstStyle>
            <a:lvl1pPr>
              <a:defRPr/>
            </a:lvl1pPr>
          </a:lstStyle>
          <a:p>
            <a:pPr>
              <a:defRPr/>
            </a:pPr>
            <a:endParaRPr lang="hu-HU"/>
          </a:p>
        </p:txBody>
      </p:sp>
      <p:sp>
        <p:nvSpPr>
          <p:cNvPr id="4" name="Rectangle 6"/>
          <p:cNvSpPr>
            <a:spLocks noGrp="1" noChangeArrowheads="1"/>
          </p:cNvSpPr>
          <p:nvPr>
            <p:ph type="sldNum" sz="quarter" idx="12"/>
          </p:nvPr>
        </p:nvSpPr>
        <p:spPr>
          <a:ln/>
        </p:spPr>
        <p:txBody>
          <a:bodyPr/>
          <a:lstStyle>
            <a:lvl1pPr>
              <a:defRPr/>
            </a:lvl1pPr>
          </a:lstStyle>
          <a:p>
            <a:fld id="{80FD342A-A146-4028-8AE6-34A7D433EB9C}" type="slidenum">
              <a:rPr lang="ar-SA" altLang="ar-JO"/>
              <a:pPr/>
              <a:t>‹#›</a:t>
            </a:fld>
            <a:endParaRPr lang="hu-HU" altLang="ar-JO"/>
          </a:p>
        </p:txBody>
      </p:sp>
    </p:spTree>
    <p:extLst>
      <p:ext uri="{BB962C8B-B14F-4D97-AF65-F5344CB8AC3E}">
        <p14:creationId xmlns:p14="http://schemas.microsoft.com/office/powerpoint/2010/main" val="3725107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J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fld id="{1CF04C02-412D-404C-B6BA-B7A4F1314976}" type="slidenum">
              <a:rPr lang="ar-SA" altLang="ar-JO"/>
              <a:pPr/>
              <a:t>‹#›</a:t>
            </a:fld>
            <a:endParaRPr lang="hu-HU" altLang="ar-JO"/>
          </a:p>
        </p:txBody>
      </p:sp>
    </p:spTree>
    <p:extLst>
      <p:ext uri="{BB962C8B-B14F-4D97-AF65-F5344CB8AC3E}">
        <p14:creationId xmlns:p14="http://schemas.microsoft.com/office/powerpoint/2010/main" val="4263086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J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JO"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fld id="{9CCCC9A2-3963-4E84-8202-24A06E2854D5}" type="slidenum">
              <a:rPr lang="ar-SA" altLang="ar-JO"/>
              <a:pPr/>
              <a:t>‹#›</a:t>
            </a:fld>
            <a:endParaRPr lang="hu-HU" altLang="ar-JO"/>
          </a:p>
        </p:txBody>
      </p:sp>
    </p:spTree>
    <p:extLst>
      <p:ext uri="{BB962C8B-B14F-4D97-AF65-F5344CB8AC3E}">
        <p14:creationId xmlns:p14="http://schemas.microsoft.com/office/powerpoint/2010/main" val="889501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u-HU" altLang="ar-JO" smtClean="0"/>
              <a:t>Mintacím szerkesztése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ar-JO" smtClean="0"/>
              <a:t>Mintaszöveg szerkesztése</a:t>
            </a:r>
          </a:p>
          <a:p>
            <a:pPr lvl="1"/>
            <a:r>
              <a:rPr lang="hu-HU" altLang="ar-JO" smtClean="0"/>
              <a:t>Második szint</a:t>
            </a:r>
          </a:p>
          <a:p>
            <a:pPr lvl="2"/>
            <a:r>
              <a:rPr lang="hu-HU" altLang="ar-JO" smtClean="0"/>
              <a:t>Harmadik szint</a:t>
            </a:r>
          </a:p>
          <a:p>
            <a:pPr lvl="3"/>
            <a:r>
              <a:rPr lang="hu-HU" altLang="ar-JO" smtClean="0"/>
              <a:t>Negyedik szint</a:t>
            </a:r>
          </a:p>
          <a:p>
            <a:pPr lvl="4"/>
            <a:r>
              <a:rPr lang="hu-HU" altLang="ar-JO" smtClean="0"/>
              <a:t>Ötödik szint</a:t>
            </a:r>
          </a:p>
        </p:txBody>
      </p:sp>
      <p:sp>
        <p:nvSpPr>
          <p:cNvPr id="901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aseline="0">
                <a:latin typeface="+mn-lt"/>
                <a:cs typeface="Arial" pitchFamily="34" charset="0"/>
              </a:defRPr>
            </a:lvl1pPr>
          </a:lstStyle>
          <a:p>
            <a:pPr>
              <a:defRPr/>
            </a:pPr>
            <a:endParaRPr lang="hu-HU"/>
          </a:p>
        </p:txBody>
      </p:sp>
      <p:sp>
        <p:nvSpPr>
          <p:cNvPr id="901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aseline="0">
                <a:latin typeface="+mn-lt"/>
                <a:cs typeface="Arial" pitchFamily="34" charset="0"/>
              </a:defRPr>
            </a:lvl1pPr>
          </a:lstStyle>
          <a:p>
            <a:pPr>
              <a:defRPr/>
            </a:pPr>
            <a:endParaRPr lang="hu-HU"/>
          </a:p>
        </p:txBody>
      </p:sp>
      <p:sp>
        <p:nvSpPr>
          <p:cNvPr id="901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aseline="0">
                <a:latin typeface="Arial" panose="020B0604020202020204" pitchFamily="34" charset="0"/>
              </a:defRPr>
            </a:lvl1pPr>
          </a:lstStyle>
          <a:p>
            <a:fld id="{A2997A15-192D-436B-A2A6-2937830299E4}" type="slidenum">
              <a:rPr lang="ar-SA" altLang="ar-JO"/>
              <a:pPr/>
              <a:t>‹#›</a:t>
            </a:fld>
            <a:endParaRPr lang="hu-HU" altLang="ar-JO"/>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8.wmf"/></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0.wmf"/></Relationships>
</file>

<file path=ppt/slides/_rels/slide34.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4.emf"/></Relationships>
</file>

<file path=ppt/slides/_rels/slide46.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6.wmf"/></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descr="Blue tissue paper"/>
          <p:cNvSpPr>
            <a:spLocks noGrp="1" noChangeArrowheads="1"/>
          </p:cNvSpPr>
          <p:nvPr>
            <p:ph type="ctrTitle"/>
          </p:nvPr>
        </p:nvSpPr>
        <p:spPr>
          <a:xfrm>
            <a:off x="179388" y="2133600"/>
            <a:ext cx="8713787" cy="1368425"/>
          </a:xfrm>
          <a:blipFill dpi="0" rotWithShape="1">
            <a:blip r:embed="rId3"/>
            <a:srcRect/>
            <a:tile tx="0" ty="0" sx="100000" sy="100000" flip="none" algn="tl"/>
          </a:blipFill>
          <a:ln w="73025">
            <a:solidFill>
              <a:schemeClr val="tx1"/>
            </a:solidFill>
            <a:miter lim="800000"/>
            <a:headEnd/>
            <a:tailEnd/>
          </a:ln>
        </p:spPr>
        <p:txBody>
          <a:bodyPr>
            <a:spAutoFit/>
          </a:bodyPr>
          <a:lstStyle/>
          <a:p>
            <a:pPr eaLnBrk="1" hangingPunct="1"/>
            <a:r>
              <a:rPr lang="en-US" altLang="ar-JO" sz="5500" b="1" smtClean="0">
                <a:solidFill>
                  <a:srgbClr val="0033CC"/>
                </a:solidFill>
                <a:latin typeface="Cambria" panose="02040503050406030204" pitchFamily="18" charset="0"/>
                <a:ea typeface="SimSun" panose="02010600030101010101" pitchFamily="2" charset="-122"/>
              </a:rPr>
              <a:t>Molecular Biology</a:t>
            </a:r>
            <a:br>
              <a:rPr lang="en-US" altLang="ar-JO" sz="5500" b="1" smtClean="0">
                <a:solidFill>
                  <a:srgbClr val="0033CC"/>
                </a:solidFill>
                <a:latin typeface="Cambria" panose="02040503050406030204" pitchFamily="18" charset="0"/>
                <a:ea typeface="SimSun" panose="02010600030101010101" pitchFamily="2" charset="-122"/>
              </a:rPr>
            </a:br>
            <a:r>
              <a:rPr lang="en-US" altLang="ar-JO" sz="2400" b="1" smtClean="0">
                <a:solidFill>
                  <a:schemeClr val="tx1"/>
                </a:solidFill>
                <a:latin typeface="Cambria" panose="02040503050406030204" pitchFamily="18" charset="0"/>
                <a:ea typeface="SimSun" panose="02010600030101010101" pitchFamily="2" charset="-122"/>
                <a:cs typeface="Times New Roman" panose="02020603050405020304" pitchFamily="18" charset="0"/>
              </a:rPr>
              <a:t>Lecture 1 &amp; 2</a:t>
            </a:r>
          </a:p>
        </p:txBody>
      </p:sp>
      <p:sp>
        <p:nvSpPr>
          <p:cNvPr id="2051" name="Text Box 7" descr="Blue tissue paper"/>
          <p:cNvSpPr txBox="1">
            <a:spLocks noChangeArrowheads="1"/>
          </p:cNvSpPr>
          <p:nvPr/>
        </p:nvSpPr>
        <p:spPr bwMode="auto">
          <a:xfrm>
            <a:off x="1979613" y="3933825"/>
            <a:ext cx="5334000" cy="441325"/>
          </a:xfrm>
          <a:prstGeom prst="rect">
            <a:avLst/>
          </a:prstGeom>
          <a:blipFill dpi="0" rotWithShape="1">
            <a:blip r:embed="rId3"/>
            <a:srcRect/>
            <a:tile tx="0" ty="0" sx="100000" sy="100000" flip="none" algn="tl"/>
          </a:blipFill>
          <a:ln w="44450">
            <a:solidFill>
              <a:srgbClr val="000000"/>
            </a:solidFill>
            <a:miter lim="800000"/>
            <a:headEnd/>
            <a:tailEnd/>
          </a:ln>
        </p:spPr>
        <p:txBody>
          <a:bodyPr>
            <a:spAutoFit/>
          </a:bodyPr>
          <a:lstStyle>
            <a:lvl1pPr eaLnBrk="0" hangingPunct="0">
              <a:defRPr baseline="30000">
                <a:solidFill>
                  <a:schemeClr val="tx1"/>
                </a:solidFill>
                <a:latin typeface="Cambria" panose="02040503050406030204" pitchFamily="18" charset="0"/>
                <a:cs typeface="Arial" panose="020B0604020202020204" pitchFamily="34" charset="0"/>
              </a:defRPr>
            </a:lvl1pPr>
            <a:lvl2pPr marL="742950" indent="-285750" eaLnBrk="0" hangingPunct="0">
              <a:defRPr baseline="30000">
                <a:solidFill>
                  <a:schemeClr val="tx1"/>
                </a:solidFill>
                <a:latin typeface="Cambria" panose="02040503050406030204" pitchFamily="18" charset="0"/>
                <a:cs typeface="Arial" panose="020B0604020202020204" pitchFamily="34" charset="0"/>
              </a:defRPr>
            </a:lvl2pPr>
            <a:lvl3pPr marL="1143000" indent="-228600" eaLnBrk="0" hangingPunct="0">
              <a:defRPr baseline="30000">
                <a:solidFill>
                  <a:schemeClr val="tx1"/>
                </a:solidFill>
                <a:latin typeface="Cambria" panose="02040503050406030204" pitchFamily="18" charset="0"/>
                <a:cs typeface="Arial" panose="020B0604020202020204" pitchFamily="34" charset="0"/>
              </a:defRPr>
            </a:lvl3pPr>
            <a:lvl4pPr marL="1600200" indent="-228600" eaLnBrk="0" hangingPunct="0">
              <a:defRPr baseline="30000">
                <a:solidFill>
                  <a:schemeClr val="tx1"/>
                </a:solidFill>
                <a:latin typeface="Cambria" panose="02040503050406030204" pitchFamily="18" charset="0"/>
                <a:cs typeface="Arial" panose="020B0604020202020204" pitchFamily="34" charset="0"/>
              </a:defRPr>
            </a:lvl4pPr>
            <a:lvl5pPr marL="2057400" indent="-228600" eaLnBrk="0" hangingPunct="0">
              <a:defRPr baseline="30000">
                <a:solidFill>
                  <a:schemeClr val="tx1"/>
                </a:solidFill>
                <a:latin typeface="Cambria" panose="02040503050406030204" pitchFamily="18" charset="0"/>
                <a:cs typeface="Arial" panose="020B0604020202020204" pitchFamily="34" charset="0"/>
              </a:defRPr>
            </a:lvl5pPr>
            <a:lvl6pPr marL="25146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6pPr>
            <a:lvl7pPr marL="29718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7pPr>
            <a:lvl8pPr marL="34290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8pPr>
            <a:lvl9pPr marL="38862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9pPr>
          </a:lstStyle>
          <a:p>
            <a:pPr algn="ctr" eaLnBrk="1" hangingPunct="1">
              <a:spcBef>
                <a:spcPct val="50000"/>
              </a:spcBef>
            </a:pPr>
            <a:r>
              <a:rPr lang="en-US" altLang="ar-JO" sz="2000" b="1" baseline="0">
                <a:latin typeface="Leelawadee" pitchFamily="34" charset="-34"/>
                <a:ea typeface="SimHei" pitchFamily="49" charset="-122"/>
                <a:cs typeface="Aharoni" pitchFamily="2" charset="-79"/>
              </a:rPr>
              <a:t>Dr Jehad  Al-Shuneigat</a:t>
            </a:r>
            <a:endParaRPr lang="en-AU" altLang="ar-JO" sz="2000" b="1" baseline="0">
              <a:latin typeface="Leelawadee" pitchFamily="34" charset="-34"/>
              <a:ea typeface="SimHei" pitchFamily="49" charset="-122"/>
              <a:cs typeface="Aharoni" pitchFamily="2" charset="-79"/>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146050"/>
            <a:ext cx="8229600" cy="762000"/>
          </a:xfrm>
          <a:noFill/>
        </p:spPr>
        <p:txBody>
          <a:bodyPr>
            <a:spAutoFit/>
          </a:bodyPr>
          <a:lstStyle/>
          <a:p>
            <a:pPr eaLnBrk="1" hangingPunct="1"/>
            <a:r>
              <a:rPr lang="en-AU" altLang="ar-JO" u="sng" smtClean="0">
                <a:solidFill>
                  <a:schemeClr val="bg1"/>
                </a:solidFill>
              </a:rPr>
              <a:t>Introduction</a:t>
            </a:r>
            <a:r>
              <a:rPr lang="en-AU" altLang="ar-JO" smtClean="0">
                <a:solidFill>
                  <a:schemeClr val="bg1"/>
                </a:solidFill>
              </a:rPr>
              <a:t> </a:t>
            </a:r>
          </a:p>
        </p:txBody>
      </p:sp>
      <p:sp>
        <p:nvSpPr>
          <p:cNvPr id="11267" name="Rectangle 3"/>
          <p:cNvSpPr>
            <a:spLocks noGrp="1" noChangeArrowheads="1"/>
          </p:cNvSpPr>
          <p:nvPr>
            <p:ph type="body" idx="1"/>
          </p:nvPr>
        </p:nvSpPr>
        <p:spPr>
          <a:xfrm>
            <a:off x="468313" y="620713"/>
            <a:ext cx="8229600" cy="3024187"/>
          </a:xfrm>
        </p:spPr>
        <p:txBody>
          <a:bodyPr/>
          <a:lstStyle/>
          <a:p>
            <a:pPr eaLnBrk="1" hangingPunct="1">
              <a:lnSpc>
                <a:spcPct val="90000"/>
              </a:lnSpc>
            </a:pPr>
            <a:endParaRPr lang="en-AU" altLang="ja-JP" sz="2800" b="1" smtClean="0">
              <a:solidFill>
                <a:schemeClr val="bg1"/>
              </a:solidFill>
              <a:ea typeface="ＭＳ Ｐゴシック" panose="020B0600070205080204" pitchFamily="34" charset="-128"/>
            </a:endParaRPr>
          </a:p>
          <a:p>
            <a:pPr eaLnBrk="1" hangingPunct="1">
              <a:lnSpc>
                <a:spcPct val="90000"/>
              </a:lnSpc>
            </a:pPr>
            <a:r>
              <a:rPr lang="en-AU" altLang="ja-JP" sz="2800" b="1" smtClean="0">
                <a:solidFill>
                  <a:schemeClr val="bg1"/>
                </a:solidFill>
                <a:ea typeface="ＭＳ Ｐゴシック" panose="020B0600070205080204" pitchFamily="34" charset="-128"/>
              </a:rPr>
              <a:t>Genome </a:t>
            </a:r>
          </a:p>
          <a:p>
            <a:pPr eaLnBrk="1" hangingPunct="1">
              <a:lnSpc>
                <a:spcPct val="90000"/>
              </a:lnSpc>
            </a:pPr>
            <a:r>
              <a:rPr lang="en-AU" altLang="ja-JP" sz="2800" b="1" smtClean="0">
                <a:solidFill>
                  <a:schemeClr val="bg1"/>
                </a:solidFill>
                <a:ea typeface="ＭＳ Ｐゴシック" panose="020B0600070205080204" pitchFamily="34" charset="-128"/>
              </a:rPr>
              <a:t>Chromosome </a:t>
            </a:r>
          </a:p>
          <a:p>
            <a:pPr eaLnBrk="1" hangingPunct="1">
              <a:lnSpc>
                <a:spcPct val="90000"/>
              </a:lnSpc>
            </a:pPr>
            <a:r>
              <a:rPr lang="en-AU" altLang="ja-JP" sz="2800" b="1" smtClean="0">
                <a:solidFill>
                  <a:schemeClr val="bg1"/>
                </a:solidFill>
                <a:ea typeface="ＭＳ Ｐゴシック" panose="020B0600070205080204" pitchFamily="34" charset="-128"/>
              </a:rPr>
              <a:t>DNA </a:t>
            </a:r>
            <a:r>
              <a:rPr lang="en-AU" altLang="ja-JP" sz="2000" smtClean="0">
                <a:solidFill>
                  <a:schemeClr val="bg1"/>
                </a:solidFill>
                <a:ea typeface="ＭＳ Ｐゴシック" panose="020B0600070205080204" pitchFamily="34" charset="-128"/>
              </a:rPr>
              <a:t>(Watson-Crick model)</a:t>
            </a:r>
          </a:p>
          <a:p>
            <a:pPr eaLnBrk="1" hangingPunct="1">
              <a:lnSpc>
                <a:spcPct val="90000"/>
              </a:lnSpc>
            </a:pPr>
            <a:r>
              <a:rPr lang="en-AU" altLang="ja-JP" sz="2800" b="1" smtClean="0">
                <a:solidFill>
                  <a:schemeClr val="bg1"/>
                </a:solidFill>
                <a:ea typeface="ＭＳ Ｐゴシック" panose="020B0600070205080204" pitchFamily="34" charset="-128"/>
              </a:rPr>
              <a:t>Gene</a:t>
            </a:r>
          </a:p>
          <a:p>
            <a:pPr eaLnBrk="1" hangingPunct="1">
              <a:lnSpc>
                <a:spcPct val="90000"/>
              </a:lnSpc>
            </a:pPr>
            <a:r>
              <a:rPr lang="en-AU" altLang="ja-JP" sz="2800" b="1" smtClean="0">
                <a:solidFill>
                  <a:schemeClr val="bg1"/>
                </a:solidFill>
                <a:ea typeface="ＭＳ Ｐゴシック" panose="020B0600070205080204" pitchFamily="34" charset="-128"/>
              </a:rPr>
              <a:t>RNA</a:t>
            </a:r>
          </a:p>
          <a:p>
            <a:pPr eaLnBrk="1" hangingPunct="1">
              <a:lnSpc>
                <a:spcPct val="90000"/>
              </a:lnSpc>
            </a:pPr>
            <a:r>
              <a:rPr lang="en-US" altLang="ja-JP" sz="2800" b="1" smtClean="0">
                <a:solidFill>
                  <a:schemeClr val="bg1"/>
                </a:solidFill>
                <a:ea typeface="ＭＳ Ｐゴシック" panose="020B0600070205080204" pitchFamily="34" charset="-128"/>
              </a:rPr>
              <a:t>Proteins</a:t>
            </a:r>
            <a:endParaRPr lang="en-AU" altLang="ar-JO" sz="2800" smtClean="0">
              <a:solidFill>
                <a:schemeClr val="bg1"/>
              </a:solidFill>
            </a:endParaRPr>
          </a:p>
        </p:txBody>
      </p:sp>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8838" y="2565400"/>
            <a:ext cx="5637212"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AU" altLang="ar-JO" b="1" u="sng" smtClean="0">
                <a:solidFill>
                  <a:schemeClr val="bg1"/>
                </a:solidFill>
              </a:rPr>
              <a:t>Nucleic Acids</a:t>
            </a:r>
          </a:p>
        </p:txBody>
      </p:sp>
      <p:sp>
        <p:nvSpPr>
          <p:cNvPr id="12291" name="Rectangle 3"/>
          <p:cNvSpPr>
            <a:spLocks noGrp="1" noChangeArrowheads="1"/>
          </p:cNvSpPr>
          <p:nvPr>
            <p:ph type="body" idx="1"/>
          </p:nvPr>
        </p:nvSpPr>
        <p:spPr>
          <a:xfrm>
            <a:off x="468313" y="1412875"/>
            <a:ext cx="8435975" cy="5184775"/>
          </a:xfrm>
        </p:spPr>
        <p:txBody>
          <a:bodyPr/>
          <a:lstStyle/>
          <a:p>
            <a:pPr eaLnBrk="1" hangingPunct="1"/>
            <a:r>
              <a:rPr lang="en-AU" altLang="ar-JO" sz="2800" b="1" u="sng" smtClean="0">
                <a:solidFill>
                  <a:schemeClr val="bg1"/>
                </a:solidFill>
              </a:rPr>
              <a:t>Nucleic acids </a:t>
            </a:r>
            <a:r>
              <a:rPr lang="en-AU" altLang="ar-JO" sz="2800" u="sng" smtClean="0">
                <a:solidFill>
                  <a:schemeClr val="bg1"/>
                </a:solidFill>
              </a:rPr>
              <a:t>occur in two forms: </a:t>
            </a:r>
          </a:p>
          <a:p>
            <a:pPr eaLnBrk="1" hangingPunct="1">
              <a:buFontTx/>
              <a:buNone/>
            </a:pPr>
            <a:r>
              <a:rPr lang="en-AU" altLang="ar-JO" sz="2800" smtClean="0">
                <a:solidFill>
                  <a:schemeClr val="bg1"/>
                </a:solidFill>
              </a:rPr>
              <a:t> </a:t>
            </a:r>
            <a:r>
              <a:rPr lang="en-AU" altLang="ar-JO" sz="2800" b="1" smtClean="0">
                <a:solidFill>
                  <a:schemeClr val="bg1"/>
                </a:solidFill>
              </a:rPr>
              <a:t>1-</a:t>
            </a:r>
            <a:r>
              <a:rPr lang="en-AU" altLang="ar-JO" sz="2800" smtClean="0">
                <a:solidFill>
                  <a:schemeClr val="bg1"/>
                </a:solidFill>
              </a:rPr>
              <a:t> </a:t>
            </a:r>
            <a:r>
              <a:rPr lang="en-AU" altLang="ar-JO" sz="2800" b="1" u="sng" smtClean="0">
                <a:solidFill>
                  <a:schemeClr val="bg1"/>
                </a:solidFill>
              </a:rPr>
              <a:t>D</a:t>
            </a:r>
            <a:r>
              <a:rPr lang="en-AU" altLang="ar-JO" sz="2800" b="1" smtClean="0">
                <a:solidFill>
                  <a:schemeClr val="bg1"/>
                </a:solidFill>
              </a:rPr>
              <a:t>eoxyribo</a:t>
            </a:r>
            <a:r>
              <a:rPr lang="en-AU" altLang="ar-JO" sz="2800" b="1" u="sng" smtClean="0">
                <a:solidFill>
                  <a:schemeClr val="bg1"/>
                </a:solidFill>
              </a:rPr>
              <a:t>N</a:t>
            </a:r>
            <a:r>
              <a:rPr lang="en-AU" altLang="ar-JO" sz="2800" b="1" smtClean="0">
                <a:solidFill>
                  <a:schemeClr val="bg1"/>
                </a:solidFill>
              </a:rPr>
              <a:t>ucleic </a:t>
            </a:r>
            <a:r>
              <a:rPr lang="en-AU" altLang="ar-JO" sz="2800" b="1" u="sng" smtClean="0">
                <a:solidFill>
                  <a:schemeClr val="bg1"/>
                </a:solidFill>
              </a:rPr>
              <a:t>A</a:t>
            </a:r>
            <a:r>
              <a:rPr lang="en-AU" altLang="ar-JO" sz="2800" b="1" smtClean="0">
                <a:solidFill>
                  <a:schemeClr val="bg1"/>
                </a:solidFill>
              </a:rPr>
              <a:t>cid (DNA)</a:t>
            </a:r>
            <a:r>
              <a:rPr lang="en-AU" altLang="ar-JO" sz="2800" smtClean="0">
                <a:solidFill>
                  <a:schemeClr val="bg1"/>
                </a:solidFill>
              </a:rPr>
              <a:t> </a:t>
            </a:r>
          </a:p>
          <a:p>
            <a:pPr eaLnBrk="1" hangingPunct="1">
              <a:buFontTx/>
              <a:buNone/>
            </a:pPr>
            <a:r>
              <a:rPr lang="en-AU" altLang="ar-JO" sz="2800" b="1" smtClean="0">
                <a:solidFill>
                  <a:schemeClr val="bg1"/>
                </a:solidFill>
              </a:rPr>
              <a:t> 2- </a:t>
            </a:r>
            <a:r>
              <a:rPr lang="en-AU" altLang="ar-JO" sz="2800" b="1" u="sng" smtClean="0">
                <a:solidFill>
                  <a:schemeClr val="bg1"/>
                </a:solidFill>
              </a:rPr>
              <a:t>R</a:t>
            </a:r>
            <a:r>
              <a:rPr lang="en-AU" altLang="ar-JO" sz="2800" b="1" smtClean="0">
                <a:solidFill>
                  <a:schemeClr val="bg1"/>
                </a:solidFill>
              </a:rPr>
              <a:t>ibo</a:t>
            </a:r>
            <a:r>
              <a:rPr lang="en-AU" altLang="ar-JO" sz="2800" b="1" u="sng" smtClean="0">
                <a:solidFill>
                  <a:schemeClr val="bg1"/>
                </a:solidFill>
              </a:rPr>
              <a:t>N</a:t>
            </a:r>
            <a:r>
              <a:rPr lang="en-AU" altLang="ar-JO" sz="2800" b="1" smtClean="0">
                <a:solidFill>
                  <a:schemeClr val="bg1"/>
                </a:solidFill>
              </a:rPr>
              <a:t>ucleic </a:t>
            </a:r>
            <a:r>
              <a:rPr lang="en-AU" altLang="ar-JO" sz="2800" b="1" u="sng" smtClean="0">
                <a:solidFill>
                  <a:schemeClr val="bg1"/>
                </a:solidFill>
              </a:rPr>
              <a:t>A</a:t>
            </a:r>
            <a:r>
              <a:rPr lang="en-AU" altLang="ar-JO" sz="2800" b="1" smtClean="0">
                <a:solidFill>
                  <a:schemeClr val="bg1"/>
                </a:solidFill>
              </a:rPr>
              <a:t>cid (RNA).</a:t>
            </a:r>
            <a:r>
              <a:rPr lang="en-AU" altLang="ar-JO" sz="2800" smtClean="0">
                <a:solidFill>
                  <a:schemeClr val="bg1"/>
                </a:solidFill>
              </a:rPr>
              <a:t> </a:t>
            </a:r>
          </a:p>
          <a:p>
            <a:pPr eaLnBrk="1" hangingPunct="1"/>
            <a:r>
              <a:rPr lang="en-AU" altLang="ar-JO" sz="2800" smtClean="0">
                <a:solidFill>
                  <a:schemeClr val="bg1"/>
                </a:solidFill>
              </a:rPr>
              <a:t>Both DNA and RNA are polymers of </a:t>
            </a:r>
            <a:r>
              <a:rPr lang="en-AU" altLang="ar-JO" sz="2800" b="1" smtClean="0">
                <a:solidFill>
                  <a:schemeClr val="bg1"/>
                </a:solidFill>
              </a:rPr>
              <a:t>nucleotides</a:t>
            </a:r>
            <a:r>
              <a:rPr lang="en-AU" altLang="ar-JO" sz="2800" smtClean="0">
                <a:solidFill>
                  <a:schemeClr val="bg1"/>
                </a:solidFill>
              </a:rPr>
              <a:t>. </a:t>
            </a:r>
          </a:p>
          <a:p>
            <a:pPr eaLnBrk="1" hangingPunct="1"/>
            <a:r>
              <a:rPr lang="en-AU" altLang="ar-JO" sz="2800" smtClean="0">
                <a:solidFill>
                  <a:schemeClr val="bg1"/>
                </a:solidFill>
              </a:rPr>
              <a:t>DNA is the molecule of heredity in all cells except some viruses where RNA is the molecule of heredity. </a:t>
            </a:r>
          </a:p>
          <a:p>
            <a:pPr eaLnBrk="1" hangingPunct="1"/>
            <a:r>
              <a:rPr lang="en-AU" altLang="ar-JO" sz="2800" smtClean="0">
                <a:solidFill>
                  <a:schemeClr val="bg1"/>
                </a:solidFill>
              </a:rPr>
              <a:t>RNA molecules are synthesized on DNA templates and participate in protein synthesis in the cytoplasm.</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6350"/>
            <a:ext cx="8229600" cy="1006475"/>
          </a:xfrm>
          <a:noFill/>
        </p:spPr>
        <p:txBody>
          <a:bodyPr>
            <a:spAutoFit/>
          </a:bodyPr>
          <a:lstStyle/>
          <a:p>
            <a:pPr algn="l" eaLnBrk="1" hangingPunct="1"/>
            <a:r>
              <a:rPr lang="en-AU" altLang="ar-JO" sz="6000" smtClean="0">
                <a:solidFill>
                  <a:schemeClr val="bg1"/>
                </a:solidFill>
              </a:rPr>
              <a:t>       </a:t>
            </a:r>
            <a:r>
              <a:rPr lang="en-AU" altLang="ar-JO" sz="6000" b="1" u="sng" smtClean="0">
                <a:solidFill>
                  <a:schemeClr val="bg1"/>
                </a:solidFill>
              </a:rPr>
              <a:t>DNA</a:t>
            </a:r>
          </a:p>
        </p:txBody>
      </p:sp>
      <p:pic>
        <p:nvPicPr>
          <p:cNvPr id="133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6250" y="404813"/>
            <a:ext cx="3465513" cy="633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 Box 5"/>
          <p:cNvSpPr txBox="1">
            <a:spLocks noChangeArrowheads="1"/>
          </p:cNvSpPr>
          <p:nvPr/>
        </p:nvSpPr>
        <p:spPr bwMode="auto">
          <a:xfrm>
            <a:off x="71438" y="908050"/>
            <a:ext cx="5437187" cy="4483100"/>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baseline="30000">
                <a:solidFill>
                  <a:schemeClr val="tx1"/>
                </a:solidFill>
                <a:latin typeface="Cambria" panose="02040503050406030204" pitchFamily="18" charset="0"/>
                <a:cs typeface="Arial" panose="020B0604020202020204" pitchFamily="34" charset="0"/>
              </a:defRPr>
            </a:lvl1pPr>
            <a:lvl2pPr marL="742950" indent="-285750" eaLnBrk="0" hangingPunct="0">
              <a:defRPr baseline="30000">
                <a:solidFill>
                  <a:schemeClr val="tx1"/>
                </a:solidFill>
                <a:latin typeface="Cambria" panose="02040503050406030204" pitchFamily="18" charset="0"/>
                <a:cs typeface="Arial" panose="020B0604020202020204" pitchFamily="34" charset="0"/>
              </a:defRPr>
            </a:lvl2pPr>
            <a:lvl3pPr marL="1143000" indent="-228600" eaLnBrk="0" hangingPunct="0">
              <a:defRPr baseline="30000">
                <a:solidFill>
                  <a:schemeClr val="tx1"/>
                </a:solidFill>
                <a:latin typeface="Cambria" panose="02040503050406030204" pitchFamily="18" charset="0"/>
                <a:cs typeface="Arial" panose="020B0604020202020204" pitchFamily="34" charset="0"/>
              </a:defRPr>
            </a:lvl3pPr>
            <a:lvl4pPr marL="1600200" indent="-228600" eaLnBrk="0" hangingPunct="0">
              <a:defRPr baseline="30000">
                <a:solidFill>
                  <a:schemeClr val="tx1"/>
                </a:solidFill>
                <a:latin typeface="Cambria" panose="02040503050406030204" pitchFamily="18" charset="0"/>
                <a:cs typeface="Arial" panose="020B0604020202020204" pitchFamily="34" charset="0"/>
              </a:defRPr>
            </a:lvl4pPr>
            <a:lvl5pPr marL="2057400" indent="-228600" eaLnBrk="0" hangingPunct="0">
              <a:defRPr baseline="30000">
                <a:solidFill>
                  <a:schemeClr val="tx1"/>
                </a:solidFill>
                <a:latin typeface="Cambria" panose="02040503050406030204" pitchFamily="18" charset="0"/>
                <a:cs typeface="Arial" panose="020B0604020202020204" pitchFamily="34" charset="0"/>
              </a:defRPr>
            </a:lvl5pPr>
            <a:lvl6pPr marL="25146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6pPr>
            <a:lvl7pPr marL="29718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7pPr>
            <a:lvl8pPr marL="34290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8pPr>
            <a:lvl9pPr marL="38862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9pPr>
          </a:lstStyle>
          <a:p>
            <a:pPr eaLnBrk="1" hangingPunct="1">
              <a:buFontTx/>
              <a:buChar char="•"/>
            </a:pPr>
            <a:r>
              <a:rPr lang="en-AU" altLang="ja-JP" sz="2600" baseline="0">
                <a:solidFill>
                  <a:schemeClr val="bg1"/>
                </a:solidFill>
                <a:ea typeface="ＭＳ Ｐゴシック" panose="020B0600070205080204" pitchFamily="34" charset="-128"/>
              </a:rPr>
              <a:t> Right-handed antiparallel double-stranded helix (spiral structure). </a:t>
            </a:r>
            <a:endParaRPr lang="en-AU" altLang="ar-JO" sz="2600" baseline="0">
              <a:solidFill>
                <a:schemeClr val="bg1"/>
              </a:solidFill>
            </a:endParaRPr>
          </a:p>
          <a:p>
            <a:pPr eaLnBrk="1" hangingPunct="1">
              <a:buFontTx/>
              <a:buChar char="•"/>
            </a:pPr>
            <a:r>
              <a:rPr lang="en-AU" altLang="ar-JO" sz="2600" baseline="0">
                <a:solidFill>
                  <a:schemeClr val="bg1"/>
                </a:solidFill>
              </a:rPr>
              <a:t>Has a diameter of about 20 A</a:t>
            </a:r>
            <a:r>
              <a:rPr lang="en-AU" altLang="ar-JO" sz="2600">
                <a:solidFill>
                  <a:schemeClr val="bg1"/>
                </a:solidFill>
              </a:rPr>
              <a:t>0</a:t>
            </a:r>
            <a:r>
              <a:rPr lang="en-AU" altLang="ar-JO" sz="2600" baseline="0">
                <a:solidFill>
                  <a:schemeClr val="bg1"/>
                </a:solidFill>
              </a:rPr>
              <a:t> (2 nm). </a:t>
            </a:r>
          </a:p>
          <a:p>
            <a:pPr eaLnBrk="1" hangingPunct="1">
              <a:buFontTx/>
              <a:buChar char="•"/>
            </a:pPr>
            <a:r>
              <a:rPr lang="en-AU" altLang="ar-JO" sz="2600" baseline="0">
                <a:solidFill>
                  <a:schemeClr val="bg1"/>
                </a:solidFill>
              </a:rPr>
              <a:t>Makes complete turn every 34A</a:t>
            </a:r>
            <a:r>
              <a:rPr lang="en-AU" altLang="ar-JO" sz="2600">
                <a:solidFill>
                  <a:schemeClr val="bg1"/>
                </a:solidFill>
              </a:rPr>
              <a:t>0</a:t>
            </a:r>
            <a:r>
              <a:rPr lang="en-AU" altLang="ar-JO" sz="2600" baseline="0">
                <a:solidFill>
                  <a:schemeClr val="bg1"/>
                </a:solidFill>
              </a:rPr>
              <a:t> (3.4 nm) </a:t>
            </a:r>
          </a:p>
          <a:p>
            <a:pPr eaLnBrk="1" hangingPunct="1">
              <a:buFontTx/>
              <a:buChar char="•"/>
            </a:pPr>
            <a:r>
              <a:rPr lang="en-AU" altLang="ar-JO" sz="2600" baseline="0">
                <a:solidFill>
                  <a:schemeClr val="bg1"/>
                </a:solidFill>
              </a:rPr>
              <a:t>The distance between adjacent nucleotide is 3.4 A</a:t>
            </a:r>
            <a:r>
              <a:rPr lang="en-AU" altLang="ar-JO" sz="2600">
                <a:solidFill>
                  <a:schemeClr val="bg1"/>
                </a:solidFill>
              </a:rPr>
              <a:t>0</a:t>
            </a:r>
            <a:r>
              <a:rPr lang="en-AU" altLang="ar-JO" sz="2600" baseline="0">
                <a:solidFill>
                  <a:schemeClr val="bg1"/>
                </a:solidFill>
              </a:rPr>
              <a:t>.</a:t>
            </a:r>
          </a:p>
          <a:p>
            <a:pPr eaLnBrk="1" hangingPunct="1">
              <a:buFontTx/>
              <a:buChar char="•"/>
            </a:pPr>
            <a:r>
              <a:rPr lang="en-AU" altLang="ar-JO" sz="2600" baseline="0">
                <a:solidFill>
                  <a:schemeClr val="bg1"/>
                </a:solidFill>
              </a:rPr>
              <a:t>The bases of DNA are flat and stacked above one another. </a:t>
            </a:r>
          </a:p>
          <a:p>
            <a:pPr eaLnBrk="1" hangingPunct="1">
              <a:buFontTx/>
              <a:buChar char="•"/>
            </a:pPr>
            <a:endParaRPr lang="en-AU" altLang="ar-JO" sz="2600" baseline="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87325"/>
            <a:ext cx="6697662"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dna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1138" y="0"/>
            <a:ext cx="62849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68313" y="188913"/>
            <a:ext cx="8229600" cy="762000"/>
          </a:xfrm>
          <a:noFill/>
        </p:spPr>
        <p:txBody>
          <a:bodyPr>
            <a:spAutoFit/>
          </a:bodyPr>
          <a:lstStyle/>
          <a:p>
            <a:pPr eaLnBrk="1" hangingPunct="1"/>
            <a:r>
              <a:rPr lang="en-AU" altLang="ja-JP" b="1" smtClean="0">
                <a:solidFill>
                  <a:schemeClr val="bg1"/>
                </a:solidFill>
                <a:ea typeface="ＭＳ Ｐゴシック" panose="020B0600070205080204" pitchFamily="34" charset="-128"/>
              </a:rPr>
              <a:t>RNA</a:t>
            </a:r>
            <a:r>
              <a:rPr lang="en-AU" altLang="ja-JP" smtClean="0">
                <a:solidFill>
                  <a:schemeClr val="bg1"/>
                </a:solidFill>
                <a:ea typeface="ＭＳ Ｐゴシック" panose="020B0600070205080204" pitchFamily="34" charset="-128"/>
              </a:rPr>
              <a:t> </a:t>
            </a:r>
            <a:endParaRPr lang="en-AU" altLang="ar-JO" smtClean="0">
              <a:solidFill>
                <a:schemeClr val="bg1"/>
              </a:solidFill>
            </a:endParaRPr>
          </a:p>
        </p:txBody>
      </p:sp>
      <p:sp>
        <p:nvSpPr>
          <p:cNvPr id="16387" name="Rectangle 3"/>
          <p:cNvSpPr>
            <a:spLocks noGrp="1" noChangeArrowheads="1"/>
          </p:cNvSpPr>
          <p:nvPr>
            <p:ph type="body" idx="1"/>
          </p:nvPr>
        </p:nvSpPr>
        <p:spPr>
          <a:xfrm>
            <a:off x="374650" y="1268413"/>
            <a:ext cx="8229600" cy="4525962"/>
          </a:xfrm>
        </p:spPr>
        <p:txBody>
          <a:bodyPr/>
          <a:lstStyle/>
          <a:p>
            <a:pPr eaLnBrk="1" hangingPunct="1"/>
            <a:r>
              <a:rPr lang="en-AU" altLang="ar-JO" smtClean="0">
                <a:solidFill>
                  <a:schemeClr val="bg1"/>
                </a:solidFill>
              </a:rPr>
              <a:t>Single strand of nucleotides </a:t>
            </a:r>
          </a:p>
          <a:p>
            <a:pPr eaLnBrk="1" hangingPunct="1"/>
            <a:r>
              <a:rPr lang="en-AU" altLang="ar-JO" smtClean="0">
                <a:solidFill>
                  <a:schemeClr val="bg1"/>
                </a:solidFill>
              </a:rPr>
              <a:t>There are three classes of RNA based on their functions: </a:t>
            </a:r>
          </a:p>
          <a:p>
            <a:pPr eaLnBrk="1" hangingPunct="1"/>
            <a:r>
              <a:rPr lang="en-AU" altLang="ar-JO" smtClean="0">
                <a:solidFill>
                  <a:schemeClr val="bg1"/>
                </a:solidFill>
              </a:rPr>
              <a:t>1) </a:t>
            </a:r>
            <a:r>
              <a:rPr lang="en-AU" altLang="ar-JO" b="1" u="sng" smtClean="0">
                <a:solidFill>
                  <a:schemeClr val="bg1"/>
                </a:solidFill>
              </a:rPr>
              <a:t>t</a:t>
            </a:r>
            <a:r>
              <a:rPr lang="en-AU" altLang="ar-JO" b="1" smtClean="0">
                <a:solidFill>
                  <a:schemeClr val="bg1"/>
                </a:solidFill>
              </a:rPr>
              <a:t>ransfer </a:t>
            </a:r>
            <a:r>
              <a:rPr lang="en-AU" altLang="ar-JO" smtClean="0">
                <a:solidFill>
                  <a:schemeClr val="bg1"/>
                </a:solidFill>
              </a:rPr>
              <a:t>RNA (tRNA); </a:t>
            </a:r>
          </a:p>
          <a:p>
            <a:pPr eaLnBrk="1" hangingPunct="1"/>
            <a:r>
              <a:rPr lang="en-AU" altLang="ar-JO" smtClean="0">
                <a:solidFill>
                  <a:schemeClr val="bg1"/>
                </a:solidFill>
              </a:rPr>
              <a:t>2) </a:t>
            </a:r>
            <a:r>
              <a:rPr lang="en-AU" altLang="ar-JO" b="1" u="sng" smtClean="0">
                <a:solidFill>
                  <a:schemeClr val="bg1"/>
                </a:solidFill>
              </a:rPr>
              <a:t>m</a:t>
            </a:r>
            <a:r>
              <a:rPr lang="en-AU" altLang="ar-JO" b="1" smtClean="0">
                <a:solidFill>
                  <a:schemeClr val="bg1"/>
                </a:solidFill>
              </a:rPr>
              <a:t>essenger </a:t>
            </a:r>
            <a:r>
              <a:rPr lang="en-AU" altLang="ar-JO" smtClean="0">
                <a:solidFill>
                  <a:schemeClr val="bg1"/>
                </a:solidFill>
              </a:rPr>
              <a:t>RNA (mRNA); </a:t>
            </a:r>
          </a:p>
          <a:p>
            <a:pPr eaLnBrk="1" hangingPunct="1"/>
            <a:r>
              <a:rPr lang="en-AU" altLang="ar-JO" smtClean="0">
                <a:solidFill>
                  <a:schemeClr val="bg1"/>
                </a:solidFill>
              </a:rPr>
              <a:t>3) </a:t>
            </a:r>
            <a:r>
              <a:rPr lang="en-AU" altLang="ar-JO" b="1" u="sng" smtClean="0">
                <a:solidFill>
                  <a:schemeClr val="bg1"/>
                </a:solidFill>
              </a:rPr>
              <a:t>r</a:t>
            </a:r>
            <a:r>
              <a:rPr lang="en-AU" altLang="ar-JO" b="1" smtClean="0">
                <a:solidFill>
                  <a:schemeClr val="bg1"/>
                </a:solidFill>
              </a:rPr>
              <a:t>ibosomal RNA </a:t>
            </a:r>
            <a:r>
              <a:rPr lang="en-AU" altLang="ar-JO" smtClean="0">
                <a:solidFill>
                  <a:schemeClr val="bg1"/>
                </a:solidFill>
              </a:rPr>
              <a:t>(rRNA).</a:t>
            </a:r>
          </a:p>
          <a:p>
            <a:pPr eaLnBrk="1" hangingPunct="1">
              <a:buFontTx/>
              <a:buNone/>
            </a:pPr>
            <a:endParaRPr lang="en-AU" altLang="ar-JO" smtClean="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4294967295"/>
          </p:nvPr>
        </p:nvSpPr>
        <p:spPr>
          <a:xfrm>
            <a:off x="468313" y="836613"/>
            <a:ext cx="8229600" cy="4525962"/>
          </a:xfrm>
        </p:spPr>
        <p:txBody>
          <a:bodyPr/>
          <a:lstStyle/>
          <a:p>
            <a:pPr eaLnBrk="1" hangingPunct="1"/>
            <a:r>
              <a:rPr lang="en-AU" altLang="ar-JO" smtClean="0">
                <a:solidFill>
                  <a:schemeClr val="bg1"/>
                </a:solidFill>
              </a:rPr>
              <a:t>Chemically RNA differs from DNA in two respects: </a:t>
            </a:r>
          </a:p>
          <a:p>
            <a:pPr eaLnBrk="1" hangingPunct="1"/>
            <a:r>
              <a:rPr lang="en-AU" altLang="ar-JO" smtClean="0">
                <a:solidFill>
                  <a:schemeClr val="bg1"/>
                </a:solidFill>
              </a:rPr>
              <a:t>1- It contains ribose sugar instead of deoxyribose. </a:t>
            </a:r>
          </a:p>
          <a:p>
            <a:pPr eaLnBrk="1" hangingPunct="1"/>
            <a:r>
              <a:rPr lang="en-AU" altLang="ar-JO" smtClean="0">
                <a:solidFill>
                  <a:schemeClr val="bg1"/>
                </a:solidFill>
              </a:rPr>
              <a:t>2- It has uracil (U) instead of thymine (T). </a:t>
            </a:r>
          </a:p>
          <a:p>
            <a:pPr eaLnBrk="1" hangingPunct="1"/>
            <a:endParaRPr lang="en-AU" altLang="ar-JO"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Figure 5: The structure of DNA and RNA compared side by s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0"/>
            <a:ext cx="7524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165100"/>
            <a:ext cx="5113338" cy="661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115888"/>
            <a:ext cx="8229600" cy="762000"/>
          </a:xfrm>
          <a:noFill/>
        </p:spPr>
        <p:txBody>
          <a:bodyPr>
            <a:spAutoFit/>
          </a:bodyPr>
          <a:lstStyle/>
          <a:p>
            <a:pPr eaLnBrk="1" hangingPunct="1"/>
            <a:r>
              <a:rPr lang="en-AU" altLang="ar-JO" b="1" u="sng" smtClean="0">
                <a:solidFill>
                  <a:schemeClr val="bg1"/>
                </a:solidFill>
              </a:rPr>
              <a:t>Nucleotides</a:t>
            </a:r>
            <a:r>
              <a:rPr lang="en-AU" altLang="ar-JO" smtClean="0"/>
              <a:t> </a:t>
            </a:r>
          </a:p>
        </p:txBody>
      </p:sp>
      <p:sp>
        <p:nvSpPr>
          <p:cNvPr id="20483" name="Rectangle 3"/>
          <p:cNvSpPr>
            <a:spLocks noGrp="1" noChangeArrowheads="1"/>
          </p:cNvSpPr>
          <p:nvPr>
            <p:ph type="body" idx="1"/>
          </p:nvPr>
        </p:nvSpPr>
        <p:spPr>
          <a:xfrm>
            <a:off x="250825" y="1052513"/>
            <a:ext cx="8713788" cy="5616575"/>
          </a:xfrm>
        </p:spPr>
        <p:txBody>
          <a:bodyPr/>
          <a:lstStyle/>
          <a:p>
            <a:pPr eaLnBrk="1" hangingPunct="1">
              <a:lnSpc>
                <a:spcPct val="90000"/>
              </a:lnSpc>
            </a:pPr>
            <a:r>
              <a:rPr lang="en-AU" altLang="ja-JP" sz="2400" smtClean="0">
                <a:solidFill>
                  <a:schemeClr val="bg1"/>
                </a:solidFill>
                <a:ea typeface="ＭＳ Ｐゴシック" panose="020B0600070205080204" pitchFamily="34" charset="-128"/>
              </a:rPr>
              <a:t>DNA and RNA are long, unbranched polymer of nucleotides </a:t>
            </a:r>
          </a:p>
          <a:p>
            <a:pPr eaLnBrk="1" hangingPunct="1">
              <a:lnSpc>
                <a:spcPct val="90000"/>
              </a:lnSpc>
            </a:pPr>
            <a:r>
              <a:rPr lang="en-AU" altLang="ar-JO" sz="2800" b="1" u="sng" smtClean="0">
                <a:solidFill>
                  <a:schemeClr val="bg1"/>
                </a:solidFill>
              </a:rPr>
              <a:t>A nucleotide is made up of: </a:t>
            </a:r>
          </a:p>
          <a:p>
            <a:pPr eaLnBrk="1" hangingPunct="1">
              <a:lnSpc>
                <a:spcPct val="90000"/>
              </a:lnSpc>
            </a:pPr>
            <a:r>
              <a:rPr lang="en-AU" altLang="ar-JO" sz="2400" smtClean="0">
                <a:solidFill>
                  <a:schemeClr val="bg1"/>
                </a:solidFill>
              </a:rPr>
              <a:t>1- Sugar (deoxyribose in DNA and ribose in RNA) </a:t>
            </a:r>
          </a:p>
          <a:p>
            <a:pPr eaLnBrk="1" hangingPunct="1">
              <a:lnSpc>
                <a:spcPct val="90000"/>
              </a:lnSpc>
            </a:pPr>
            <a:r>
              <a:rPr lang="en-AU" altLang="ar-JO" sz="2400" smtClean="0">
                <a:solidFill>
                  <a:schemeClr val="bg1"/>
                </a:solidFill>
              </a:rPr>
              <a:t>2- Phosphate </a:t>
            </a:r>
          </a:p>
          <a:p>
            <a:pPr eaLnBrk="1" hangingPunct="1">
              <a:lnSpc>
                <a:spcPct val="90000"/>
              </a:lnSpc>
            </a:pPr>
            <a:r>
              <a:rPr lang="en-AU" altLang="ar-JO" sz="2400" smtClean="0">
                <a:solidFill>
                  <a:schemeClr val="bg1"/>
                </a:solidFill>
              </a:rPr>
              <a:t>3- Nitrogen base. </a:t>
            </a:r>
          </a:p>
          <a:p>
            <a:pPr eaLnBrk="1" hangingPunct="1">
              <a:lnSpc>
                <a:spcPct val="90000"/>
              </a:lnSpc>
            </a:pPr>
            <a:r>
              <a:rPr lang="en-AU" altLang="ar-JO" sz="2400" smtClean="0">
                <a:solidFill>
                  <a:schemeClr val="bg1"/>
                </a:solidFill>
              </a:rPr>
              <a:t>In DNA nitrogen bases are adenine (A), guanine (G), cytosine (C), and thymine (T), while in RNA adenine (A), guanine (G), cytosine (C), and uracil (U)). </a:t>
            </a:r>
          </a:p>
          <a:p>
            <a:pPr eaLnBrk="1" hangingPunct="1">
              <a:lnSpc>
                <a:spcPct val="90000"/>
              </a:lnSpc>
            </a:pPr>
            <a:r>
              <a:rPr lang="en-AU" altLang="ar-JO" sz="2400" smtClean="0">
                <a:solidFill>
                  <a:schemeClr val="bg1"/>
                </a:solidFill>
              </a:rPr>
              <a:t>Nucleotides are named after the nitrogen bases present, </a:t>
            </a:r>
          </a:p>
          <a:p>
            <a:pPr eaLnBrk="1" hangingPunct="1">
              <a:lnSpc>
                <a:spcPct val="90000"/>
              </a:lnSpc>
            </a:pPr>
            <a:endParaRPr lang="en-AU" altLang="ja-JP" sz="2400" smtClean="0">
              <a:solidFill>
                <a:schemeClr val="bg1"/>
              </a:solidFill>
              <a:ea typeface="ＭＳ Ｐゴシック" panose="020B0600070205080204" pitchFamily="34" charset="-128"/>
            </a:endParaRPr>
          </a:p>
          <a:p>
            <a:pPr eaLnBrk="1" hangingPunct="1">
              <a:lnSpc>
                <a:spcPct val="90000"/>
              </a:lnSpc>
            </a:pPr>
            <a:r>
              <a:rPr lang="en-AU" altLang="ja-JP" sz="2400" smtClean="0">
                <a:solidFill>
                  <a:schemeClr val="bg1"/>
                </a:solidFill>
                <a:ea typeface="ＭＳ Ｐゴシック" panose="020B0600070205080204" pitchFamily="34" charset="-128"/>
              </a:rPr>
              <a:t>The genetic information is stored in the sequence of bases </a:t>
            </a:r>
          </a:p>
          <a:p>
            <a:pPr eaLnBrk="1" hangingPunct="1">
              <a:lnSpc>
                <a:spcPct val="90000"/>
              </a:lnSpc>
            </a:pPr>
            <a:r>
              <a:rPr lang="en-AU" altLang="ar-JO" sz="2400" smtClean="0">
                <a:solidFill>
                  <a:schemeClr val="bg1"/>
                </a:solidFill>
              </a:rPr>
              <a:t>Nucleosides are formed by joining a nitrogenous base to a sugar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250825" y="260350"/>
            <a:ext cx="8713788" cy="6370638"/>
          </a:xfrm>
          <a:noFill/>
          <a:ln w="63500">
            <a:solidFill>
              <a:srgbClr val="FF0000"/>
            </a:solidFill>
            <a:miter lim="800000"/>
            <a:headEnd/>
            <a:tailEnd/>
          </a:ln>
        </p:spPr>
        <p:txBody>
          <a:bodyPr/>
          <a:lstStyle/>
          <a:p>
            <a:r>
              <a:rPr lang="en-AU" altLang="ar-JO" sz="2800" b="1" smtClean="0">
                <a:solidFill>
                  <a:schemeClr val="bg1"/>
                </a:solidFill>
              </a:rPr>
              <a:t>All cell phones must be silenced during the class period to minimize the disturbance for other students.</a:t>
            </a:r>
          </a:p>
          <a:p>
            <a:r>
              <a:rPr lang="en-AU" altLang="ar-JO" sz="2800" b="1" smtClean="0">
                <a:solidFill>
                  <a:schemeClr val="bg1"/>
                </a:solidFill>
              </a:rPr>
              <a:t>If a cell phone goes off during my class the student must leave the class and he/she will receive and unexcused absence. </a:t>
            </a:r>
          </a:p>
          <a:p>
            <a:endParaRPr lang="en-US" altLang="ar-JO" sz="2800" b="1" smtClean="0">
              <a:solidFill>
                <a:schemeClr val="bg1"/>
              </a:solidFill>
            </a:endParaRPr>
          </a:p>
          <a:p>
            <a:endParaRPr lang="en-US" altLang="ar-JO" sz="2800" b="1" smtClean="0">
              <a:solidFill>
                <a:schemeClr val="bg1"/>
              </a:solidFill>
            </a:endParaRPr>
          </a:p>
          <a:p>
            <a:endParaRPr lang="en-US" altLang="ar-JO" sz="2800" b="1" smtClean="0">
              <a:solidFill>
                <a:schemeClr val="bg1"/>
              </a:solidFill>
            </a:endParaRPr>
          </a:p>
          <a:p>
            <a:endParaRPr lang="en-US" altLang="ar-JO" sz="2800" b="1" smtClean="0">
              <a:solidFill>
                <a:schemeClr val="bg1"/>
              </a:solidFill>
            </a:endParaRPr>
          </a:p>
          <a:p>
            <a:pPr>
              <a:buFontTx/>
              <a:buNone/>
            </a:pPr>
            <a:endParaRPr lang="en-AU" altLang="ar-JO" sz="2800" b="1" smtClean="0">
              <a:solidFill>
                <a:schemeClr val="bg1"/>
              </a:solidFill>
            </a:endParaRPr>
          </a:p>
          <a:p>
            <a:r>
              <a:rPr lang="en-AU" altLang="ar-JO" sz="2800" b="1" u="sng" smtClean="0">
                <a:solidFill>
                  <a:schemeClr val="bg1"/>
                </a:solidFill>
              </a:rPr>
              <a:t>If you come late for more than five minutes please don’t try to enter the class </a:t>
            </a:r>
          </a:p>
        </p:txBody>
      </p:sp>
      <p:pic>
        <p:nvPicPr>
          <p:cNvPr id="3075" name="Picture 7" descr="Cell Phones Prohibited printable sig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3475" y="3068638"/>
            <a:ext cx="1938338"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7" descr="3_16nucleotide-1u53hy2-300x2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952500"/>
            <a:ext cx="7416800" cy="568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8"/>
          <p:cNvSpPr>
            <a:spLocks noChangeArrowheads="1"/>
          </p:cNvSpPr>
          <p:nvPr/>
        </p:nvSpPr>
        <p:spPr bwMode="auto">
          <a:xfrm>
            <a:off x="2627313" y="146050"/>
            <a:ext cx="27289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aseline="30000">
                <a:solidFill>
                  <a:schemeClr val="tx1"/>
                </a:solidFill>
                <a:latin typeface="Cambria" panose="02040503050406030204" pitchFamily="18" charset="0"/>
                <a:cs typeface="Arial" panose="020B0604020202020204" pitchFamily="34" charset="0"/>
              </a:defRPr>
            </a:lvl1pPr>
            <a:lvl2pPr marL="742950" indent="-285750" eaLnBrk="0" hangingPunct="0">
              <a:defRPr baseline="30000">
                <a:solidFill>
                  <a:schemeClr val="tx1"/>
                </a:solidFill>
                <a:latin typeface="Cambria" panose="02040503050406030204" pitchFamily="18" charset="0"/>
                <a:cs typeface="Arial" panose="020B0604020202020204" pitchFamily="34" charset="0"/>
              </a:defRPr>
            </a:lvl2pPr>
            <a:lvl3pPr marL="1143000" indent="-228600" eaLnBrk="0" hangingPunct="0">
              <a:defRPr baseline="30000">
                <a:solidFill>
                  <a:schemeClr val="tx1"/>
                </a:solidFill>
                <a:latin typeface="Cambria" panose="02040503050406030204" pitchFamily="18" charset="0"/>
                <a:cs typeface="Arial" panose="020B0604020202020204" pitchFamily="34" charset="0"/>
              </a:defRPr>
            </a:lvl3pPr>
            <a:lvl4pPr marL="1600200" indent="-228600" eaLnBrk="0" hangingPunct="0">
              <a:defRPr baseline="30000">
                <a:solidFill>
                  <a:schemeClr val="tx1"/>
                </a:solidFill>
                <a:latin typeface="Cambria" panose="02040503050406030204" pitchFamily="18" charset="0"/>
                <a:cs typeface="Arial" panose="020B0604020202020204" pitchFamily="34" charset="0"/>
              </a:defRPr>
            </a:lvl4pPr>
            <a:lvl5pPr marL="2057400" indent="-228600" eaLnBrk="0" hangingPunct="0">
              <a:defRPr baseline="30000">
                <a:solidFill>
                  <a:schemeClr val="tx1"/>
                </a:solidFill>
                <a:latin typeface="Cambria" panose="02040503050406030204" pitchFamily="18" charset="0"/>
                <a:cs typeface="Arial" panose="020B0604020202020204" pitchFamily="34" charset="0"/>
              </a:defRPr>
            </a:lvl5pPr>
            <a:lvl6pPr marL="25146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6pPr>
            <a:lvl7pPr marL="29718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7pPr>
            <a:lvl8pPr marL="34290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8pPr>
            <a:lvl9pPr marL="38862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9pPr>
          </a:lstStyle>
          <a:p>
            <a:pPr eaLnBrk="1" hangingPunct="1"/>
            <a:r>
              <a:rPr lang="en-AU" altLang="ar-JO" sz="4400" b="1" u="sng" baseline="0">
                <a:solidFill>
                  <a:schemeClr val="bg1"/>
                </a:solidFill>
                <a:latin typeface="Times New Roman" panose="02020603050405020304" pitchFamily="18" charset="0"/>
                <a:cs typeface="Times New Roman" panose="02020603050405020304" pitchFamily="18" charset="0"/>
              </a:rPr>
              <a:t>Nucleotide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04813"/>
            <a:ext cx="9153526" cy="590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1"/>
          </p:nvPr>
        </p:nvSpPr>
        <p:spPr>
          <a:xfrm>
            <a:off x="250825" y="188913"/>
            <a:ext cx="8229600" cy="2376487"/>
          </a:xfrm>
        </p:spPr>
        <p:txBody>
          <a:bodyPr/>
          <a:lstStyle/>
          <a:p>
            <a:pPr eaLnBrk="1" hangingPunct="1"/>
            <a:r>
              <a:rPr lang="en-AU" altLang="ar-JO" sz="2800" b="1" u="sng" smtClean="0">
                <a:solidFill>
                  <a:schemeClr val="bg1"/>
                </a:solidFill>
              </a:rPr>
              <a:t>1- Ribose &amp; Deoxyribose Sugar</a:t>
            </a:r>
            <a:endParaRPr lang="en-AU" altLang="ar-JO" sz="2800" b="1" smtClean="0">
              <a:solidFill>
                <a:schemeClr val="bg1"/>
              </a:solidFill>
            </a:endParaRPr>
          </a:p>
          <a:p>
            <a:pPr eaLnBrk="1" hangingPunct="1"/>
            <a:r>
              <a:rPr lang="en-AU" altLang="ar-JO" sz="2000" smtClean="0">
                <a:solidFill>
                  <a:schemeClr val="bg1"/>
                </a:solidFill>
              </a:rPr>
              <a:t>The carbon atoms on the sugar ring are numbered 1’ (one </a:t>
            </a:r>
            <a:r>
              <a:rPr lang="en-AU" altLang="ar-JO" sz="2000" u="sng" smtClean="0">
                <a:solidFill>
                  <a:schemeClr val="bg1"/>
                </a:solidFill>
              </a:rPr>
              <a:t>prime</a:t>
            </a:r>
            <a:r>
              <a:rPr lang="en-AU" altLang="ar-JO" sz="2000" smtClean="0">
                <a:solidFill>
                  <a:schemeClr val="bg1"/>
                </a:solidFill>
              </a:rPr>
              <a:t>) to 5’ to distinguish them from atoms in the bases. The ribose in DNA differs from that of RNA by the absence of oxygen at the carbon atom number 2 and is thus 2-deoxy-β-D-ribose in DNA while in RNA β-D-ribose. </a:t>
            </a:r>
          </a:p>
        </p:txBody>
      </p:sp>
      <p:pic>
        <p:nvPicPr>
          <p:cNvPr id="2355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997200"/>
            <a:ext cx="8642350" cy="368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476250"/>
            <a:ext cx="8769350" cy="612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a:xfrm>
            <a:off x="71438" y="174625"/>
            <a:ext cx="9072562" cy="6408738"/>
          </a:xfrm>
        </p:spPr>
        <p:txBody>
          <a:bodyPr/>
          <a:lstStyle/>
          <a:p>
            <a:pPr eaLnBrk="1" hangingPunct="1">
              <a:lnSpc>
                <a:spcPct val="80000"/>
              </a:lnSpc>
            </a:pPr>
            <a:r>
              <a:rPr lang="en-AU" altLang="ar-JO" sz="2400" b="1" u="sng" smtClean="0">
                <a:solidFill>
                  <a:schemeClr val="bg1"/>
                </a:solidFill>
              </a:rPr>
              <a:t>2- Nitrogen bases</a:t>
            </a:r>
            <a:r>
              <a:rPr lang="en-AU" altLang="ar-JO" sz="2400" smtClean="0">
                <a:solidFill>
                  <a:schemeClr val="bg1"/>
                </a:solidFill>
              </a:rPr>
              <a:t> </a:t>
            </a:r>
          </a:p>
          <a:p>
            <a:pPr eaLnBrk="1" hangingPunct="1">
              <a:lnSpc>
                <a:spcPct val="80000"/>
              </a:lnSpc>
            </a:pPr>
            <a:r>
              <a:rPr lang="en-AU" altLang="ar-JO" sz="2400" smtClean="0">
                <a:solidFill>
                  <a:schemeClr val="bg1"/>
                </a:solidFill>
              </a:rPr>
              <a:t>Because of their nitrogen content and basic qualities (hydrophobic) they are known as </a:t>
            </a:r>
            <a:r>
              <a:rPr lang="en-AU" altLang="ar-JO" sz="2400" b="1" smtClean="0">
                <a:solidFill>
                  <a:schemeClr val="bg1"/>
                </a:solidFill>
              </a:rPr>
              <a:t>nitrogenous bases. </a:t>
            </a:r>
          </a:p>
          <a:p>
            <a:pPr eaLnBrk="1" hangingPunct="1">
              <a:lnSpc>
                <a:spcPct val="80000"/>
              </a:lnSpc>
            </a:pPr>
            <a:r>
              <a:rPr lang="en-AU" altLang="ar-JO" sz="2400" smtClean="0">
                <a:solidFill>
                  <a:schemeClr val="bg1"/>
                </a:solidFill>
              </a:rPr>
              <a:t>The organic bases are of two general types: </a:t>
            </a:r>
            <a:r>
              <a:rPr lang="en-AU" altLang="ar-JO" sz="2400" b="1" u="sng" smtClean="0">
                <a:solidFill>
                  <a:schemeClr val="bg1"/>
                </a:solidFill>
              </a:rPr>
              <a:t>purines</a:t>
            </a:r>
            <a:r>
              <a:rPr lang="en-AU" altLang="ar-JO" sz="2400" b="1" smtClean="0">
                <a:solidFill>
                  <a:schemeClr val="bg1"/>
                </a:solidFill>
              </a:rPr>
              <a:t> </a:t>
            </a:r>
            <a:r>
              <a:rPr lang="en-AU" altLang="ar-JO" sz="2400" smtClean="0">
                <a:solidFill>
                  <a:schemeClr val="bg1"/>
                </a:solidFill>
              </a:rPr>
              <a:t>and </a:t>
            </a:r>
            <a:r>
              <a:rPr lang="en-AU" altLang="ar-JO" sz="2400" b="1" u="sng" smtClean="0">
                <a:solidFill>
                  <a:schemeClr val="bg1"/>
                </a:solidFill>
              </a:rPr>
              <a:t>pyrimidines</a:t>
            </a:r>
            <a:r>
              <a:rPr lang="en-AU" altLang="ar-JO" sz="2400" smtClean="0">
                <a:solidFill>
                  <a:schemeClr val="bg1"/>
                </a:solidFill>
              </a:rPr>
              <a:t>. </a:t>
            </a:r>
          </a:p>
          <a:p>
            <a:pPr eaLnBrk="1" hangingPunct="1">
              <a:lnSpc>
                <a:spcPct val="80000"/>
              </a:lnSpc>
            </a:pPr>
            <a:endParaRPr lang="en-AU" altLang="ar-JO" sz="2400" smtClean="0">
              <a:solidFill>
                <a:schemeClr val="bg1"/>
              </a:solidFill>
            </a:endParaRPr>
          </a:p>
          <a:p>
            <a:pPr eaLnBrk="1" hangingPunct="1">
              <a:lnSpc>
                <a:spcPct val="80000"/>
              </a:lnSpc>
              <a:buFontTx/>
              <a:buNone/>
            </a:pPr>
            <a:r>
              <a:rPr lang="en-AU" altLang="ar-JO" sz="2400" b="1" u="sng" smtClean="0">
                <a:solidFill>
                  <a:schemeClr val="bg1"/>
                </a:solidFill>
              </a:rPr>
              <a:t>A.     Purines</a:t>
            </a:r>
            <a:endParaRPr lang="en-AU" altLang="ar-JO" sz="2400" smtClean="0">
              <a:solidFill>
                <a:schemeClr val="bg1"/>
              </a:solidFill>
            </a:endParaRPr>
          </a:p>
          <a:p>
            <a:pPr eaLnBrk="1" hangingPunct="1">
              <a:lnSpc>
                <a:spcPct val="80000"/>
              </a:lnSpc>
            </a:pPr>
            <a:r>
              <a:rPr lang="en-AU" altLang="ar-JO" sz="2400" smtClean="0">
                <a:solidFill>
                  <a:schemeClr val="bg1"/>
                </a:solidFill>
              </a:rPr>
              <a:t>The purines are </a:t>
            </a:r>
            <a:r>
              <a:rPr lang="en-AU" altLang="ar-JO" sz="2400" b="1" smtClean="0">
                <a:solidFill>
                  <a:schemeClr val="bg1"/>
                </a:solidFill>
              </a:rPr>
              <a:t>adenine </a:t>
            </a:r>
            <a:r>
              <a:rPr lang="en-AU" altLang="ar-JO" sz="2400" smtClean="0">
                <a:solidFill>
                  <a:schemeClr val="bg1"/>
                </a:solidFill>
              </a:rPr>
              <a:t>(A) and </a:t>
            </a:r>
            <a:r>
              <a:rPr lang="en-AU" altLang="ar-JO" sz="2400" b="1" smtClean="0">
                <a:solidFill>
                  <a:schemeClr val="bg1"/>
                </a:solidFill>
              </a:rPr>
              <a:t>guanine </a:t>
            </a:r>
            <a:r>
              <a:rPr lang="en-AU" altLang="ar-JO" sz="2400" smtClean="0">
                <a:solidFill>
                  <a:schemeClr val="bg1"/>
                </a:solidFill>
              </a:rPr>
              <a:t>(G). </a:t>
            </a:r>
          </a:p>
          <a:p>
            <a:pPr eaLnBrk="1" hangingPunct="1">
              <a:lnSpc>
                <a:spcPct val="80000"/>
              </a:lnSpc>
            </a:pPr>
            <a:r>
              <a:rPr lang="en-AU" altLang="ar-JO" sz="2400" smtClean="0">
                <a:solidFill>
                  <a:schemeClr val="bg1"/>
                </a:solidFill>
              </a:rPr>
              <a:t>Each purine consists of a six-sided ring attached to a five-sided ring</a:t>
            </a:r>
          </a:p>
          <a:p>
            <a:pPr eaLnBrk="1" hangingPunct="1">
              <a:lnSpc>
                <a:spcPct val="80000"/>
              </a:lnSpc>
            </a:pPr>
            <a:endParaRPr lang="en-US" altLang="ar-JO" sz="2400" smtClean="0">
              <a:solidFill>
                <a:schemeClr val="bg1"/>
              </a:solidFill>
            </a:endParaRPr>
          </a:p>
          <a:p>
            <a:pPr eaLnBrk="1" hangingPunct="1">
              <a:lnSpc>
                <a:spcPct val="80000"/>
              </a:lnSpc>
              <a:buFontTx/>
              <a:buNone/>
            </a:pPr>
            <a:r>
              <a:rPr lang="en-AU" altLang="ar-JO" sz="2400" b="1" u="sng" smtClean="0">
                <a:solidFill>
                  <a:schemeClr val="bg1"/>
                </a:solidFill>
              </a:rPr>
              <a:t>B.     Pyrimidines</a:t>
            </a:r>
            <a:endParaRPr lang="en-AU" altLang="ar-JO" sz="2400" smtClean="0">
              <a:solidFill>
                <a:schemeClr val="bg1"/>
              </a:solidFill>
            </a:endParaRPr>
          </a:p>
          <a:p>
            <a:pPr eaLnBrk="1" hangingPunct="1">
              <a:lnSpc>
                <a:spcPct val="80000"/>
              </a:lnSpc>
            </a:pPr>
            <a:r>
              <a:rPr lang="en-AU" altLang="ar-JO" sz="2400" smtClean="0">
                <a:solidFill>
                  <a:schemeClr val="bg1"/>
                </a:solidFill>
              </a:rPr>
              <a:t>The pyrimidines are </a:t>
            </a:r>
            <a:r>
              <a:rPr lang="en-AU" altLang="ar-JO" sz="2400" b="1" smtClean="0">
                <a:solidFill>
                  <a:schemeClr val="bg1"/>
                </a:solidFill>
              </a:rPr>
              <a:t>cytosine </a:t>
            </a:r>
            <a:r>
              <a:rPr lang="en-AU" altLang="ar-JO" sz="2400" smtClean="0">
                <a:solidFill>
                  <a:schemeClr val="bg1"/>
                </a:solidFill>
              </a:rPr>
              <a:t>(C), </a:t>
            </a:r>
            <a:r>
              <a:rPr lang="en-AU" altLang="ar-JO" sz="2400" b="1" smtClean="0">
                <a:solidFill>
                  <a:schemeClr val="bg1"/>
                </a:solidFill>
              </a:rPr>
              <a:t>thymine </a:t>
            </a:r>
            <a:r>
              <a:rPr lang="en-AU" altLang="ar-JO" sz="2400" smtClean="0">
                <a:solidFill>
                  <a:schemeClr val="bg1"/>
                </a:solidFill>
              </a:rPr>
              <a:t>(T), and </a:t>
            </a:r>
            <a:r>
              <a:rPr lang="en-AU" altLang="ar-JO" sz="2400" b="1" smtClean="0">
                <a:solidFill>
                  <a:schemeClr val="bg1"/>
                </a:solidFill>
              </a:rPr>
              <a:t>uracil </a:t>
            </a:r>
            <a:r>
              <a:rPr lang="en-AU" altLang="ar-JO" sz="2400" smtClean="0">
                <a:solidFill>
                  <a:schemeClr val="bg1"/>
                </a:solidFill>
              </a:rPr>
              <a:t>(U). </a:t>
            </a:r>
          </a:p>
          <a:p>
            <a:pPr eaLnBrk="1" hangingPunct="1">
              <a:lnSpc>
                <a:spcPct val="80000"/>
              </a:lnSpc>
            </a:pPr>
            <a:r>
              <a:rPr lang="en-AU" altLang="ar-JO" sz="2400" smtClean="0">
                <a:solidFill>
                  <a:schemeClr val="bg1"/>
                </a:solidFill>
              </a:rPr>
              <a:t>Each pyrimidine consists of a six-sided ring only. </a:t>
            </a:r>
          </a:p>
          <a:p>
            <a:pPr eaLnBrk="1" hangingPunct="1">
              <a:lnSpc>
                <a:spcPct val="80000"/>
              </a:lnSpc>
            </a:pPr>
            <a:r>
              <a:rPr lang="en-AU" altLang="ar-JO" sz="2400" smtClean="0">
                <a:solidFill>
                  <a:schemeClr val="bg1"/>
                </a:solidFill>
              </a:rPr>
              <a:t>Thymine is found primarily in DNA and uracil is found only in RNA. </a:t>
            </a:r>
          </a:p>
          <a:p>
            <a:pPr eaLnBrk="1" hangingPunct="1">
              <a:lnSpc>
                <a:spcPct val="80000"/>
              </a:lnSpc>
              <a:buFont typeface="Times New Roman" panose="02020603050405020304" pitchFamily="18" charset="0"/>
              <a:buChar char="•"/>
            </a:pPr>
            <a:r>
              <a:rPr lang="en-AU" altLang="ar-JO" sz="2400" smtClean="0">
                <a:solidFill>
                  <a:schemeClr val="bg1"/>
                </a:solidFill>
              </a:rPr>
              <a:t>Uracil differs from thymine by lacking a methyl group on its C 5</a:t>
            </a:r>
          </a:p>
          <a:p>
            <a:pPr eaLnBrk="1" hangingPunct="1">
              <a:lnSpc>
                <a:spcPct val="80000"/>
              </a:lnSpc>
              <a:buFont typeface="Times New Roman" panose="02020603050405020304" pitchFamily="18" charset="0"/>
              <a:buChar char="•"/>
            </a:pPr>
            <a:endParaRPr lang="en-AU" altLang="ar-JO" sz="2400" smtClean="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50825" y="473075"/>
            <a:ext cx="4608513" cy="2554288"/>
          </a:xfrm>
          <a:noFill/>
        </p:spPr>
        <p:txBody>
          <a:bodyPr>
            <a:spAutoFit/>
          </a:bodyPr>
          <a:lstStyle/>
          <a:p>
            <a:pPr algn="l"/>
            <a:r>
              <a:rPr lang="en-US" altLang="ar-JO" sz="3200" b="1" smtClean="0">
                <a:solidFill>
                  <a:schemeClr val="bg1"/>
                </a:solidFill>
                <a:latin typeface="Times New Roman" panose="02020603050405020304" pitchFamily="18" charset="0"/>
                <a:cs typeface="Times New Roman" panose="02020603050405020304" pitchFamily="18" charset="0"/>
              </a:rPr>
              <a:t>The plane of the nitrogen base is oriented perpendicular to the plane of the pentose group</a:t>
            </a:r>
          </a:p>
        </p:txBody>
      </p:sp>
      <p:pic>
        <p:nvPicPr>
          <p:cNvPr id="2662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44450"/>
            <a:ext cx="4535487" cy="677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88913"/>
            <a:ext cx="7953375"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 Box 5"/>
          <p:cNvSpPr txBox="1">
            <a:spLocks noChangeArrowheads="1"/>
          </p:cNvSpPr>
          <p:nvPr/>
        </p:nvSpPr>
        <p:spPr bwMode="auto">
          <a:xfrm>
            <a:off x="6227763" y="2276475"/>
            <a:ext cx="431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30000">
                <a:solidFill>
                  <a:schemeClr val="tx1"/>
                </a:solidFill>
                <a:latin typeface="Cambria" panose="02040503050406030204" pitchFamily="18" charset="0"/>
                <a:cs typeface="Arial" panose="020B0604020202020204" pitchFamily="34" charset="0"/>
              </a:defRPr>
            </a:lvl1pPr>
            <a:lvl2pPr marL="742950" indent="-285750" eaLnBrk="0" hangingPunct="0">
              <a:defRPr baseline="30000">
                <a:solidFill>
                  <a:schemeClr val="tx1"/>
                </a:solidFill>
                <a:latin typeface="Cambria" panose="02040503050406030204" pitchFamily="18" charset="0"/>
                <a:cs typeface="Arial" panose="020B0604020202020204" pitchFamily="34" charset="0"/>
              </a:defRPr>
            </a:lvl2pPr>
            <a:lvl3pPr marL="1143000" indent="-228600" eaLnBrk="0" hangingPunct="0">
              <a:defRPr baseline="30000">
                <a:solidFill>
                  <a:schemeClr val="tx1"/>
                </a:solidFill>
                <a:latin typeface="Cambria" panose="02040503050406030204" pitchFamily="18" charset="0"/>
                <a:cs typeface="Arial" panose="020B0604020202020204" pitchFamily="34" charset="0"/>
              </a:defRPr>
            </a:lvl3pPr>
            <a:lvl4pPr marL="1600200" indent="-228600" eaLnBrk="0" hangingPunct="0">
              <a:defRPr baseline="30000">
                <a:solidFill>
                  <a:schemeClr val="tx1"/>
                </a:solidFill>
                <a:latin typeface="Cambria" panose="02040503050406030204" pitchFamily="18" charset="0"/>
                <a:cs typeface="Arial" panose="020B0604020202020204" pitchFamily="34" charset="0"/>
              </a:defRPr>
            </a:lvl4pPr>
            <a:lvl5pPr marL="2057400" indent="-228600" eaLnBrk="0" hangingPunct="0">
              <a:defRPr baseline="30000">
                <a:solidFill>
                  <a:schemeClr val="tx1"/>
                </a:solidFill>
                <a:latin typeface="Cambria" panose="02040503050406030204" pitchFamily="18" charset="0"/>
                <a:cs typeface="Arial" panose="020B0604020202020204" pitchFamily="34" charset="0"/>
              </a:defRPr>
            </a:lvl5pPr>
            <a:lvl6pPr marL="25146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6pPr>
            <a:lvl7pPr marL="29718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7pPr>
            <a:lvl8pPr marL="34290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8pPr>
            <a:lvl9pPr marL="38862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9pPr>
          </a:lstStyle>
          <a:p>
            <a:pPr eaLnBrk="1" hangingPunct="1">
              <a:spcBef>
                <a:spcPct val="50000"/>
              </a:spcBef>
            </a:pPr>
            <a:r>
              <a:rPr lang="en-US" altLang="ar-JO" b="1"/>
              <a:t>5</a:t>
            </a:r>
            <a:endParaRPr lang="en-AU" altLang="ar-JO" b="1"/>
          </a:p>
        </p:txBody>
      </p:sp>
      <p:sp>
        <p:nvSpPr>
          <p:cNvPr id="27652" name="Text Box 6"/>
          <p:cNvSpPr txBox="1">
            <a:spLocks noChangeArrowheads="1"/>
          </p:cNvSpPr>
          <p:nvPr/>
        </p:nvSpPr>
        <p:spPr bwMode="auto">
          <a:xfrm>
            <a:off x="6227763" y="3911600"/>
            <a:ext cx="431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30000">
                <a:solidFill>
                  <a:schemeClr val="tx1"/>
                </a:solidFill>
                <a:latin typeface="Cambria" panose="02040503050406030204" pitchFamily="18" charset="0"/>
                <a:cs typeface="Arial" panose="020B0604020202020204" pitchFamily="34" charset="0"/>
              </a:defRPr>
            </a:lvl1pPr>
            <a:lvl2pPr marL="742950" indent="-285750" eaLnBrk="0" hangingPunct="0">
              <a:defRPr baseline="30000">
                <a:solidFill>
                  <a:schemeClr val="tx1"/>
                </a:solidFill>
                <a:latin typeface="Cambria" panose="02040503050406030204" pitchFamily="18" charset="0"/>
                <a:cs typeface="Arial" panose="020B0604020202020204" pitchFamily="34" charset="0"/>
              </a:defRPr>
            </a:lvl2pPr>
            <a:lvl3pPr marL="1143000" indent="-228600" eaLnBrk="0" hangingPunct="0">
              <a:defRPr baseline="30000">
                <a:solidFill>
                  <a:schemeClr val="tx1"/>
                </a:solidFill>
                <a:latin typeface="Cambria" panose="02040503050406030204" pitchFamily="18" charset="0"/>
                <a:cs typeface="Arial" panose="020B0604020202020204" pitchFamily="34" charset="0"/>
              </a:defRPr>
            </a:lvl3pPr>
            <a:lvl4pPr marL="1600200" indent="-228600" eaLnBrk="0" hangingPunct="0">
              <a:defRPr baseline="30000">
                <a:solidFill>
                  <a:schemeClr val="tx1"/>
                </a:solidFill>
                <a:latin typeface="Cambria" panose="02040503050406030204" pitchFamily="18" charset="0"/>
                <a:cs typeface="Arial" panose="020B0604020202020204" pitchFamily="34" charset="0"/>
              </a:defRPr>
            </a:lvl4pPr>
            <a:lvl5pPr marL="2057400" indent="-228600" eaLnBrk="0" hangingPunct="0">
              <a:defRPr baseline="30000">
                <a:solidFill>
                  <a:schemeClr val="tx1"/>
                </a:solidFill>
                <a:latin typeface="Cambria" panose="02040503050406030204" pitchFamily="18" charset="0"/>
                <a:cs typeface="Arial" panose="020B0604020202020204" pitchFamily="34" charset="0"/>
              </a:defRPr>
            </a:lvl5pPr>
            <a:lvl6pPr marL="25146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6pPr>
            <a:lvl7pPr marL="29718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7pPr>
            <a:lvl8pPr marL="34290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8pPr>
            <a:lvl9pPr marL="38862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9pPr>
          </a:lstStyle>
          <a:p>
            <a:pPr eaLnBrk="1" hangingPunct="1">
              <a:spcBef>
                <a:spcPct val="50000"/>
              </a:spcBef>
            </a:pPr>
            <a:r>
              <a:rPr lang="en-US" altLang="ar-JO" b="1"/>
              <a:t>5</a:t>
            </a:r>
            <a:endParaRPr lang="en-AU" altLang="ar-JO" b="1"/>
          </a:p>
        </p:txBody>
      </p:sp>
      <p:sp>
        <p:nvSpPr>
          <p:cNvPr id="27653" name="Text Box 6"/>
          <p:cNvSpPr txBox="1">
            <a:spLocks noChangeArrowheads="1"/>
          </p:cNvSpPr>
          <p:nvPr/>
        </p:nvSpPr>
        <p:spPr bwMode="auto">
          <a:xfrm>
            <a:off x="179388" y="5445125"/>
            <a:ext cx="882015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30000">
                <a:solidFill>
                  <a:schemeClr val="tx1"/>
                </a:solidFill>
                <a:latin typeface="Cambria" panose="02040503050406030204" pitchFamily="18" charset="0"/>
                <a:cs typeface="Arial" panose="020B0604020202020204" pitchFamily="34" charset="0"/>
              </a:defRPr>
            </a:lvl1pPr>
            <a:lvl2pPr marL="742950" indent="-285750" eaLnBrk="0" hangingPunct="0">
              <a:defRPr baseline="30000">
                <a:solidFill>
                  <a:schemeClr val="tx1"/>
                </a:solidFill>
                <a:latin typeface="Cambria" panose="02040503050406030204" pitchFamily="18" charset="0"/>
                <a:cs typeface="Arial" panose="020B0604020202020204" pitchFamily="34" charset="0"/>
              </a:defRPr>
            </a:lvl2pPr>
            <a:lvl3pPr marL="1143000" indent="-228600" eaLnBrk="0" hangingPunct="0">
              <a:defRPr baseline="30000">
                <a:solidFill>
                  <a:schemeClr val="tx1"/>
                </a:solidFill>
                <a:latin typeface="Cambria" panose="02040503050406030204" pitchFamily="18" charset="0"/>
                <a:cs typeface="Arial" panose="020B0604020202020204" pitchFamily="34" charset="0"/>
              </a:defRPr>
            </a:lvl3pPr>
            <a:lvl4pPr marL="1600200" indent="-228600" eaLnBrk="0" hangingPunct="0">
              <a:defRPr baseline="30000">
                <a:solidFill>
                  <a:schemeClr val="tx1"/>
                </a:solidFill>
                <a:latin typeface="Cambria" panose="02040503050406030204" pitchFamily="18" charset="0"/>
                <a:cs typeface="Arial" panose="020B0604020202020204" pitchFamily="34" charset="0"/>
              </a:defRPr>
            </a:lvl4pPr>
            <a:lvl5pPr marL="2057400" indent="-228600" eaLnBrk="0" hangingPunct="0">
              <a:defRPr baseline="30000">
                <a:solidFill>
                  <a:schemeClr val="tx1"/>
                </a:solidFill>
                <a:latin typeface="Cambria" panose="02040503050406030204" pitchFamily="18" charset="0"/>
                <a:cs typeface="Arial" panose="020B0604020202020204" pitchFamily="34" charset="0"/>
              </a:defRPr>
            </a:lvl5pPr>
            <a:lvl6pPr marL="25146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6pPr>
            <a:lvl7pPr marL="29718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7pPr>
            <a:lvl8pPr marL="34290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8pPr>
            <a:lvl9pPr marL="38862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9pPr>
          </a:lstStyle>
          <a:p>
            <a:pPr eaLnBrk="1" hangingPunct="1">
              <a:spcBef>
                <a:spcPct val="50000"/>
              </a:spcBef>
            </a:pPr>
            <a:r>
              <a:rPr lang="en-AU" altLang="ar-JO" sz="2400">
                <a:solidFill>
                  <a:schemeClr val="bg1"/>
                </a:solidFill>
                <a:latin typeface="Times New Roman" panose="02020603050405020304" pitchFamily="18" charset="0"/>
                <a:cs typeface="Times New Roman" panose="02020603050405020304" pitchFamily="18" charset="0"/>
              </a:rPr>
              <a:t>Nitrogen bases are hydrophobic with a hydrophilic edge. These hydrophilic edges are the -C=O and -N-H groups that can act as H-bond acceptors and donors. The hydrophilic edges of the bases interact in a very specific way A=T and G</a:t>
            </a:r>
            <a:r>
              <a:rPr lang="en-AU" altLang="ar-JO" sz="2400">
                <a:solidFill>
                  <a:schemeClr val="bg1"/>
                </a:solidFill>
                <a:latin typeface="Times New Roman" panose="02020603050405020304" pitchFamily="18" charset="0"/>
              </a:rPr>
              <a:t>≡</a:t>
            </a:r>
            <a:r>
              <a:rPr lang="en-AU" altLang="ar-JO" sz="2400">
                <a:solidFill>
                  <a:schemeClr val="bg1"/>
                </a:solidFill>
                <a:latin typeface="Times New Roman" panose="02020603050405020304" pitchFamily="18" charset="0"/>
                <a:cs typeface="Times New Roman" panose="02020603050405020304" pitchFamily="18" charset="0"/>
              </a:rPr>
              <a:t>C, and thus this will leave the nitrogen bases as pure hydrophobic in the centre of the DNA.</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0"/>
            <a:ext cx="6480175"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3500438"/>
            <a:ext cx="6553200" cy="322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38125"/>
            <a:ext cx="8497888" cy="649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idx="1"/>
          </p:nvPr>
        </p:nvSpPr>
        <p:spPr>
          <a:xfrm>
            <a:off x="468313" y="188913"/>
            <a:ext cx="8424862" cy="6408737"/>
          </a:xfrm>
        </p:spPr>
        <p:txBody>
          <a:bodyPr/>
          <a:lstStyle/>
          <a:p>
            <a:pPr eaLnBrk="1" hangingPunct="1">
              <a:lnSpc>
                <a:spcPct val="90000"/>
              </a:lnSpc>
            </a:pPr>
            <a:r>
              <a:rPr lang="en-AU" altLang="ar-JO" sz="2800" b="1" u="sng" smtClean="0">
                <a:solidFill>
                  <a:schemeClr val="bg1"/>
                </a:solidFill>
              </a:rPr>
              <a:t>3- Phosphate group</a:t>
            </a:r>
            <a:r>
              <a:rPr lang="en-AU" altLang="ar-JO" sz="2800" smtClean="0">
                <a:solidFill>
                  <a:schemeClr val="bg1"/>
                </a:solidFill>
              </a:rPr>
              <a:t> </a:t>
            </a:r>
          </a:p>
          <a:p>
            <a:pPr eaLnBrk="1" hangingPunct="1">
              <a:lnSpc>
                <a:spcPct val="90000"/>
              </a:lnSpc>
            </a:pPr>
            <a:r>
              <a:rPr lang="en-AU" altLang="ar-JO" sz="2400" smtClean="0">
                <a:solidFill>
                  <a:schemeClr val="bg1"/>
                </a:solidFill>
              </a:rPr>
              <a:t>A phosphoric acid </a:t>
            </a:r>
            <a:r>
              <a:rPr lang="en-AU" altLang="ar-JO" sz="2400" b="1" smtClean="0">
                <a:solidFill>
                  <a:schemeClr val="bg1"/>
                </a:solidFill>
              </a:rPr>
              <a:t>(</a:t>
            </a:r>
            <a:r>
              <a:rPr lang="en-AU" altLang="ar-JO" sz="2400" smtClean="0">
                <a:solidFill>
                  <a:schemeClr val="bg1"/>
                </a:solidFill>
              </a:rPr>
              <a:t>H</a:t>
            </a:r>
            <a:r>
              <a:rPr lang="en-AU" altLang="ar-JO" sz="2400" baseline="-25000" smtClean="0">
                <a:solidFill>
                  <a:schemeClr val="bg1"/>
                </a:solidFill>
              </a:rPr>
              <a:t>3</a:t>
            </a:r>
            <a:r>
              <a:rPr lang="en-AU" altLang="ar-JO" sz="2400" smtClean="0">
                <a:solidFill>
                  <a:schemeClr val="bg1"/>
                </a:solidFill>
              </a:rPr>
              <a:t>PO</a:t>
            </a:r>
            <a:r>
              <a:rPr lang="en-AU" altLang="ar-JO" sz="2400" baseline="-25000" smtClean="0">
                <a:solidFill>
                  <a:schemeClr val="bg1"/>
                </a:solidFill>
              </a:rPr>
              <a:t>4</a:t>
            </a:r>
            <a:r>
              <a:rPr lang="en-AU" altLang="ar-JO" sz="2400" b="1" smtClean="0">
                <a:solidFill>
                  <a:schemeClr val="bg1"/>
                </a:solidFill>
              </a:rPr>
              <a:t>) </a:t>
            </a:r>
            <a:r>
              <a:rPr lang="en-AU" altLang="ar-JO" sz="2400" smtClean="0">
                <a:solidFill>
                  <a:schemeClr val="bg1"/>
                </a:solidFill>
              </a:rPr>
              <a:t>is bounded to one oxygen by a double bond and three hydroxyl groups (–OH). </a:t>
            </a:r>
          </a:p>
          <a:p>
            <a:pPr eaLnBrk="1" hangingPunct="1">
              <a:lnSpc>
                <a:spcPct val="90000"/>
              </a:lnSpc>
            </a:pPr>
            <a:r>
              <a:rPr lang="en-AU" altLang="ar-JO" sz="2400" smtClean="0">
                <a:solidFill>
                  <a:schemeClr val="bg1"/>
                </a:solidFill>
              </a:rPr>
              <a:t>Two of the hydroxyl groups can form covalent bonds, phosphodiester bonds, with the sugar hydroxyl groups by splitting out water. </a:t>
            </a:r>
          </a:p>
          <a:p>
            <a:pPr eaLnBrk="1" hangingPunct="1">
              <a:lnSpc>
                <a:spcPct val="90000"/>
              </a:lnSpc>
            </a:pPr>
            <a:r>
              <a:rPr lang="en-AU" altLang="ar-JO" sz="2400" smtClean="0">
                <a:solidFill>
                  <a:schemeClr val="bg1"/>
                </a:solidFill>
              </a:rPr>
              <a:t>The third -OH group on the phosphate is free and dissociates a hydrogen ion (H+ ions) and leaving negatively charged oxygens at physiologic pH. </a:t>
            </a:r>
          </a:p>
          <a:p>
            <a:pPr eaLnBrk="1" hangingPunct="1">
              <a:lnSpc>
                <a:spcPct val="90000"/>
              </a:lnSpc>
            </a:pPr>
            <a:r>
              <a:rPr lang="en-AU" altLang="ar-JO" sz="2400" smtClean="0">
                <a:solidFill>
                  <a:schemeClr val="bg1"/>
                </a:solidFill>
              </a:rPr>
              <a:t>In this form, the structure is referred to as phosphate.</a:t>
            </a:r>
          </a:p>
          <a:p>
            <a:pPr eaLnBrk="1" hangingPunct="1">
              <a:lnSpc>
                <a:spcPct val="90000"/>
              </a:lnSpc>
            </a:pPr>
            <a:r>
              <a:rPr lang="en-AU" altLang="ar-JO" sz="2400" smtClean="0">
                <a:solidFill>
                  <a:schemeClr val="bg1"/>
                </a:solidFill>
              </a:rPr>
              <a:t> Therefore, phosphate is a negatively charged which gives the polymer its acidic property and promoting their attraction to positively charged histone proteins that partially neutralized this negative charges </a:t>
            </a:r>
          </a:p>
          <a:p>
            <a:pPr eaLnBrk="1" hangingPunct="1">
              <a:lnSpc>
                <a:spcPct val="90000"/>
              </a:lnSpc>
            </a:pPr>
            <a:r>
              <a:rPr lang="en-AU" altLang="ar-JO" sz="2400" smtClean="0">
                <a:solidFill>
                  <a:schemeClr val="bg1"/>
                </a:solidFill>
              </a:rPr>
              <a:t>because of the phosphate charges both DNA and RNA are negatively charged.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68313" y="115888"/>
            <a:ext cx="8229600" cy="579437"/>
          </a:xfrm>
          <a:noFill/>
        </p:spPr>
        <p:txBody>
          <a:bodyPr>
            <a:spAutoFit/>
          </a:bodyPr>
          <a:lstStyle/>
          <a:p>
            <a:pPr eaLnBrk="1" hangingPunct="1"/>
            <a:r>
              <a:rPr lang="en-AU" altLang="ar-JO" sz="3200" b="1" u="sng" smtClean="0">
                <a:solidFill>
                  <a:schemeClr val="bg1"/>
                </a:solidFill>
              </a:rPr>
              <a:t>Molecular Biology syllabus</a:t>
            </a:r>
          </a:p>
        </p:txBody>
      </p:sp>
      <p:sp>
        <p:nvSpPr>
          <p:cNvPr id="4099" name="Rectangle 4"/>
          <p:cNvSpPr>
            <a:spLocks noGrp="1" noChangeArrowheads="1"/>
          </p:cNvSpPr>
          <p:nvPr>
            <p:ph type="body" idx="1"/>
          </p:nvPr>
        </p:nvSpPr>
        <p:spPr>
          <a:xfrm>
            <a:off x="107950" y="765175"/>
            <a:ext cx="8964613" cy="6092825"/>
          </a:xfrm>
        </p:spPr>
        <p:txBody>
          <a:bodyPr/>
          <a:lstStyle/>
          <a:p>
            <a:r>
              <a:rPr lang="en-AU" altLang="ar-JO" sz="1800" b="1" u="sng" smtClean="0">
                <a:solidFill>
                  <a:schemeClr val="bg1"/>
                </a:solidFill>
              </a:rPr>
              <a:t>Introduction</a:t>
            </a:r>
            <a:r>
              <a:rPr lang="en-AU" altLang="ar-JO" sz="1800" b="1" smtClean="0">
                <a:solidFill>
                  <a:schemeClr val="bg1"/>
                </a:solidFill>
              </a:rPr>
              <a:t>  </a:t>
            </a:r>
          </a:p>
          <a:p>
            <a:pPr>
              <a:buFontTx/>
              <a:buNone/>
            </a:pPr>
            <a:r>
              <a:rPr lang="en-AU" altLang="ar-JO" sz="1800" b="1" smtClean="0">
                <a:solidFill>
                  <a:schemeClr val="bg1"/>
                </a:solidFill>
              </a:rPr>
              <a:t>           Significance of molecular biology and genetics in biology and medicine</a:t>
            </a:r>
          </a:p>
          <a:p>
            <a:pPr>
              <a:buFontTx/>
              <a:buNone/>
            </a:pPr>
            <a:r>
              <a:rPr lang="en-AU" altLang="ar-JO" sz="1800" b="1" smtClean="0">
                <a:solidFill>
                  <a:schemeClr val="bg1"/>
                </a:solidFill>
              </a:rPr>
              <a:t>            Living systems and experimental models</a:t>
            </a:r>
          </a:p>
          <a:p>
            <a:pPr>
              <a:buFontTx/>
              <a:buNone/>
            </a:pPr>
            <a:r>
              <a:rPr lang="en-AU" altLang="ar-JO" sz="1800" b="1" smtClean="0">
                <a:solidFill>
                  <a:schemeClr val="bg1"/>
                </a:solidFill>
              </a:rPr>
              <a:t>           Chromosomes, genes, and DNA</a:t>
            </a:r>
          </a:p>
          <a:p>
            <a:r>
              <a:rPr lang="en-AU" altLang="ar-JO" sz="1800" b="1" u="sng" smtClean="0">
                <a:solidFill>
                  <a:schemeClr val="bg1"/>
                </a:solidFill>
              </a:rPr>
              <a:t>DNA and RNA structures</a:t>
            </a:r>
          </a:p>
          <a:p>
            <a:pPr>
              <a:buFontTx/>
              <a:buNone/>
            </a:pPr>
            <a:r>
              <a:rPr lang="en-AU" altLang="ar-JO" sz="1800" b="1" smtClean="0">
                <a:solidFill>
                  <a:schemeClr val="bg1"/>
                </a:solidFill>
              </a:rPr>
              <a:t>             General characteristics of DNA and RNA structures</a:t>
            </a:r>
          </a:p>
          <a:p>
            <a:pPr>
              <a:buFontTx/>
              <a:buNone/>
            </a:pPr>
            <a:r>
              <a:rPr lang="en-AU" altLang="ar-JO" sz="1800" b="1" smtClean="0">
                <a:solidFill>
                  <a:schemeClr val="bg1"/>
                </a:solidFill>
              </a:rPr>
              <a:t>             Chemical structure of DNA</a:t>
            </a:r>
          </a:p>
          <a:p>
            <a:pPr>
              <a:buFontTx/>
              <a:buNone/>
            </a:pPr>
            <a:r>
              <a:rPr lang="en-AU" altLang="ar-JO" sz="1800" b="1" smtClean="0">
                <a:solidFill>
                  <a:schemeClr val="bg1"/>
                </a:solidFill>
              </a:rPr>
              <a:t>             DNA-protein interaction and binding</a:t>
            </a:r>
          </a:p>
          <a:p>
            <a:r>
              <a:rPr lang="en-AU" altLang="ar-JO" sz="1800" b="1" u="sng" smtClean="0">
                <a:solidFill>
                  <a:schemeClr val="bg1"/>
                </a:solidFill>
              </a:rPr>
              <a:t>Structure of chromosomes</a:t>
            </a:r>
          </a:p>
          <a:p>
            <a:pPr>
              <a:buFontTx/>
              <a:buNone/>
            </a:pPr>
            <a:r>
              <a:rPr lang="en-AU" altLang="ar-JO" sz="1800" b="1" smtClean="0">
                <a:solidFill>
                  <a:schemeClr val="bg1"/>
                </a:solidFill>
              </a:rPr>
              <a:t>       Chromosomal structure and chromatin in prokaryotes and eukaryotes</a:t>
            </a:r>
          </a:p>
          <a:p>
            <a:pPr>
              <a:buFontTx/>
              <a:buNone/>
            </a:pPr>
            <a:r>
              <a:rPr lang="en-AU" altLang="ar-JO" sz="1800" b="1" smtClean="0">
                <a:solidFill>
                  <a:schemeClr val="bg1"/>
                </a:solidFill>
              </a:rPr>
              <a:t>        Chromosomal karyotyping and Chromosomal Disorders</a:t>
            </a:r>
          </a:p>
          <a:p>
            <a:r>
              <a:rPr lang="en-AU" altLang="ar-JO" sz="1800" b="1" u="sng" smtClean="0">
                <a:solidFill>
                  <a:schemeClr val="bg1"/>
                </a:solidFill>
              </a:rPr>
              <a:t>DNA replication in prokaryotes and eukaryotes</a:t>
            </a:r>
          </a:p>
          <a:p>
            <a:r>
              <a:rPr lang="en-AU" altLang="ar-JO" sz="1800" b="1" u="sng" smtClean="0">
                <a:solidFill>
                  <a:schemeClr val="bg1"/>
                </a:solidFill>
              </a:rPr>
              <a:t>RNA and gene transcription</a:t>
            </a:r>
          </a:p>
          <a:p>
            <a:pPr>
              <a:buFontTx/>
              <a:buNone/>
            </a:pPr>
            <a:r>
              <a:rPr lang="en-AU" altLang="ar-JO" sz="1800" b="1" smtClean="0">
                <a:solidFill>
                  <a:schemeClr val="bg1"/>
                </a:solidFill>
              </a:rPr>
              <a:t>            Types and structure of RNA in prokaryote and eukaryotes</a:t>
            </a:r>
          </a:p>
          <a:p>
            <a:pPr>
              <a:buFontTx/>
              <a:buNone/>
            </a:pPr>
            <a:r>
              <a:rPr lang="en-AU" altLang="ar-JO" sz="1800" b="1" smtClean="0">
                <a:solidFill>
                  <a:schemeClr val="bg1"/>
                </a:solidFill>
              </a:rPr>
              <a:t>            Transcription in prokaryote and eukaryotes    </a:t>
            </a:r>
          </a:p>
          <a:p>
            <a:pPr>
              <a:buFontTx/>
              <a:buNone/>
            </a:pPr>
            <a:r>
              <a:rPr lang="en-AU" altLang="ar-JO" sz="1800" b="1" smtClean="0">
                <a:solidFill>
                  <a:schemeClr val="bg1"/>
                </a:solidFill>
              </a:rPr>
              <a:t>            Post-transcriptional regulation</a:t>
            </a:r>
          </a:p>
          <a:p>
            <a:r>
              <a:rPr lang="en-AU" altLang="ar-JO" sz="1800" b="1" u="sng" smtClean="0">
                <a:solidFill>
                  <a:schemeClr val="bg1"/>
                </a:solidFill>
              </a:rPr>
              <a:t>Translation in prokaryote and eukaryotes</a:t>
            </a:r>
          </a:p>
          <a:p>
            <a:pPr>
              <a:buFontTx/>
              <a:buNone/>
            </a:pPr>
            <a:r>
              <a:rPr lang="en-AU" altLang="ar-JO" sz="1800" b="1" smtClean="0">
                <a:solidFill>
                  <a:schemeClr val="bg1"/>
                </a:solidFill>
                <a:latin typeface="Times New Roman" panose="02020603050405020304" pitchFamily="18" charset="0"/>
                <a:cs typeface="Times New Roman" panose="02020603050405020304" pitchFamily="18" charset="0"/>
              </a:rPr>
              <a:t>          - Post-translational regulation, </a:t>
            </a:r>
            <a:r>
              <a:rPr lang="en-AU" altLang="ja-JP" sz="1800" b="1" smtClean="0">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t>Eukaryotic Pre-mRNA Processing, RNA Splicing</a:t>
            </a:r>
            <a:r>
              <a:rPr lang="en-AU" altLang="ja-JP" sz="1800" smtClean="0">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t>  </a:t>
            </a:r>
            <a:endParaRPr lang="en-AU" altLang="ar-JO" sz="1800" smtClean="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44450"/>
            <a:ext cx="8229600" cy="777875"/>
          </a:xfrm>
        </p:spPr>
        <p:txBody>
          <a:bodyPr/>
          <a:lstStyle/>
          <a:p>
            <a:r>
              <a:rPr lang="en-AU" altLang="ar-JO" sz="3600" b="1" u="sng" smtClean="0">
                <a:solidFill>
                  <a:schemeClr val="bg1"/>
                </a:solidFill>
              </a:rPr>
              <a:t>Phosphoric acid</a:t>
            </a:r>
            <a:endParaRPr lang="en-AU" altLang="ar-JO" sz="3600" b="1" u="sng" smtClean="0"/>
          </a:p>
        </p:txBody>
      </p:sp>
      <p:pic>
        <p:nvPicPr>
          <p:cNvPr id="317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125" y="1341438"/>
            <a:ext cx="4498975"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13" y="2060575"/>
            <a:ext cx="3406775"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Rectangle 4"/>
          <p:cNvSpPr>
            <a:spLocks noChangeArrowheads="1"/>
          </p:cNvSpPr>
          <p:nvPr/>
        </p:nvSpPr>
        <p:spPr bwMode="auto">
          <a:xfrm>
            <a:off x="1258888" y="5516563"/>
            <a:ext cx="1512887"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30000">
                <a:solidFill>
                  <a:schemeClr val="tx1"/>
                </a:solidFill>
                <a:latin typeface="Cambria" panose="02040503050406030204" pitchFamily="18" charset="0"/>
                <a:cs typeface="Arial" panose="020B0604020202020204" pitchFamily="34" charset="0"/>
              </a:defRPr>
            </a:lvl1pPr>
            <a:lvl2pPr marL="742950" indent="-285750" eaLnBrk="0" hangingPunct="0">
              <a:defRPr baseline="30000">
                <a:solidFill>
                  <a:schemeClr val="tx1"/>
                </a:solidFill>
                <a:latin typeface="Cambria" panose="02040503050406030204" pitchFamily="18" charset="0"/>
                <a:cs typeface="Arial" panose="020B0604020202020204" pitchFamily="34" charset="0"/>
              </a:defRPr>
            </a:lvl2pPr>
            <a:lvl3pPr marL="1143000" indent="-228600" eaLnBrk="0" hangingPunct="0">
              <a:defRPr baseline="30000">
                <a:solidFill>
                  <a:schemeClr val="tx1"/>
                </a:solidFill>
                <a:latin typeface="Cambria" panose="02040503050406030204" pitchFamily="18" charset="0"/>
                <a:cs typeface="Arial" panose="020B0604020202020204" pitchFamily="34" charset="0"/>
              </a:defRPr>
            </a:lvl3pPr>
            <a:lvl4pPr marL="1600200" indent="-228600" eaLnBrk="0" hangingPunct="0">
              <a:defRPr baseline="30000">
                <a:solidFill>
                  <a:schemeClr val="tx1"/>
                </a:solidFill>
                <a:latin typeface="Cambria" panose="02040503050406030204" pitchFamily="18" charset="0"/>
                <a:cs typeface="Arial" panose="020B0604020202020204" pitchFamily="34" charset="0"/>
              </a:defRPr>
            </a:lvl4pPr>
            <a:lvl5pPr marL="2057400" indent="-228600" eaLnBrk="0" hangingPunct="0">
              <a:defRPr baseline="30000">
                <a:solidFill>
                  <a:schemeClr val="tx1"/>
                </a:solidFill>
                <a:latin typeface="Cambria" panose="02040503050406030204" pitchFamily="18" charset="0"/>
                <a:cs typeface="Arial" panose="020B0604020202020204" pitchFamily="34" charset="0"/>
              </a:defRPr>
            </a:lvl5pPr>
            <a:lvl6pPr marL="25146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6pPr>
            <a:lvl7pPr marL="29718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7pPr>
            <a:lvl8pPr marL="34290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8pPr>
            <a:lvl9pPr marL="38862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9pPr>
          </a:lstStyle>
          <a:p>
            <a:pPr eaLnBrk="1" hangingPunct="1"/>
            <a:r>
              <a:rPr lang="en-AU" altLang="ar-JO" sz="3200">
                <a:solidFill>
                  <a:schemeClr val="bg1"/>
                </a:solidFill>
                <a:latin typeface="Times New Roman" panose="02020603050405020304" pitchFamily="18" charset="0"/>
                <a:cs typeface="Times New Roman" panose="02020603050405020304" pitchFamily="18" charset="0"/>
              </a:rPr>
              <a:t>H</a:t>
            </a:r>
            <a:r>
              <a:rPr lang="en-AU" altLang="ar-JO" sz="3200" baseline="-25000">
                <a:solidFill>
                  <a:schemeClr val="bg1"/>
                </a:solidFill>
                <a:latin typeface="Times New Roman" panose="02020603050405020304" pitchFamily="18" charset="0"/>
                <a:cs typeface="Times New Roman" panose="02020603050405020304" pitchFamily="18" charset="0"/>
              </a:rPr>
              <a:t>3</a:t>
            </a:r>
            <a:r>
              <a:rPr lang="en-AU" altLang="ar-JO" sz="3200">
                <a:solidFill>
                  <a:schemeClr val="bg1"/>
                </a:solidFill>
                <a:latin typeface="Times New Roman" panose="02020603050405020304" pitchFamily="18" charset="0"/>
                <a:cs typeface="Times New Roman" panose="02020603050405020304" pitchFamily="18" charset="0"/>
              </a:rPr>
              <a:t>PO</a:t>
            </a:r>
            <a:r>
              <a:rPr lang="en-AU" altLang="ar-JO" sz="3200" baseline="-25000">
                <a:solidFill>
                  <a:schemeClr val="bg1"/>
                </a:solidFill>
                <a:latin typeface="Times New Roman" panose="02020603050405020304" pitchFamily="18" charset="0"/>
                <a:cs typeface="Times New Roman" panose="02020603050405020304" pitchFamily="18" charset="0"/>
              </a:rPr>
              <a:t>4</a:t>
            </a:r>
            <a:endParaRPr lang="en-US" altLang="ar-JO" sz="32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idx="1"/>
          </p:nvPr>
        </p:nvSpPr>
        <p:spPr>
          <a:xfrm>
            <a:off x="250825" y="188913"/>
            <a:ext cx="8713788" cy="6480175"/>
          </a:xfrm>
        </p:spPr>
        <p:txBody>
          <a:bodyPr/>
          <a:lstStyle/>
          <a:p>
            <a:pPr>
              <a:lnSpc>
                <a:spcPct val="80000"/>
              </a:lnSpc>
            </a:pPr>
            <a:r>
              <a:rPr lang="en-AU" altLang="ar-JO" sz="2400" smtClean="0">
                <a:solidFill>
                  <a:schemeClr val="bg1"/>
                </a:solidFill>
              </a:rPr>
              <a:t>The nitrogen atom in position 9 of a purine or in position 1 of a pyrimidine is bound by N-glycosidic bond to the carbon number 1 of the sugar. </a:t>
            </a:r>
          </a:p>
          <a:p>
            <a:pPr>
              <a:lnSpc>
                <a:spcPct val="80000"/>
              </a:lnSpc>
              <a:buFontTx/>
              <a:buNone/>
            </a:pPr>
            <a:endParaRPr lang="en-AU" altLang="ar-JO" sz="2400" smtClean="0">
              <a:solidFill>
                <a:schemeClr val="bg1"/>
              </a:solidFill>
            </a:endParaRPr>
          </a:p>
          <a:p>
            <a:pPr>
              <a:lnSpc>
                <a:spcPct val="80000"/>
              </a:lnSpc>
            </a:pPr>
            <a:r>
              <a:rPr lang="en-AU" altLang="ar-JO" sz="2400" smtClean="0">
                <a:solidFill>
                  <a:schemeClr val="bg1"/>
                </a:solidFill>
              </a:rPr>
              <a:t>On the other hand, the phosphate group links the 3’ end of one nucleotide to the 5’ end of the next nucleotide through phosphodiester bonds. </a:t>
            </a:r>
          </a:p>
          <a:p>
            <a:pPr>
              <a:lnSpc>
                <a:spcPct val="80000"/>
              </a:lnSpc>
            </a:pPr>
            <a:r>
              <a:rPr lang="en-AU" altLang="ar-JO" sz="2400" smtClean="0">
                <a:solidFill>
                  <a:schemeClr val="bg1"/>
                </a:solidFill>
              </a:rPr>
              <a:t>This gives the sugar-phosphate backbone directionality a 5’ end and 3’ end.</a:t>
            </a:r>
          </a:p>
          <a:p>
            <a:pPr>
              <a:lnSpc>
                <a:spcPct val="80000"/>
              </a:lnSpc>
              <a:buFontTx/>
              <a:buNone/>
            </a:pPr>
            <a:endParaRPr lang="en-AU" altLang="ar-JO" sz="2400" smtClean="0">
              <a:solidFill>
                <a:schemeClr val="bg1"/>
              </a:solidFill>
            </a:endParaRPr>
          </a:p>
          <a:p>
            <a:pPr>
              <a:lnSpc>
                <a:spcPct val="80000"/>
              </a:lnSpc>
            </a:pPr>
            <a:r>
              <a:rPr lang="en-AU" altLang="ar-JO" sz="2400" smtClean="0">
                <a:solidFill>
                  <a:schemeClr val="bg1"/>
                </a:solidFill>
              </a:rPr>
              <a:t>In DNA the direction of the nucleotides in one strand is opposite to their direction in the other strand and thus called antiparallel. </a:t>
            </a:r>
          </a:p>
          <a:p>
            <a:pPr>
              <a:lnSpc>
                <a:spcPct val="80000"/>
              </a:lnSpc>
            </a:pPr>
            <a:r>
              <a:rPr lang="en-AU" altLang="ar-JO" sz="2400" smtClean="0">
                <a:solidFill>
                  <a:schemeClr val="bg1"/>
                </a:solidFill>
              </a:rPr>
              <a:t>The 5' end has a terminal phosphate group and the 3' end has a terminal hydroxyl group. </a:t>
            </a:r>
            <a:endParaRPr lang="en-US" altLang="ar-JO" sz="2400" smtClean="0">
              <a:solidFill>
                <a:schemeClr val="bg1"/>
              </a:solidFill>
            </a:endParaRPr>
          </a:p>
          <a:p>
            <a:pPr>
              <a:lnSpc>
                <a:spcPct val="80000"/>
              </a:lnSpc>
              <a:buFontTx/>
              <a:buNone/>
            </a:pPr>
            <a:endParaRPr lang="en-AU" altLang="ja-JP" sz="2400" smtClean="0">
              <a:solidFill>
                <a:schemeClr val="bg1"/>
              </a:solidFill>
              <a:ea typeface="ＭＳ Ｐゴシック" panose="020B0600070205080204" pitchFamily="34" charset="-128"/>
            </a:endParaRPr>
          </a:p>
          <a:p>
            <a:pPr>
              <a:lnSpc>
                <a:spcPct val="80000"/>
              </a:lnSpc>
            </a:pPr>
            <a:r>
              <a:rPr lang="en-AU" altLang="ja-JP" sz="2400" b="1" smtClean="0">
                <a:solidFill>
                  <a:schemeClr val="bg1"/>
                </a:solidFill>
                <a:ea typeface="ＭＳ Ｐゴシック" panose="020B0600070205080204" pitchFamily="34" charset="-128"/>
              </a:rPr>
              <a:t>Sequences are written and read in the 5’ to 3’ direction (from left to right); for example, the sequence AUG is assumed to be (5’)AUG(3’) </a:t>
            </a:r>
            <a:endParaRPr lang="en-AU" altLang="ar-JO" sz="2400" b="1" smtClean="0">
              <a:solidFill>
                <a:schemeClr val="bg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5"/>
          <p:cNvSpPr txBox="1">
            <a:spLocks noChangeArrowheads="1"/>
          </p:cNvSpPr>
          <p:nvPr/>
        </p:nvSpPr>
        <p:spPr bwMode="auto">
          <a:xfrm>
            <a:off x="323850" y="5535613"/>
            <a:ext cx="84963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30000">
                <a:solidFill>
                  <a:schemeClr val="tx1"/>
                </a:solidFill>
                <a:latin typeface="Cambria" panose="02040503050406030204" pitchFamily="18" charset="0"/>
                <a:cs typeface="Arial" panose="020B0604020202020204" pitchFamily="34" charset="0"/>
              </a:defRPr>
            </a:lvl1pPr>
            <a:lvl2pPr marL="742950" indent="-285750" eaLnBrk="0" hangingPunct="0">
              <a:defRPr baseline="30000">
                <a:solidFill>
                  <a:schemeClr val="tx1"/>
                </a:solidFill>
                <a:latin typeface="Cambria" panose="02040503050406030204" pitchFamily="18" charset="0"/>
                <a:cs typeface="Arial" panose="020B0604020202020204" pitchFamily="34" charset="0"/>
              </a:defRPr>
            </a:lvl2pPr>
            <a:lvl3pPr marL="1143000" indent="-228600" eaLnBrk="0" hangingPunct="0">
              <a:defRPr baseline="30000">
                <a:solidFill>
                  <a:schemeClr val="tx1"/>
                </a:solidFill>
                <a:latin typeface="Cambria" panose="02040503050406030204" pitchFamily="18" charset="0"/>
                <a:cs typeface="Arial" panose="020B0604020202020204" pitchFamily="34" charset="0"/>
              </a:defRPr>
            </a:lvl3pPr>
            <a:lvl4pPr marL="1600200" indent="-228600" eaLnBrk="0" hangingPunct="0">
              <a:defRPr baseline="30000">
                <a:solidFill>
                  <a:schemeClr val="tx1"/>
                </a:solidFill>
                <a:latin typeface="Cambria" panose="02040503050406030204" pitchFamily="18" charset="0"/>
                <a:cs typeface="Arial" panose="020B0604020202020204" pitchFamily="34" charset="0"/>
              </a:defRPr>
            </a:lvl4pPr>
            <a:lvl5pPr marL="2057400" indent="-228600" eaLnBrk="0" hangingPunct="0">
              <a:defRPr baseline="30000">
                <a:solidFill>
                  <a:schemeClr val="tx1"/>
                </a:solidFill>
                <a:latin typeface="Cambria" panose="02040503050406030204" pitchFamily="18" charset="0"/>
                <a:cs typeface="Arial" panose="020B0604020202020204" pitchFamily="34" charset="0"/>
              </a:defRPr>
            </a:lvl5pPr>
            <a:lvl6pPr marL="25146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6pPr>
            <a:lvl7pPr marL="29718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7pPr>
            <a:lvl8pPr marL="34290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8pPr>
            <a:lvl9pPr marL="38862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9pPr>
          </a:lstStyle>
          <a:p>
            <a:pPr eaLnBrk="1" hangingPunct="1">
              <a:spcBef>
                <a:spcPct val="50000"/>
              </a:spcBef>
            </a:pPr>
            <a:r>
              <a:rPr lang="en-AU" altLang="ar-JO" sz="2000" baseline="0">
                <a:solidFill>
                  <a:schemeClr val="bg1"/>
                </a:solidFill>
                <a:latin typeface="Times New Roman" panose="02020603050405020304" pitchFamily="18" charset="0"/>
                <a:cs typeface="Times New Roman" panose="02020603050405020304" pitchFamily="18" charset="0"/>
              </a:rPr>
              <a:t>In a nucleotide, the nitrogen atom in position 9 of a purine or in position 1 of a pyrimidine is bound to the carbon number 1 of the sugar by N-glycosidic bond.</a:t>
            </a:r>
          </a:p>
        </p:txBody>
      </p:sp>
      <p:pic>
        <p:nvPicPr>
          <p:cNvPr id="3379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338"/>
            <a:ext cx="9144000" cy="519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941388"/>
            <a:ext cx="4824413" cy="572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263" y="1341438"/>
            <a:ext cx="3995737"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ext Box 4"/>
          <p:cNvSpPr txBox="1">
            <a:spLocks noChangeArrowheads="1"/>
          </p:cNvSpPr>
          <p:nvPr/>
        </p:nvSpPr>
        <p:spPr bwMode="auto">
          <a:xfrm>
            <a:off x="3276600" y="2706688"/>
            <a:ext cx="1655763"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30000">
                <a:solidFill>
                  <a:schemeClr val="tx1"/>
                </a:solidFill>
                <a:latin typeface="Cambria" panose="02040503050406030204" pitchFamily="18" charset="0"/>
                <a:cs typeface="Arial" panose="020B0604020202020204" pitchFamily="34" charset="0"/>
              </a:defRPr>
            </a:lvl1pPr>
            <a:lvl2pPr marL="742950" indent="-285750" eaLnBrk="0" hangingPunct="0">
              <a:defRPr baseline="30000">
                <a:solidFill>
                  <a:schemeClr val="tx1"/>
                </a:solidFill>
                <a:latin typeface="Cambria" panose="02040503050406030204" pitchFamily="18" charset="0"/>
                <a:cs typeface="Arial" panose="020B0604020202020204" pitchFamily="34" charset="0"/>
              </a:defRPr>
            </a:lvl2pPr>
            <a:lvl3pPr marL="1143000" indent="-228600" eaLnBrk="0" hangingPunct="0">
              <a:defRPr baseline="30000">
                <a:solidFill>
                  <a:schemeClr val="tx1"/>
                </a:solidFill>
                <a:latin typeface="Cambria" panose="02040503050406030204" pitchFamily="18" charset="0"/>
                <a:cs typeface="Arial" panose="020B0604020202020204" pitchFamily="34" charset="0"/>
              </a:defRPr>
            </a:lvl3pPr>
            <a:lvl4pPr marL="1600200" indent="-228600" eaLnBrk="0" hangingPunct="0">
              <a:defRPr baseline="30000">
                <a:solidFill>
                  <a:schemeClr val="tx1"/>
                </a:solidFill>
                <a:latin typeface="Cambria" panose="02040503050406030204" pitchFamily="18" charset="0"/>
                <a:cs typeface="Arial" panose="020B0604020202020204" pitchFamily="34" charset="0"/>
              </a:defRPr>
            </a:lvl4pPr>
            <a:lvl5pPr marL="2057400" indent="-228600" eaLnBrk="0" hangingPunct="0">
              <a:defRPr baseline="30000">
                <a:solidFill>
                  <a:schemeClr val="tx1"/>
                </a:solidFill>
                <a:latin typeface="Cambria" panose="02040503050406030204" pitchFamily="18" charset="0"/>
                <a:cs typeface="Arial" panose="020B0604020202020204" pitchFamily="34" charset="0"/>
              </a:defRPr>
            </a:lvl5pPr>
            <a:lvl6pPr marL="25146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6pPr>
            <a:lvl7pPr marL="29718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7pPr>
            <a:lvl8pPr marL="34290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8pPr>
            <a:lvl9pPr marL="38862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9pPr>
          </a:lstStyle>
          <a:p>
            <a:pPr eaLnBrk="1" hangingPunct="1">
              <a:spcBef>
                <a:spcPct val="50000"/>
              </a:spcBef>
            </a:pPr>
            <a:r>
              <a:rPr lang="en-AU" altLang="ja-JP" sz="1900" b="1">
                <a:ea typeface="ＭＳ Ｐゴシック" panose="020B0600070205080204" pitchFamily="34" charset="-128"/>
              </a:rPr>
              <a:t>N-glycosidic bond </a:t>
            </a:r>
            <a:endParaRPr lang="en-US" altLang="ar-JO" sz="1900" b="1"/>
          </a:p>
        </p:txBody>
      </p:sp>
      <p:sp>
        <p:nvSpPr>
          <p:cNvPr id="34821" name="Line 5"/>
          <p:cNvSpPr>
            <a:spLocks noChangeShapeType="1"/>
          </p:cNvSpPr>
          <p:nvPr/>
        </p:nvSpPr>
        <p:spPr bwMode="auto">
          <a:xfrm>
            <a:off x="3135313" y="2609850"/>
            <a:ext cx="360362" cy="714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JO"/>
          </a:p>
        </p:txBody>
      </p:sp>
      <p:sp>
        <p:nvSpPr>
          <p:cNvPr id="34822" name="TextBox 6"/>
          <p:cNvSpPr txBox="1">
            <a:spLocks noChangeArrowheads="1"/>
          </p:cNvSpPr>
          <p:nvPr/>
        </p:nvSpPr>
        <p:spPr bwMode="auto">
          <a:xfrm>
            <a:off x="1187450" y="220663"/>
            <a:ext cx="590550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30000">
                <a:solidFill>
                  <a:schemeClr val="tx1"/>
                </a:solidFill>
                <a:latin typeface="Cambria" panose="02040503050406030204" pitchFamily="18" charset="0"/>
                <a:cs typeface="Arial" panose="020B0604020202020204" pitchFamily="34" charset="0"/>
              </a:defRPr>
            </a:lvl1pPr>
            <a:lvl2pPr marL="742950" indent="-285750" eaLnBrk="0" hangingPunct="0">
              <a:defRPr baseline="30000">
                <a:solidFill>
                  <a:schemeClr val="tx1"/>
                </a:solidFill>
                <a:latin typeface="Cambria" panose="02040503050406030204" pitchFamily="18" charset="0"/>
                <a:cs typeface="Arial" panose="020B0604020202020204" pitchFamily="34" charset="0"/>
              </a:defRPr>
            </a:lvl2pPr>
            <a:lvl3pPr marL="1143000" indent="-228600" eaLnBrk="0" hangingPunct="0">
              <a:defRPr baseline="30000">
                <a:solidFill>
                  <a:schemeClr val="tx1"/>
                </a:solidFill>
                <a:latin typeface="Cambria" panose="02040503050406030204" pitchFamily="18" charset="0"/>
                <a:cs typeface="Arial" panose="020B0604020202020204" pitchFamily="34" charset="0"/>
              </a:defRPr>
            </a:lvl3pPr>
            <a:lvl4pPr marL="1600200" indent="-228600" eaLnBrk="0" hangingPunct="0">
              <a:defRPr baseline="30000">
                <a:solidFill>
                  <a:schemeClr val="tx1"/>
                </a:solidFill>
                <a:latin typeface="Cambria" panose="02040503050406030204" pitchFamily="18" charset="0"/>
                <a:cs typeface="Arial" panose="020B0604020202020204" pitchFamily="34" charset="0"/>
              </a:defRPr>
            </a:lvl4pPr>
            <a:lvl5pPr marL="2057400" indent="-228600" eaLnBrk="0" hangingPunct="0">
              <a:defRPr baseline="30000">
                <a:solidFill>
                  <a:schemeClr val="tx1"/>
                </a:solidFill>
                <a:latin typeface="Cambria" panose="02040503050406030204" pitchFamily="18" charset="0"/>
                <a:cs typeface="Arial" panose="020B0604020202020204" pitchFamily="34" charset="0"/>
              </a:defRPr>
            </a:lvl5pPr>
            <a:lvl6pPr marL="25146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6pPr>
            <a:lvl7pPr marL="29718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7pPr>
            <a:lvl8pPr marL="34290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8pPr>
            <a:lvl9pPr marL="38862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9pPr>
          </a:lstStyle>
          <a:p>
            <a:pPr algn="ctr" eaLnBrk="1" hangingPunct="1"/>
            <a:r>
              <a:rPr lang="en-US" altLang="ar-JO" sz="4400" b="1" u="sng">
                <a:solidFill>
                  <a:schemeClr val="bg1"/>
                </a:solidFill>
                <a:latin typeface="Times New Roman" panose="02020603050405020304" pitchFamily="18" charset="0"/>
                <a:cs typeface="Times New Roman" panose="02020603050405020304" pitchFamily="18" charset="0"/>
              </a:rPr>
              <a:t>Covalent bonds in DNA</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28575"/>
            <a:ext cx="6048375" cy="681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404813"/>
            <a:ext cx="8785225" cy="633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68313" y="333375"/>
            <a:ext cx="8229600" cy="641350"/>
          </a:xfrm>
          <a:noFill/>
        </p:spPr>
        <p:txBody>
          <a:bodyPr>
            <a:spAutoFit/>
          </a:bodyPr>
          <a:lstStyle/>
          <a:p>
            <a:pPr eaLnBrk="1" hangingPunct="1"/>
            <a:r>
              <a:rPr lang="en-AU" altLang="ar-JO" sz="3600" b="1" u="sng" smtClean="0">
                <a:solidFill>
                  <a:schemeClr val="bg1"/>
                </a:solidFill>
              </a:rPr>
              <a:t>Base Pairs and bonds in DNA</a:t>
            </a:r>
            <a:endParaRPr lang="en-US" altLang="ar-JO" sz="3600" b="1" u="sng" smtClean="0">
              <a:solidFill>
                <a:schemeClr val="bg1"/>
              </a:solidFill>
            </a:endParaRPr>
          </a:p>
        </p:txBody>
      </p:sp>
      <p:sp>
        <p:nvSpPr>
          <p:cNvPr id="37891" name="Rectangle 3"/>
          <p:cNvSpPr>
            <a:spLocks noGrp="1" noChangeArrowheads="1"/>
          </p:cNvSpPr>
          <p:nvPr>
            <p:ph type="body" idx="1"/>
          </p:nvPr>
        </p:nvSpPr>
        <p:spPr>
          <a:xfrm>
            <a:off x="468313" y="1052513"/>
            <a:ext cx="8229600" cy="4525962"/>
          </a:xfrm>
        </p:spPr>
        <p:txBody>
          <a:bodyPr/>
          <a:lstStyle/>
          <a:p>
            <a:pPr eaLnBrk="1" hangingPunct="1"/>
            <a:r>
              <a:rPr lang="en-AU" altLang="ja-JP" smtClean="0">
                <a:solidFill>
                  <a:schemeClr val="bg1"/>
                </a:solidFill>
                <a:ea typeface="ＭＳ Ｐゴシック" panose="020B0600070205080204" pitchFamily="34" charset="-128"/>
              </a:rPr>
              <a:t>Adenine (A) specifically binds to thymine (T) by two hydrogen bonds (A=T) and </a:t>
            </a:r>
          </a:p>
          <a:p>
            <a:pPr eaLnBrk="1" hangingPunct="1"/>
            <a:r>
              <a:rPr lang="en-AU" altLang="ja-JP" smtClean="0">
                <a:solidFill>
                  <a:schemeClr val="bg1"/>
                </a:solidFill>
                <a:ea typeface="ＭＳ Ｐゴシック" panose="020B0600070205080204" pitchFamily="34" charset="-128"/>
              </a:rPr>
              <a:t>Cytosine (C) specifically binds to guanine (G) by three hydrogen bonds (C≡G)</a:t>
            </a:r>
            <a:r>
              <a:rPr lang="en-US" altLang="ja-JP" smtClean="0">
                <a:solidFill>
                  <a:schemeClr val="bg1"/>
                </a:solidFill>
                <a:ea typeface="ＭＳ Ｐゴシック" panose="020B0600070205080204" pitchFamily="34" charset="-128"/>
              </a:rPr>
              <a:t> </a:t>
            </a:r>
            <a:endParaRPr lang="en-US" altLang="ar-JO" smtClean="0">
              <a:solidFill>
                <a:schemeClr val="bg1"/>
              </a:solidFill>
            </a:endParaRPr>
          </a:p>
        </p:txBody>
      </p:sp>
      <p:pic>
        <p:nvPicPr>
          <p:cNvPr id="37892" name="Picture 13" descr="G:\ImageLibrary1-21\chapter_06\image\fg06-06.jpg"/>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3852863" y="3357563"/>
            <a:ext cx="5256212" cy="3482975"/>
          </a:xfrm>
          <a:prstGeom prst="rect">
            <a:avLst/>
          </a:prstGeom>
          <a:noFill/>
          <a:ln w="9525">
            <a:solidFill>
              <a:srgbClr val="99CC00"/>
            </a:solidFill>
            <a:miter lim="800000"/>
            <a:headEnd/>
            <a:tailEnd/>
          </a:ln>
          <a:extLst>
            <a:ext uri="{909E8E84-426E-40DD-AFC4-6F175D3DCCD1}">
              <a14:hiddenFill xmlns:a14="http://schemas.microsoft.com/office/drawing/2010/main">
                <a:solidFill>
                  <a:srgbClr val="FFFFFF"/>
                </a:solidFill>
              </a14:hiddenFill>
            </a:ext>
          </a:extLst>
        </p:spPr>
      </p:pic>
      <p:sp>
        <p:nvSpPr>
          <p:cNvPr id="37893" name="Text Box 6"/>
          <p:cNvSpPr txBox="1">
            <a:spLocks noChangeArrowheads="1"/>
          </p:cNvSpPr>
          <p:nvPr/>
        </p:nvSpPr>
        <p:spPr bwMode="auto">
          <a:xfrm>
            <a:off x="179388" y="3429000"/>
            <a:ext cx="3529012" cy="29019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baseline="30000">
                <a:solidFill>
                  <a:schemeClr val="tx1"/>
                </a:solidFill>
                <a:latin typeface="Cambria" panose="02040503050406030204" pitchFamily="18" charset="0"/>
                <a:cs typeface="Arial" panose="020B0604020202020204" pitchFamily="34" charset="0"/>
              </a:defRPr>
            </a:lvl1pPr>
            <a:lvl2pPr marL="742950" indent="-285750" eaLnBrk="0" hangingPunct="0">
              <a:defRPr baseline="30000">
                <a:solidFill>
                  <a:schemeClr val="tx1"/>
                </a:solidFill>
                <a:latin typeface="Cambria" panose="02040503050406030204" pitchFamily="18" charset="0"/>
                <a:cs typeface="Arial" panose="020B0604020202020204" pitchFamily="34" charset="0"/>
              </a:defRPr>
            </a:lvl2pPr>
            <a:lvl3pPr marL="1143000" indent="-228600" eaLnBrk="0" hangingPunct="0">
              <a:defRPr baseline="30000">
                <a:solidFill>
                  <a:schemeClr val="tx1"/>
                </a:solidFill>
                <a:latin typeface="Cambria" panose="02040503050406030204" pitchFamily="18" charset="0"/>
                <a:cs typeface="Arial" panose="020B0604020202020204" pitchFamily="34" charset="0"/>
              </a:defRPr>
            </a:lvl3pPr>
            <a:lvl4pPr marL="1600200" indent="-228600" eaLnBrk="0" hangingPunct="0">
              <a:defRPr baseline="30000">
                <a:solidFill>
                  <a:schemeClr val="tx1"/>
                </a:solidFill>
                <a:latin typeface="Cambria" panose="02040503050406030204" pitchFamily="18" charset="0"/>
                <a:cs typeface="Arial" panose="020B0604020202020204" pitchFamily="34" charset="0"/>
              </a:defRPr>
            </a:lvl4pPr>
            <a:lvl5pPr marL="2057400" indent="-228600" eaLnBrk="0" hangingPunct="0">
              <a:defRPr baseline="30000">
                <a:solidFill>
                  <a:schemeClr val="tx1"/>
                </a:solidFill>
                <a:latin typeface="Cambria" panose="02040503050406030204" pitchFamily="18" charset="0"/>
                <a:cs typeface="Arial" panose="020B0604020202020204" pitchFamily="34" charset="0"/>
              </a:defRPr>
            </a:lvl5pPr>
            <a:lvl6pPr marL="25146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6pPr>
            <a:lvl7pPr marL="29718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7pPr>
            <a:lvl8pPr marL="34290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8pPr>
            <a:lvl9pPr marL="38862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9pPr>
          </a:lstStyle>
          <a:p>
            <a:pPr eaLnBrk="1" hangingPunct="1">
              <a:lnSpc>
                <a:spcPct val="110000"/>
              </a:lnSpc>
            </a:pPr>
            <a:r>
              <a:rPr lang="en-AU" altLang="ar-JO" sz="1400" b="1" u="sng" baseline="0">
                <a:solidFill>
                  <a:schemeClr val="bg1"/>
                </a:solidFill>
                <a:latin typeface="Times New Roman" panose="02020603050405020304" pitchFamily="18" charset="0"/>
                <a:cs typeface="Times New Roman" panose="02020603050405020304" pitchFamily="18" charset="0"/>
              </a:rPr>
              <a:t>Chargaff's Rule</a:t>
            </a:r>
            <a:r>
              <a:rPr lang="en-AU" altLang="ar-JO" sz="1400" b="1" baseline="0">
                <a:solidFill>
                  <a:schemeClr val="bg1"/>
                </a:solidFill>
                <a:latin typeface="Times New Roman" panose="02020603050405020304" pitchFamily="18" charset="0"/>
                <a:cs typeface="Times New Roman" panose="02020603050405020304" pitchFamily="18" charset="0"/>
              </a:rPr>
              <a:t>: in any sample of double-stranded DNA, the amount of adenine equals the amount of thymine, the amount of guanine equals the amount of cytosine, and the total amount of purines equals the total amount of pyrimidines.</a:t>
            </a:r>
          </a:p>
          <a:p>
            <a:pPr eaLnBrk="1" hangingPunct="1">
              <a:lnSpc>
                <a:spcPct val="110000"/>
              </a:lnSpc>
            </a:pPr>
            <a:r>
              <a:rPr lang="en-AU" altLang="ar-JO" sz="1400" b="1" baseline="0">
                <a:solidFill>
                  <a:schemeClr val="bg1"/>
                </a:solidFill>
                <a:latin typeface="Times New Roman" panose="02020603050405020304" pitchFamily="18" charset="0"/>
                <a:cs typeface="Times New Roman" panose="02020603050405020304" pitchFamily="18" charset="0"/>
              </a:rPr>
              <a:t>A + G = T + C</a:t>
            </a:r>
          </a:p>
          <a:p>
            <a:pPr eaLnBrk="1" hangingPunct="1">
              <a:lnSpc>
                <a:spcPct val="110000"/>
              </a:lnSpc>
            </a:pPr>
            <a:endParaRPr lang="en-US" altLang="ar-JO" sz="1400" b="1" baseline="0">
              <a:solidFill>
                <a:schemeClr val="bg1"/>
              </a:solidFill>
              <a:latin typeface="Times New Roman" panose="02020603050405020304" pitchFamily="18" charset="0"/>
              <a:cs typeface="Times New Roman" panose="02020603050405020304" pitchFamily="18" charset="0"/>
            </a:endParaRPr>
          </a:p>
          <a:p>
            <a:pPr eaLnBrk="1" hangingPunct="1">
              <a:lnSpc>
                <a:spcPct val="110000"/>
              </a:lnSpc>
            </a:pPr>
            <a:endParaRPr lang="en-US" altLang="ar-JO" sz="1400" b="1" baseline="0">
              <a:solidFill>
                <a:schemeClr val="bg1"/>
              </a:solidFill>
              <a:latin typeface="Times New Roman" panose="02020603050405020304" pitchFamily="18" charset="0"/>
              <a:cs typeface="Times New Roman" panose="02020603050405020304" pitchFamily="18" charset="0"/>
            </a:endParaRPr>
          </a:p>
          <a:p>
            <a:pPr eaLnBrk="1" hangingPunct="1">
              <a:lnSpc>
                <a:spcPct val="110000"/>
              </a:lnSpc>
            </a:pPr>
            <a:endParaRPr lang="en-US" altLang="ar-JO" sz="1400" b="1" baseline="0">
              <a:solidFill>
                <a:schemeClr val="bg1"/>
              </a:solidFill>
              <a:latin typeface="Times New Roman" panose="02020603050405020304" pitchFamily="18" charset="0"/>
              <a:cs typeface="Times New Roman" panose="02020603050405020304" pitchFamily="18" charset="0"/>
            </a:endParaRPr>
          </a:p>
          <a:p>
            <a:pPr eaLnBrk="1" hangingPunct="1">
              <a:lnSpc>
                <a:spcPct val="110000"/>
              </a:lnSpc>
            </a:pPr>
            <a:endParaRPr lang="en-US" altLang="ar-JO" sz="1400" b="1" baseline="0">
              <a:solidFill>
                <a:schemeClr val="bg1"/>
              </a:solidFill>
              <a:latin typeface="Times New Roman" panose="02020603050405020304" pitchFamily="18" charset="0"/>
              <a:cs typeface="Times New Roman" panose="02020603050405020304" pitchFamily="18" charset="0"/>
            </a:endParaRPr>
          </a:p>
          <a:p>
            <a:pPr eaLnBrk="1" hangingPunct="1">
              <a:lnSpc>
                <a:spcPct val="110000"/>
              </a:lnSpc>
            </a:pPr>
            <a:r>
              <a:rPr lang="en-US" altLang="ar-JO" sz="1400" b="1" baseline="0">
                <a:solidFill>
                  <a:schemeClr val="bg1"/>
                </a:solidFill>
                <a:latin typeface="Times New Roman" panose="02020603050405020304" pitchFamily="18" charset="0"/>
                <a:cs typeface="Times New Roman" panose="02020603050405020304" pitchFamily="18" charset="0"/>
              </a:rPr>
              <a:t>C=O </a:t>
            </a:r>
            <a:r>
              <a:rPr lang="en-AU" altLang="ar-JO" sz="1400" b="1" baseline="0">
                <a:solidFill>
                  <a:schemeClr val="bg1"/>
                </a:solidFill>
                <a:latin typeface="Times New Roman" panose="02020603050405020304" pitchFamily="18" charset="0"/>
                <a:cs typeface="Times New Roman" panose="02020603050405020304" pitchFamily="18" charset="0"/>
              </a:rPr>
              <a:t>carbonyl</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body" idx="1"/>
          </p:nvPr>
        </p:nvSpPr>
        <p:spPr>
          <a:xfrm>
            <a:off x="468313" y="2708275"/>
            <a:ext cx="8229600" cy="3878263"/>
          </a:xfrm>
        </p:spPr>
        <p:txBody>
          <a:bodyPr/>
          <a:lstStyle/>
          <a:p>
            <a:pPr eaLnBrk="1" hangingPunct="1">
              <a:lnSpc>
                <a:spcPct val="80000"/>
              </a:lnSpc>
            </a:pPr>
            <a:r>
              <a:rPr lang="en-AU" altLang="ja-JP" sz="2400" smtClean="0">
                <a:solidFill>
                  <a:schemeClr val="bg1"/>
                </a:solidFill>
                <a:ea typeface="ＭＳ Ｐゴシック" panose="020B0600070205080204" pitchFamily="34" charset="-128"/>
              </a:rPr>
              <a:t>The A-T and G-C bonds are the most stable of the various base-pairs on </a:t>
            </a:r>
            <a:r>
              <a:rPr lang="en-AU" altLang="ja-JP" sz="2400" u="sng" smtClean="0">
                <a:solidFill>
                  <a:schemeClr val="bg1"/>
                </a:solidFill>
                <a:ea typeface="ＭＳ Ｐゴシック" panose="020B0600070205080204" pitchFamily="34" charset="-128"/>
              </a:rPr>
              <a:t>energetic</a:t>
            </a:r>
            <a:r>
              <a:rPr lang="en-AU" altLang="ja-JP" sz="2400" smtClean="0">
                <a:solidFill>
                  <a:schemeClr val="bg1"/>
                </a:solidFill>
                <a:ea typeface="ＭＳ Ｐゴシック" panose="020B0600070205080204" pitchFamily="34" charset="-128"/>
              </a:rPr>
              <a:t> grounds. </a:t>
            </a:r>
          </a:p>
          <a:p>
            <a:pPr eaLnBrk="1" hangingPunct="1">
              <a:lnSpc>
                <a:spcPct val="80000"/>
              </a:lnSpc>
            </a:pPr>
            <a:r>
              <a:rPr lang="en-AU" altLang="ja-JP" sz="2400" smtClean="0">
                <a:solidFill>
                  <a:schemeClr val="bg1"/>
                </a:solidFill>
                <a:ea typeface="ＭＳ Ｐゴシック" panose="020B0600070205080204" pitchFamily="34" charset="-128"/>
              </a:rPr>
              <a:t>These two base pairs have essentially </a:t>
            </a:r>
            <a:r>
              <a:rPr lang="en-AU" altLang="ja-JP" sz="2400" u="sng" smtClean="0">
                <a:solidFill>
                  <a:schemeClr val="bg1"/>
                </a:solidFill>
                <a:ea typeface="ＭＳ Ｐゴシック" panose="020B0600070205080204" pitchFamily="34" charset="-128"/>
              </a:rPr>
              <a:t>identical</a:t>
            </a:r>
            <a:r>
              <a:rPr lang="en-AU" altLang="ja-JP" sz="2400" smtClean="0">
                <a:solidFill>
                  <a:schemeClr val="bg1"/>
                </a:solidFill>
                <a:ea typeface="ＭＳ Ｐゴシック" panose="020B0600070205080204" pitchFamily="34" charset="-128"/>
              </a:rPr>
              <a:t> </a:t>
            </a:r>
            <a:r>
              <a:rPr lang="en-AU" altLang="ja-JP" sz="2400" u="sng" smtClean="0">
                <a:solidFill>
                  <a:schemeClr val="bg1"/>
                </a:solidFill>
                <a:ea typeface="ＭＳ Ｐゴシック" panose="020B0600070205080204" pitchFamily="34" charset="-128"/>
              </a:rPr>
              <a:t>dimensions</a:t>
            </a:r>
            <a:r>
              <a:rPr lang="en-AU" altLang="ja-JP" sz="2400" smtClean="0">
                <a:solidFill>
                  <a:schemeClr val="bg1"/>
                </a:solidFill>
                <a:ea typeface="ＭＳ Ｐゴシック" panose="020B0600070205080204" pitchFamily="34" charset="-128"/>
              </a:rPr>
              <a:t> within the double helix structure of DNA and thus avoiding partnership of purine-purine which will be too wide or pyrimidine-pyrimidine which is too narrow. This means that these are also the only two base pairs which will properly fit into the double helix that is the outside diameter of the double helix will be uniform over its length</a:t>
            </a:r>
            <a:r>
              <a:rPr lang="en-US" altLang="ja-JP" sz="2400" smtClean="0">
                <a:solidFill>
                  <a:schemeClr val="bg1"/>
                </a:solidFill>
                <a:ea typeface="ＭＳ Ｐゴシック" panose="020B0600070205080204" pitchFamily="34" charset="-128"/>
              </a:rPr>
              <a:t> </a:t>
            </a:r>
            <a:endParaRPr lang="ar-JO" altLang="ja-JP" sz="2400" smtClean="0">
              <a:solidFill>
                <a:schemeClr val="bg1"/>
              </a:solidFill>
            </a:endParaRPr>
          </a:p>
          <a:p>
            <a:pPr eaLnBrk="1" hangingPunct="1">
              <a:lnSpc>
                <a:spcPct val="80000"/>
              </a:lnSpc>
            </a:pPr>
            <a:r>
              <a:rPr lang="ar-JO" altLang="ja-JP" sz="2400" smtClean="0">
                <a:solidFill>
                  <a:schemeClr val="bg1"/>
                </a:solidFill>
                <a:ea typeface="ＭＳ Ｐゴシック" panose="020B0600070205080204" pitchFamily="34" charset="-128"/>
              </a:rPr>
              <a:t>Hydrogen bonds are weak they can be broken and rejoined relatively easily</a:t>
            </a:r>
            <a:r>
              <a:rPr lang="en-US" altLang="ja-JP" sz="2400" smtClean="0">
                <a:solidFill>
                  <a:schemeClr val="bg1"/>
                </a:solidFill>
                <a:ea typeface="ＭＳ Ｐゴシック" panose="020B0600070205080204" pitchFamily="34" charset="-128"/>
              </a:rPr>
              <a:t> </a:t>
            </a:r>
            <a:endParaRPr lang="en-US" altLang="ar-JO" sz="2400" smtClean="0">
              <a:solidFill>
                <a:schemeClr val="bg1"/>
              </a:solidFill>
            </a:endParaRPr>
          </a:p>
        </p:txBody>
      </p:sp>
      <p:pic>
        <p:nvPicPr>
          <p:cNvPr id="3891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63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549275"/>
            <a:ext cx="8893175"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352425"/>
            <a:ext cx="84963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468313" y="260350"/>
            <a:ext cx="8229600" cy="6337300"/>
          </a:xfrm>
        </p:spPr>
        <p:txBody>
          <a:bodyPr/>
          <a:lstStyle/>
          <a:p>
            <a:r>
              <a:rPr lang="en-AU" altLang="ar-JO" sz="2000" b="1" u="sng" smtClean="0">
                <a:solidFill>
                  <a:schemeClr val="bg1"/>
                </a:solidFill>
              </a:rPr>
              <a:t>Genetic Testing</a:t>
            </a:r>
          </a:p>
          <a:p>
            <a:pPr>
              <a:buFontTx/>
              <a:buNone/>
            </a:pPr>
            <a:r>
              <a:rPr lang="en-AU" altLang="ar-JO" sz="2000" b="1" smtClean="0">
                <a:solidFill>
                  <a:schemeClr val="bg1"/>
                </a:solidFill>
              </a:rPr>
              <a:t>      Newborn screening, Presymptomatic testing, Prenatal testing</a:t>
            </a:r>
          </a:p>
          <a:p>
            <a:r>
              <a:rPr lang="en-AU" altLang="ar-JO" sz="2000" b="1" u="sng" smtClean="0">
                <a:solidFill>
                  <a:schemeClr val="bg1"/>
                </a:solidFill>
              </a:rPr>
              <a:t>Cancer</a:t>
            </a:r>
          </a:p>
          <a:p>
            <a:pPr>
              <a:buFontTx/>
              <a:buNone/>
            </a:pPr>
            <a:r>
              <a:rPr lang="en-AU" altLang="ar-JO" sz="2000" b="1" smtClean="0">
                <a:solidFill>
                  <a:schemeClr val="bg1"/>
                </a:solidFill>
              </a:rPr>
              <a:t>      Causes, genetics, p53, treatment </a:t>
            </a:r>
          </a:p>
          <a:p>
            <a:r>
              <a:rPr lang="en-AU" altLang="ar-JO" sz="2000" b="1" u="sng" smtClean="0">
                <a:solidFill>
                  <a:schemeClr val="bg1"/>
                </a:solidFill>
              </a:rPr>
              <a:t>Stem cell</a:t>
            </a:r>
            <a:r>
              <a:rPr lang="en-AU" altLang="ar-JO" sz="2000" b="1" smtClean="0">
                <a:solidFill>
                  <a:schemeClr val="bg1"/>
                </a:solidFill>
              </a:rPr>
              <a:t>: Types and properties</a:t>
            </a:r>
          </a:p>
          <a:p>
            <a:pPr>
              <a:buFontTx/>
              <a:buNone/>
            </a:pPr>
            <a:r>
              <a:rPr lang="en-AU" altLang="ar-JO" sz="2000" b="1" smtClean="0">
                <a:solidFill>
                  <a:schemeClr val="bg1"/>
                </a:solidFill>
              </a:rPr>
              <a:t>   - Gene therapy: Introduction, uses and risk</a:t>
            </a:r>
          </a:p>
          <a:p>
            <a:pPr>
              <a:buFontTx/>
              <a:buNone/>
            </a:pPr>
            <a:r>
              <a:rPr lang="en-AU" altLang="ar-JO" sz="2000" b="1" smtClean="0">
                <a:solidFill>
                  <a:schemeClr val="bg1"/>
                </a:solidFill>
              </a:rPr>
              <a:t>   - Signal transduction: General principles and examples</a:t>
            </a:r>
          </a:p>
          <a:p>
            <a:pPr>
              <a:buFontTx/>
              <a:buNone/>
            </a:pPr>
            <a:r>
              <a:rPr lang="en-AU" altLang="ar-JO" sz="2000" b="1" smtClean="0">
                <a:solidFill>
                  <a:schemeClr val="bg1"/>
                </a:solidFill>
              </a:rPr>
              <a:t>                                          Examples of signaling pathways</a:t>
            </a:r>
          </a:p>
          <a:p>
            <a:r>
              <a:rPr lang="en-AU" altLang="ar-JO" sz="2000" b="1" u="sng" smtClean="0">
                <a:solidFill>
                  <a:schemeClr val="bg1"/>
                </a:solidFill>
              </a:rPr>
              <a:t>Gene Regulation</a:t>
            </a:r>
            <a:r>
              <a:rPr lang="en-AU" altLang="ar-JO" sz="2000" b="1" smtClean="0">
                <a:solidFill>
                  <a:schemeClr val="bg1"/>
                </a:solidFill>
              </a:rPr>
              <a:t> (Operon system)</a:t>
            </a:r>
          </a:p>
          <a:p>
            <a:r>
              <a:rPr lang="en-AU" altLang="ar-JO" sz="2000" b="1" u="sng" smtClean="0">
                <a:solidFill>
                  <a:schemeClr val="bg1"/>
                </a:solidFill>
              </a:rPr>
              <a:t>DNA mutations and chromosomal anomalies</a:t>
            </a:r>
          </a:p>
          <a:p>
            <a:pPr>
              <a:buFontTx/>
              <a:buNone/>
            </a:pPr>
            <a:r>
              <a:rPr lang="en-AU" altLang="ar-JO" sz="2000" b="1" smtClean="0">
                <a:solidFill>
                  <a:schemeClr val="bg1"/>
                </a:solidFill>
              </a:rPr>
              <a:t>           Types of chromosomal anomalies</a:t>
            </a:r>
          </a:p>
          <a:p>
            <a:pPr>
              <a:buFontTx/>
              <a:buNone/>
            </a:pPr>
            <a:r>
              <a:rPr lang="en-AU" altLang="ar-JO" sz="2000" b="1" smtClean="0">
                <a:solidFill>
                  <a:schemeClr val="bg1"/>
                </a:solidFill>
              </a:rPr>
              <a:t>            Examples of genetic diseases</a:t>
            </a:r>
          </a:p>
          <a:p>
            <a:pPr>
              <a:buFontTx/>
              <a:buNone/>
            </a:pPr>
            <a:r>
              <a:rPr lang="en-AU" altLang="ar-JO" sz="2000" b="1" smtClean="0">
                <a:solidFill>
                  <a:schemeClr val="bg1"/>
                </a:solidFill>
              </a:rPr>
              <a:t>            Types of DNA mutation</a:t>
            </a:r>
          </a:p>
          <a:p>
            <a:r>
              <a:rPr lang="en-AU" altLang="ja-JP" sz="2000" b="1" u="sng" smtClean="0">
                <a:solidFill>
                  <a:schemeClr val="bg1"/>
                </a:solidFill>
                <a:ea typeface="ＭＳ Ｐゴシック" panose="020B0600070205080204" pitchFamily="34" charset="-128"/>
              </a:rPr>
              <a:t>Mechanisms of DNA repair</a:t>
            </a:r>
            <a:r>
              <a:rPr lang="en-AU" altLang="ja-JP" sz="2000" u="sng" smtClean="0">
                <a:solidFill>
                  <a:schemeClr val="bg1"/>
                </a:solidFill>
                <a:ea typeface="ＭＳ Ｐゴシック" panose="020B0600070205080204" pitchFamily="34" charset="-128"/>
              </a:rPr>
              <a:t> </a:t>
            </a:r>
            <a:endParaRPr lang="en-AU" altLang="ar-JO" sz="2000" u="sng" smtClean="0">
              <a:solidFill>
                <a:schemeClr val="bg1"/>
              </a:solidFill>
            </a:endParaRPr>
          </a:p>
          <a:p>
            <a:pPr>
              <a:buFontTx/>
              <a:buNone/>
            </a:pPr>
            <a:endParaRPr lang="en-AU" altLang="ar-JO" sz="2000" u="sng" smtClean="0">
              <a:solidFill>
                <a:schemeClr val="bg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body" idx="1"/>
          </p:nvPr>
        </p:nvSpPr>
        <p:spPr>
          <a:xfrm>
            <a:off x="257175" y="3502025"/>
            <a:ext cx="8686800" cy="3213100"/>
          </a:xfrm>
        </p:spPr>
        <p:txBody>
          <a:bodyPr/>
          <a:lstStyle/>
          <a:p>
            <a:pPr marL="0" indent="0">
              <a:lnSpc>
                <a:spcPct val="90000"/>
              </a:lnSpc>
              <a:buFontTx/>
              <a:buNone/>
            </a:pPr>
            <a:r>
              <a:rPr lang="en-AU" altLang="ar-JO" sz="2400" b="1" u="sng" smtClean="0">
                <a:solidFill>
                  <a:schemeClr val="bg1"/>
                </a:solidFill>
              </a:rPr>
              <a:t>Suppose we tried to pair an adenine with a cytosine. </a:t>
            </a:r>
          </a:p>
          <a:p>
            <a:pPr marL="0" indent="0">
              <a:lnSpc>
                <a:spcPct val="90000"/>
              </a:lnSpc>
              <a:buFontTx/>
              <a:buNone/>
            </a:pPr>
            <a:r>
              <a:rPr lang="en-AU" altLang="ar-JO" sz="2400" smtClean="0">
                <a:solidFill>
                  <a:schemeClr val="bg1"/>
                </a:solidFill>
              </a:rPr>
              <a:t>1- Then we would have a hydrogen bond acceptor (N1 of adenine) lying opposite a hydrogen bond acceptor (N3 of cytosine). </a:t>
            </a:r>
          </a:p>
          <a:p>
            <a:pPr marL="0" indent="0">
              <a:lnSpc>
                <a:spcPct val="90000"/>
              </a:lnSpc>
              <a:buFontTx/>
              <a:buNone/>
            </a:pPr>
            <a:r>
              <a:rPr lang="en-AU" altLang="ar-JO" sz="2400" smtClean="0">
                <a:solidFill>
                  <a:schemeClr val="bg1"/>
                </a:solidFill>
              </a:rPr>
              <a:t>2- Likewise, two hydrogen bond donors, the NH2 groups at C6 of adenine and C4 of cytosine, would lie opposite each other. </a:t>
            </a:r>
          </a:p>
          <a:p>
            <a:pPr marL="0" indent="0">
              <a:lnSpc>
                <a:spcPct val="90000"/>
              </a:lnSpc>
            </a:pPr>
            <a:r>
              <a:rPr lang="en-AU" altLang="ar-JO" sz="2400" smtClean="0">
                <a:solidFill>
                  <a:schemeClr val="bg1"/>
                </a:solidFill>
              </a:rPr>
              <a:t>Thus, an A:C base pair would be unstable</a:t>
            </a:r>
          </a:p>
        </p:txBody>
      </p:sp>
      <p:pic>
        <p:nvPicPr>
          <p:cNvPr id="4198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188913"/>
            <a:ext cx="6011862"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79388" y="115888"/>
            <a:ext cx="8964612" cy="579437"/>
          </a:xfrm>
          <a:noFill/>
        </p:spPr>
        <p:txBody>
          <a:bodyPr>
            <a:spAutoFit/>
          </a:bodyPr>
          <a:lstStyle/>
          <a:p>
            <a:pPr eaLnBrk="1" hangingPunct="1"/>
            <a:r>
              <a:rPr lang="en-AU" altLang="ar-JO" sz="3200" b="1" u="sng" smtClean="0">
                <a:solidFill>
                  <a:schemeClr val="bg1"/>
                </a:solidFill>
              </a:rPr>
              <a:t>The DNA Double Helix Is a Stable Structure</a:t>
            </a:r>
            <a:endParaRPr lang="en-US" altLang="ar-JO" sz="3200" b="1" u="sng" smtClean="0">
              <a:solidFill>
                <a:schemeClr val="bg1"/>
              </a:solidFill>
            </a:endParaRPr>
          </a:p>
        </p:txBody>
      </p:sp>
      <p:sp>
        <p:nvSpPr>
          <p:cNvPr id="43011" name="Rectangle 3"/>
          <p:cNvSpPr>
            <a:spLocks noGrp="1" noChangeArrowheads="1"/>
          </p:cNvSpPr>
          <p:nvPr>
            <p:ph type="body" idx="1"/>
          </p:nvPr>
        </p:nvSpPr>
        <p:spPr>
          <a:xfrm>
            <a:off x="144463" y="763588"/>
            <a:ext cx="8891587" cy="6021387"/>
          </a:xfrm>
        </p:spPr>
        <p:txBody>
          <a:bodyPr/>
          <a:lstStyle/>
          <a:p>
            <a:pPr eaLnBrk="1" hangingPunct="1">
              <a:lnSpc>
                <a:spcPct val="80000"/>
              </a:lnSpc>
              <a:buFontTx/>
              <a:buNone/>
            </a:pPr>
            <a:r>
              <a:rPr lang="en-AU" altLang="ar-JO" sz="2600" b="1" u="sng" smtClean="0">
                <a:solidFill>
                  <a:schemeClr val="bg1"/>
                </a:solidFill>
              </a:rPr>
              <a:t>First</a:t>
            </a:r>
            <a:r>
              <a:rPr lang="en-AU" altLang="ar-JO" sz="2600" smtClean="0">
                <a:solidFill>
                  <a:schemeClr val="bg1"/>
                </a:solidFill>
              </a:rPr>
              <a:t>, </a:t>
            </a:r>
            <a:r>
              <a:rPr lang="en-AU" altLang="ar-JO" sz="2600" u="sng" smtClean="0">
                <a:solidFill>
                  <a:schemeClr val="bg1"/>
                </a:solidFill>
              </a:rPr>
              <a:t>Hydrogen bond</a:t>
            </a:r>
            <a:r>
              <a:rPr lang="en-AU" altLang="ar-JO" sz="2600" smtClean="0">
                <a:solidFill>
                  <a:schemeClr val="bg1"/>
                </a:solidFill>
              </a:rPr>
              <a:t> </a:t>
            </a:r>
          </a:p>
          <a:p>
            <a:pPr eaLnBrk="1" hangingPunct="1">
              <a:lnSpc>
                <a:spcPct val="80000"/>
              </a:lnSpc>
            </a:pPr>
            <a:r>
              <a:rPr lang="en-AU" altLang="ar-JO" sz="2600" smtClean="0">
                <a:solidFill>
                  <a:schemeClr val="bg1"/>
                </a:solidFill>
              </a:rPr>
              <a:t>The two strands of DNA are held together by H-bonds</a:t>
            </a:r>
          </a:p>
          <a:p>
            <a:pPr eaLnBrk="1" hangingPunct="1">
              <a:lnSpc>
                <a:spcPct val="80000"/>
              </a:lnSpc>
            </a:pPr>
            <a:r>
              <a:rPr lang="en-AU" altLang="ar-JO" sz="2600" smtClean="0">
                <a:solidFill>
                  <a:schemeClr val="bg1"/>
                </a:solidFill>
              </a:rPr>
              <a:t>Polar atoms in the sugar–phosphate backbone form external H bonds with surrounding water molecules. </a:t>
            </a:r>
          </a:p>
          <a:p>
            <a:pPr eaLnBrk="1" hangingPunct="1">
              <a:lnSpc>
                <a:spcPct val="80000"/>
              </a:lnSpc>
              <a:buFontTx/>
              <a:buNone/>
            </a:pPr>
            <a:r>
              <a:rPr lang="en-AU" altLang="ar-JO" sz="2600" b="1" u="sng" smtClean="0">
                <a:solidFill>
                  <a:schemeClr val="bg1"/>
                </a:solidFill>
              </a:rPr>
              <a:t>Second</a:t>
            </a:r>
            <a:r>
              <a:rPr lang="en-AU" altLang="ar-JO" sz="2600" smtClean="0">
                <a:solidFill>
                  <a:schemeClr val="bg1"/>
                </a:solidFill>
              </a:rPr>
              <a:t>, the negatively charged phosphate groups are all situated on the exterior surface of the helix in such a way that they have minimal effect on one another and </a:t>
            </a:r>
            <a:r>
              <a:rPr lang="en-US" altLang="ja-JP" sz="2600" smtClean="0">
                <a:solidFill>
                  <a:schemeClr val="bg1"/>
                </a:solidFill>
                <a:ea typeface="ＭＳ Ｐゴシック" panose="020B0600070205080204" pitchFamily="34" charset="-128"/>
              </a:rPr>
              <a:t>the phosphates interact with positively charged (magnesium, potassium, or sodium) ions and with positively charged </a:t>
            </a:r>
            <a:r>
              <a:rPr lang="en-AU" altLang="ja-JP" sz="2600" smtClean="0">
                <a:solidFill>
                  <a:schemeClr val="bg1"/>
                </a:solidFill>
                <a:ea typeface="ＭＳ Ｐゴシック" panose="020B0600070205080204" pitchFamily="34" charset="-128"/>
              </a:rPr>
              <a:t>histone</a:t>
            </a:r>
            <a:r>
              <a:rPr lang="en-US" altLang="ja-JP" sz="2600" smtClean="0">
                <a:solidFill>
                  <a:schemeClr val="bg1"/>
                </a:solidFill>
                <a:ea typeface="ＭＳ Ｐゴシック" panose="020B0600070205080204" pitchFamily="34" charset="-128"/>
              </a:rPr>
              <a:t> proteins.</a:t>
            </a:r>
            <a:r>
              <a:rPr lang="en-AU" altLang="ja-JP" sz="2600" smtClean="0">
                <a:solidFill>
                  <a:schemeClr val="bg1"/>
                </a:solidFill>
                <a:ea typeface="ＭＳ Ｐゴシック" panose="020B0600070205080204" pitchFamily="34" charset="-128"/>
              </a:rPr>
              <a:t> </a:t>
            </a:r>
            <a:endParaRPr lang="en-AU" altLang="ar-JO" sz="2600" smtClean="0">
              <a:solidFill>
                <a:schemeClr val="bg1"/>
              </a:solidFill>
            </a:endParaRPr>
          </a:p>
          <a:p>
            <a:pPr>
              <a:lnSpc>
                <a:spcPct val="80000"/>
              </a:lnSpc>
              <a:buFontTx/>
              <a:buNone/>
            </a:pPr>
            <a:r>
              <a:rPr lang="en-AU" altLang="ar-JO" sz="2600" b="1" u="sng" smtClean="0">
                <a:solidFill>
                  <a:schemeClr val="bg1"/>
                </a:solidFill>
              </a:rPr>
              <a:t>Third</a:t>
            </a:r>
            <a:r>
              <a:rPr lang="en-AU" altLang="ar-JO" sz="2600" smtClean="0">
                <a:solidFill>
                  <a:schemeClr val="bg1"/>
                </a:solidFill>
              </a:rPr>
              <a:t>, </a:t>
            </a:r>
            <a:r>
              <a:rPr lang="en-AU" altLang="ar-JO" sz="2600" u="sng" smtClean="0">
                <a:solidFill>
                  <a:schemeClr val="bg1"/>
                </a:solidFill>
              </a:rPr>
              <a:t>Stacking interactions </a:t>
            </a:r>
            <a:r>
              <a:rPr lang="en-AU" altLang="ar-JO" sz="2600" smtClean="0">
                <a:solidFill>
                  <a:schemeClr val="bg1"/>
                </a:solidFill>
              </a:rPr>
              <a:t>which involve </a:t>
            </a:r>
            <a:r>
              <a:rPr lang="en-AU" altLang="ar-JO" sz="2600" u="sng" smtClean="0">
                <a:solidFill>
                  <a:schemeClr val="bg1"/>
                </a:solidFill>
              </a:rPr>
              <a:t>hydrophobic interaction and Van der Waals forces</a:t>
            </a:r>
            <a:r>
              <a:rPr lang="en-AU" altLang="ar-JO" sz="2600" smtClean="0">
                <a:solidFill>
                  <a:schemeClr val="bg1"/>
                </a:solidFill>
              </a:rPr>
              <a:t> in the core of the helix. </a:t>
            </a:r>
            <a:r>
              <a:rPr lang="en-US" altLang="ar-JO" sz="2600" smtClean="0">
                <a:solidFill>
                  <a:schemeClr val="bg1"/>
                </a:solidFill>
              </a:rPr>
              <a:t>Base stacking helps to minimize contact of the bases with water, and base-stacking interactions are very important in stabilizing the three-dimensional structure of nucleic acids.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188913"/>
            <a:ext cx="8964613" cy="457200"/>
          </a:xfrm>
          <a:noFill/>
        </p:spPr>
        <p:txBody>
          <a:bodyPr>
            <a:spAutoFit/>
          </a:bodyPr>
          <a:lstStyle/>
          <a:p>
            <a:pPr eaLnBrk="1" hangingPunct="1"/>
            <a:r>
              <a:rPr lang="en-AU" altLang="ar-JO" sz="2400" b="1" u="sng" smtClean="0">
                <a:solidFill>
                  <a:schemeClr val="bg1"/>
                </a:solidFill>
              </a:rPr>
              <a:t>Significance of chemical differences between DNA and RNA</a:t>
            </a:r>
            <a:endParaRPr lang="en-US" altLang="ar-JO" sz="2400" b="1" u="sng" smtClean="0">
              <a:solidFill>
                <a:schemeClr val="bg1"/>
              </a:solidFill>
            </a:endParaRPr>
          </a:p>
        </p:txBody>
      </p:sp>
      <p:sp>
        <p:nvSpPr>
          <p:cNvPr id="44035" name="Rectangle 3"/>
          <p:cNvSpPr>
            <a:spLocks noGrp="1" noChangeArrowheads="1"/>
          </p:cNvSpPr>
          <p:nvPr>
            <p:ph type="body" idx="1"/>
          </p:nvPr>
        </p:nvSpPr>
        <p:spPr>
          <a:xfrm>
            <a:off x="0" y="620713"/>
            <a:ext cx="9144000" cy="4525962"/>
          </a:xfrm>
        </p:spPr>
        <p:txBody>
          <a:bodyPr/>
          <a:lstStyle/>
          <a:p>
            <a:pPr marL="609600" indent="-609600" eaLnBrk="1" hangingPunct="1">
              <a:spcBef>
                <a:spcPct val="0"/>
              </a:spcBef>
              <a:buFontTx/>
              <a:buNone/>
            </a:pPr>
            <a:r>
              <a:rPr lang="en-AU" altLang="ar-JO" sz="2400" b="1" u="sng" smtClean="0">
                <a:solidFill>
                  <a:schemeClr val="bg1"/>
                </a:solidFill>
              </a:rPr>
              <a:t>1- DNA contains thymine instead of uracil</a:t>
            </a:r>
          </a:p>
          <a:p>
            <a:pPr marL="609600" indent="-609600" algn="r" eaLnBrk="1" hangingPunct="1">
              <a:spcBef>
                <a:spcPct val="0"/>
              </a:spcBef>
              <a:buFontTx/>
              <a:buNone/>
            </a:pPr>
            <a:endParaRPr lang="en-AU" altLang="ar-JO" sz="2000" u="sng" smtClean="0">
              <a:solidFill>
                <a:schemeClr val="bg1"/>
              </a:solidFill>
            </a:endParaRPr>
          </a:p>
          <a:p>
            <a:pPr marL="609600" indent="-609600" algn="r" eaLnBrk="1" hangingPunct="1">
              <a:spcBef>
                <a:spcPct val="0"/>
              </a:spcBef>
              <a:buFontTx/>
              <a:buNone/>
            </a:pPr>
            <a:endParaRPr lang="en-AU" altLang="ar-JO" sz="2000" u="sng" smtClean="0">
              <a:solidFill>
                <a:schemeClr val="bg1"/>
              </a:solidFill>
            </a:endParaRPr>
          </a:p>
          <a:p>
            <a:pPr marL="609600" indent="-609600" algn="r" eaLnBrk="1" hangingPunct="1">
              <a:spcBef>
                <a:spcPct val="0"/>
              </a:spcBef>
              <a:buFontTx/>
              <a:buNone/>
            </a:pPr>
            <a:r>
              <a:rPr lang="en-AU" altLang="ar-JO" sz="2000" u="sng" smtClean="0">
                <a:solidFill>
                  <a:schemeClr val="bg1"/>
                </a:solidFill>
              </a:rPr>
              <a:t>Deamination of cytosine forms uracil</a:t>
            </a:r>
          </a:p>
          <a:p>
            <a:pPr marL="609600" indent="-609600" eaLnBrk="1" hangingPunct="1">
              <a:buFontTx/>
              <a:buNone/>
            </a:pPr>
            <a:endParaRPr lang="en-AU" altLang="ar-JO" sz="2000" u="sng" smtClean="0">
              <a:solidFill>
                <a:schemeClr val="bg1"/>
              </a:solidFill>
            </a:endParaRPr>
          </a:p>
        </p:txBody>
      </p:sp>
      <p:sp>
        <p:nvSpPr>
          <p:cNvPr id="44036" name="Rectangle 6"/>
          <p:cNvSpPr>
            <a:spLocks noChangeArrowheads="1"/>
          </p:cNvSpPr>
          <p:nvPr/>
        </p:nvSpPr>
        <p:spPr bwMode="auto">
          <a:xfrm>
            <a:off x="0" y="2420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aseline="30000">
                <a:solidFill>
                  <a:schemeClr val="tx1"/>
                </a:solidFill>
                <a:latin typeface="Cambria" panose="02040503050406030204" pitchFamily="18" charset="0"/>
                <a:cs typeface="Arial" panose="020B0604020202020204" pitchFamily="34" charset="0"/>
              </a:defRPr>
            </a:lvl1pPr>
            <a:lvl2pPr marL="742950" indent="-285750" eaLnBrk="0" hangingPunct="0">
              <a:defRPr baseline="30000">
                <a:solidFill>
                  <a:schemeClr val="tx1"/>
                </a:solidFill>
                <a:latin typeface="Cambria" panose="02040503050406030204" pitchFamily="18" charset="0"/>
                <a:cs typeface="Arial" panose="020B0604020202020204" pitchFamily="34" charset="0"/>
              </a:defRPr>
            </a:lvl2pPr>
            <a:lvl3pPr marL="1143000" indent="-228600" eaLnBrk="0" hangingPunct="0">
              <a:defRPr baseline="30000">
                <a:solidFill>
                  <a:schemeClr val="tx1"/>
                </a:solidFill>
                <a:latin typeface="Cambria" panose="02040503050406030204" pitchFamily="18" charset="0"/>
                <a:cs typeface="Arial" panose="020B0604020202020204" pitchFamily="34" charset="0"/>
              </a:defRPr>
            </a:lvl3pPr>
            <a:lvl4pPr marL="1600200" indent="-228600" eaLnBrk="0" hangingPunct="0">
              <a:defRPr baseline="30000">
                <a:solidFill>
                  <a:schemeClr val="tx1"/>
                </a:solidFill>
                <a:latin typeface="Cambria" panose="02040503050406030204" pitchFamily="18" charset="0"/>
                <a:cs typeface="Arial" panose="020B0604020202020204" pitchFamily="34" charset="0"/>
              </a:defRPr>
            </a:lvl4pPr>
            <a:lvl5pPr marL="2057400" indent="-228600" eaLnBrk="0" hangingPunct="0">
              <a:defRPr baseline="30000">
                <a:solidFill>
                  <a:schemeClr val="tx1"/>
                </a:solidFill>
                <a:latin typeface="Cambria" panose="02040503050406030204" pitchFamily="18" charset="0"/>
                <a:cs typeface="Arial" panose="020B0604020202020204" pitchFamily="34" charset="0"/>
              </a:defRPr>
            </a:lvl5pPr>
            <a:lvl6pPr marL="25146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6pPr>
            <a:lvl7pPr marL="29718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7pPr>
            <a:lvl8pPr marL="34290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8pPr>
            <a:lvl9pPr marL="38862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9pPr>
          </a:lstStyle>
          <a:p>
            <a:pPr eaLnBrk="1" hangingPunct="1"/>
            <a:endParaRPr lang="ar-JO" altLang="ar-JO"/>
          </a:p>
        </p:txBody>
      </p:sp>
      <p:pic>
        <p:nvPicPr>
          <p:cNvPr id="440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160463"/>
            <a:ext cx="381635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25" y="3098800"/>
            <a:ext cx="6011863" cy="37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9" name="Text Box 9"/>
          <p:cNvSpPr txBox="1">
            <a:spLocks noChangeArrowheads="1"/>
          </p:cNvSpPr>
          <p:nvPr/>
        </p:nvSpPr>
        <p:spPr bwMode="auto">
          <a:xfrm>
            <a:off x="6372225" y="3933825"/>
            <a:ext cx="244792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30000">
                <a:solidFill>
                  <a:schemeClr val="tx1"/>
                </a:solidFill>
                <a:latin typeface="Cambria" panose="02040503050406030204" pitchFamily="18" charset="0"/>
                <a:cs typeface="Arial" panose="020B0604020202020204" pitchFamily="34" charset="0"/>
              </a:defRPr>
            </a:lvl1pPr>
            <a:lvl2pPr marL="742950" indent="-285750" eaLnBrk="0" hangingPunct="0">
              <a:defRPr baseline="30000">
                <a:solidFill>
                  <a:schemeClr val="tx1"/>
                </a:solidFill>
                <a:latin typeface="Cambria" panose="02040503050406030204" pitchFamily="18" charset="0"/>
                <a:cs typeface="Arial" panose="020B0604020202020204" pitchFamily="34" charset="0"/>
              </a:defRPr>
            </a:lvl2pPr>
            <a:lvl3pPr marL="1143000" indent="-228600" eaLnBrk="0" hangingPunct="0">
              <a:defRPr baseline="30000">
                <a:solidFill>
                  <a:schemeClr val="tx1"/>
                </a:solidFill>
                <a:latin typeface="Cambria" panose="02040503050406030204" pitchFamily="18" charset="0"/>
                <a:cs typeface="Arial" panose="020B0604020202020204" pitchFamily="34" charset="0"/>
              </a:defRPr>
            </a:lvl3pPr>
            <a:lvl4pPr marL="1600200" indent="-228600" eaLnBrk="0" hangingPunct="0">
              <a:defRPr baseline="30000">
                <a:solidFill>
                  <a:schemeClr val="tx1"/>
                </a:solidFill>
                <a:latin typeface="Cambria" panose="02040503050406030204" pitchFamily="18" charset="0"/>
                <a:cs typeface="Arial" panose="020B0604020202020204" pitchFamily="34" charset="0"/>
              </a:defRPr>
            </a:lvl4pPr>
            <a:lvl5pPr marL="2057400" indent="-228600" eaLnBrk="0" hangingPunct="0">
              <a:defRPr baseline="30000">
                <a:solidFill>
                  <a:schemeClr val="tx1"/>
                </a:solidFill>
                <a:latin typeface="Cambria" panose="02040503050406030204" pitchFamily="18" charset="0"/>
                <a:cs typeface="Arial" panose="020B0604020202020204" pitchFamily="34" charset="0"/>
              </a:defRPr>
            </a:lvl5pPr>
            <a:lvl6pPr marL="25146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6pPr>
            <a:lvl7pPr marL="29718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7pPr>
            <a:lvl8pPr marL="34290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8pPr>
            <a:lvl9pPr marL="38862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9pPr>
          </a:lstStyle>
          <a:p>
            <a:pPr eaLnBrk="1" hangingPunct="1">
              <a:spcBef>
                <a:spcPct val="50000"/>
              </a:spcBef>
            </a:pPr>
            <a:r>
              <a:rPr lang="en-AU" altLang="ja-JP" sz="2400" baseline="0">
                <a:solidFill>
                  <a:schemeClr val="bg1"/>
                </a:solidFill>
                <a:ea typeface="ＭＳ Ｐゴシック" panose="020B0600070205080204" pitchFamily="34" charset="-128"/>
              </a:rPr>
              <a:t>Thymine has methyl group to distinguish itself from uracil </a:t>
            </a:r>
            <a:endParaRPr lang="en-AU" altLang="ar-JO" sz="2400" baseline="0">
              <a:solidFill>
                <a:schemeClr val="bg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body" idx="1"/>
          </p:nvPr>
        </p:nvSpPr>
        <p:spPr>
          <a:xfrm>
            <a:off x="179388" y="342900"/>
            <a:ext cx="8785225" cy="4525963"/>
          </a:xfrm>
          <a:noFill/>
        </p:spPr>
        <p:txBody>
          <a:bodyPr/>
          <a:lstStyle/>
          <a:p>
            <a:pPr eaLnBrk="1" hangingPunct="1">
              <a:buFontTx/>
              <a:buNone/>
            </a:pPr>
            <a:r>
              <a:rPr lang="en-AU" altLang="ar-JO" sz="3600" b="1" u="sng" smtClean="0">
                <a:solidFill>
                  <a:schemeClr val="bg1"/>
                </a:solidFill>
              </a:rPr>
              <a:t>2- DNA contains 2-deoxyribose sugar instead of ribose sugar.</a:t>
            </a:r>
          </a:p>
          <a:p>
            <a:pPr eaLnBrk="1" hangingPunct="1">
              <a:buFontTx/>
              <a:buNone/>
            </a:pPr>
            <a:endParaRPr lang="en-AU" altLang="ar-JO" sz="1200" b="1" u="sng" smtClean="0">
              <a:solidFill>
                <a:schemeClr val="bg1"/>
              </a:solidFill>
            </a:endParaRPr>
          </a:p>
          <a:p>
            <a:pPr eaLnBrk="1" hangingPunct="1"/>
            <a:r>
              <a:rPr lang="en-AU" altLang="ar-JO" smtClean="0">
                <a:solidFill>
                  <a:schemeClr val="bg1"/>
                </a:solidFill>
              </a:rPr>
              <a:t>The absence of the 2’-hydroxyl group in DNA further increases its resistance to hydrolysis.</a:t>
            </a:r>
          </a:p>
          <a:p>
            <a:pPr eaLnBrk="1" hangingPunct="1">
              <a:buFontTx/>
              <a:buNone/>
            </a:pPr>
            <a:endParaRPr lang="en-US" altLang="ar-JO" smtClean="0">
              <a:solidFill>
                <a:schemeClr val="bg1"/>
              </a:solidFill>
            </a:endParaRPr>
          </a:p>
        </p:txBody>
      </p:sp>
      <p:pic>
        <p:nvPicPr>
          <p:cNvPr id="4505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725" y="2787650"/>
            <a:ext cx="6772275"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115888"/>
            <a:ext cx="8229600" cy="579437"/>
          </a:xfrm>
          <a:noFill/>
        </p:spPr>
        <p:txBody>
          <a:bodyPr>
            <a:spAutoFit/>
          </a:bodyPr>
          <a:lstStyle/>
          <a:p>
            <a:pPr eaLnBrk="1" hangingPunct="1"/>
            <a:r>
              <a:rPr lang="en-US" altLang="ar-JO" sz="3200" b="1" u="sng" smtClean="0">
                <a:solidFill>
                  <a:schemeClr val="bg1"/>
                </a:solidFill>
              </a:rPr>
              <a:t>Heat and alkali effect on nucleic acid</a:t>
            </a:r>
          </a:p>
        </p:txBody>
      </p:sp>
      <p:sp>
        <p:nvSpPr>
          <p:cNvPr id="46083" name="Rectangle 3"/>
          <p:cNvSpPr>
            <a:spLocks noGrp="1" noChangeArrowheads="1"/>
          </p:cNvSpPr>
          <p:nvPr>
            <p:ph type="body" idx="1"/>
          </p:nvPr>
        </p:nvSpPr>
        <p:spPr>
          <a:xfrm>
            <a:off x="179388" y="765175"/>
            <a:ext cx="8713787" cy="5903913"/>
          </a:xfrm>
        </p:spPr>
        <p:txBody>
          <a:bodyPr/>
          <a:lstStyle/>
          <a:p>
            <a:pPr marL="58738" indent="-58738" eaLnBrk="1" hangingPunct="1">
              <a:lnSpc>
                <a:spcPct val="80000"/>
              </a:lnSpc>
            </a:pPr>
            <a:r>
              <a:rPr lang="en-US" altLang="ar-JO" sz="2200" u="sng" smtClean="0">
                <a:solidFill>
                  <a:schemeClr val="bg1"/>
                </a:solidFill>
                <a:latin typeface="Times New Roman" panose="02020603050405020304" pitchFamily="18" charset="0"/>
                <a:cs typeface="Times New Roman" panose="02020603050405020304" pitchFamily="18" charset="0"/>
              </a:rPr>
              <a:t> In DNA both alkali and heat cause </a:t>
            </a:r>
          </a:p>
          <a:p>
            <a:pPr marL="58738" indent="-58738" eaLnBrk="1" hangingPunct="1">
              <a:lnSpc>
                <a:spcPct val="80000"/>
              </a:lnSpc>
            </a:pPr>
            <a:r>
              <a:rPr lang="en-US" altLang="ar-JO" sz="2200" smtClean="0">
                <a:solidFill>
                  <a:schemeClr val="bg1"/>
                </a:solidFill>
                <a:latin typeface="Times New Roman" panose="02020603050405020304" pitchFamily="18" charset="0"/>
                <a:cs typeface="Times New Roman" panose="02020603050405020304" pitchFamily="18" charset="0"/>
              </a:rPr>
              <a:t> The two strands of the DNA helix to separate (denature).</a:t>
            </a:r>
          </a:p>
          <a:p>
            <a:pPr marL="58738" indent="-58738" eaLnBrk="1" hangingPunct="1">
              <a:lnSpc>
                <a:spcPct val="80000"/>
              </a:lnSpc>
            </a:pPr>
            <a:r>
              <a:rPr lang="en-US" altLang="ar-JO" sz="2200" smtClean="0">
                <a:solidFill>
                  <a:schemeClr val="bg1"/>
                </a:solidFill>
                <a:latin typeface="Times New Roman" panose="02020603050405020304" pitchFamily="18" charset="0"/>
                <a:cs typeface="Times New Roman" panose="02020603050405020304" pitchFamily="18" charset="0"/>
              </a:rPr>
              <a:t> It does not break the phosphodiester bonds. </a:t>
            </a:r>
          </a:p>
          <a:p>
            <a:pPr marL="58738" indent="-58738" eaLnBrk="1" hangingPunct="1">
              <a:lnSpc>
                <a:spcPct val="80000"/>
              </a:lnSpc>
            </a:pPr>
            <a:endParaRPr lang="en-US" altLang="ar-JO" sz="2200" smtClean="0">
              <a:solidFill>
                <a:schemeClr val="bg1"/>
              </a:solidFill>
              <a:latin typeface="Times New Roman" panose="02020603050405020304" pitchFamily="18" charset="0"/>
              <a:cs typeface="Times New Roman" panose="02020603050405020304" pitchFamily="18" charset="0"/>
            </a:endParaRPr>
          </a:p>
          <a:p>
            <a:pPr marL="58738" indent="-58738" eaLnBrk="1" hangingPunct="1">
              <a:lnSpc>
                <a:spcPct val="80000"/>
              </a:lnSpc>
            </a:pPr>
            <a:r>
              <a:rPr lang="en-US" altLang="ar-JO" sz="2200" u="sng" smtClean="0">
                <a:solidFill>
                  <a:schemeClr val="bg1"/>
                </a:solidFill>
                <a:latin typeface="Times New Roman" panose="02020603050405020304" pitchFamily="18" charset="0"/>
                <a:cs typeface="Times New Roman" panose="02020603050405020304" pitchFamily="18" charset="0"/>
              </a:rPr>
              <a:t> In RNA</a:t>
            </a:r>
            <a:r>
              <a:rPr lang="en-US" altLang="ar-JO" sz="2200" smtClean="0">
                <a:solidFill>
                  <a:schemeClr val="bg1"/>
                </a:solidFill>
                <a:latin typeface="Times New Roman" panose="02020603050405020304" pitchFamily="18" charset="0"/>
                <a:cs typeface="Times New Roman" panose="02020603050405020304" pitchFamily="18" charset="0"/>
              </a:rPr>
              <a:t> alkali causes the cleavage of the phosphodiester bonds. </a:t>
            </a:r>
          </a:p>
          <a:p>
            <a:pPr marL="58738" indent="-58738" eaLnBrk="1" hangingPunct="1">
              <a:lnSpc>
                <a:spcPct val="80000"/>
              </a:lnSpc>
            </a:pPr>
            <a:endParaRPr lang="en-US" altLang="ar-JO" sz="2200" smtClean="0">
              <a:solidFill>
                <a:schemeClr val="bg1"/>
              </a:solidFill>
              <a:latin typeface="Times New Roman" panose="02020603050405020304" pitchFamily="18" charset="0"/>
              <a:cs typeface="Times New Roman" panose="02020603050405020304" pitchFamily="18" charset="0"/>
            </a:endParaRPr>
          </a:p>
          <a:p>
            <a:pPr marL="58738" indent="-58738" eaLnBrk="1" hangingPunct="1">
              <a:lnSpc>
                <a:spcPct val="80000"/>
              </a:lnSpc>
            </a:pPr>
            <a:r>
              <a:rPr lang="en-US" altLang="ar-JO" sz="2200" smtClean="0">
                <a:solidFill>
                  <a:schemeClr val="bg1"/>
                </a:solidFill>
                <a:latin typeface="Times New Roman" panose="02020603050405020304" pitchFamily="18" charset="0"/>
                <a:cs typeface="Times New Roman" panose="02020603050405020304" pitchFamily="18" charset="0"/>
              </a:rPr>
              <a:t>  Therefore, alkali is used to remove RNA from DNA and to separate DNA strands before, or after, electrophoresis on polyacrylamide or agarose gels.</a:t>
            </a:r>
          </a:p>
          <a:p>
            <a:pPr marL="58738" indent="-58738" eaLnBrk="1" hangingPunct="1">
              <a:lnSpc>
                <a:spcPct val="80000"/>
              </a:lnSpc>
            </a:pPr>
            <a:endParaRPr lang="en-US" altLang="ar-JO" sz="2200" smtClean="0">
              <a:solidFill>
                <a:schemeClr val="bg1"/>
              </a:solidFill>
              <a:latin typeface="Times New Roman" panose="02020603050405020304" pitchFamily="18" charset="0"/>
              <a:cs typeface="Times New Roman" panose="02020603050405020304" pitchFamily="18" charset="0"/>
            </a:endParaRPr>
          </a:p>
          <a:p>
            <a:pPr marL="58738" indent="-58738" eaLnBrk="1" hangingPunct="1">
              <a:lnSpc>
                <a:spcPct val="80000"/>
              </a:lnSpc>
            </a:pPr>
            <a:r>
              <a:rPr lang="en-US" altLang="ar-JO" sz="2200" smtClean="0">
                <a:solidFill>
                  <a:schemeClr val="bg1"/>
                </a:solidFill>
                <a:latin typeface="Times New Roman" panose="02020603050405020304" pitchFamily="18" charset="0"/>
                <a:cs typeface="Times New Roman" panose="02020603050405020304" pitchFamily="18" charset="0"/>
              </a:rPr>
              <a:t> The separation of DNA strands is called melting </a:t>
            </a:r>
            <a:r>
              <a:rPr lang="en-US" altLang="ar-JO" sz="2200" b="1" smtClean="0">
                <a:solidFill>
                  <a:schemeClr val="bg1"/>
                </a:solidFill>
                <a:latin typeface="Times New Roman" panose="02020603050405020304" pitchFamily="18" charset="0"/>
                <a:cs typeface="Times New Roman" panose="02020603050405020304" pitchFamily="18" charset="0"/>
              </a:rPr>
              <a:t>T</a:t>
            </a:r>
            <a:r>
              <a:rPr lang="en-US" altLang="ar-JO" sz="2200" b="1" baseline="-25000" smtClean="0">
                <a:solidFill>
                  <a:schemeClr val="bg1"/>
                </a:solidFill>
                <a:latin typeface="Times New Roman" panose="02020603050405020304" pitchFamily="18" charset="0"/>
                <a:cs typeface="Times New Roman" panose="02020603050405020304" pitchFamily="18" charset="0"/>
              </a:rPr>
              <a:t>m</a:t>
            </a:r>
            <a:r>
              <a:rPr lang="en-US" altLang="ar-JO" sz="2200" smtClean="0">
                <a:solidFill>
                  <a:schemeClr val="bg1"/>
                </a:solidFill>
                <a:latin typeface="Times New Roman" panose="02020603050405020304" pitchFamily="18" charset="0"/>
                <a:cs typeface="Times New Roman" panose="02020603050405020304" pitchFamily="18" charset="0"/>
              </a:rPr>
              <a:t>. </a:t>
            </a:r>
          </a:p>
          <a:p>
            <a:pPr marL="58738" indent="-58738" eaLnBrk="1" hangingPunct="1">
              <a:lnSpc>
                <a:spcPct val="80000"/>
              </a:lnSpc>
            </a:pPr>
            <a:r>
              <a:rPr lang="en-AU" altLang="ar-JO" sz="2200" smtClean="0">
                <a:solidFill>
                  <a:schemeClr val="bg1"/>
                </a:solidFill>
                <a:latin typeface="Times New Roman" panose="02020603050405020304" pitchFamily="18" charset="0"/>
                <a:cs typeface="Times New Roman" panose="02020603050405020304" pitchFamily="18" charset="0"/>
              </a:rPr>
              <a:t> The T</a:t>
            </a:r>
            <a:r>
              <a:rPr lang="en-AU" altLang="ar-JO" sz="2200" baseline="-25000" smtClean="0">
                <a:solidFill>
                  <a:schemeClr val="bg1"/>
                </a:solidFill>
                <a:latin typeface="Times New Roman" panose="02020603050405020304" pitchFamily="18" charset="0"/>
                <a:cs typeface="Times New Roman" panose="02020603050405020304" pitchFamily="18" charset="0"/>
              </a:rPr>
              <a:t>m</a:t>
            </a:r>
            <a:r>
              <a:rPr lang="en-AU" altLang="ar-JO" sz="2200" smtClean="0">
                <a:solidFill>
                  <a:schemeClr val="bg1"/>
                </a:solidFill>
                <a:latin typeface="Times New Roman" panose="02020603050405020304" pitchFamily="18" charset="0"/>
                <a:cs typeface="Times New Roman" panose="02020603050405020304" pitchFamily="18" charset="0"/>
              </a:rPr>
              <a:t> is defined as the temperature in degrees Celsius, at which 50% of all molecules of a given DNA sequence are hybridized into a double strand, and 50% are present as single strands. </a:t>
            </a:r>
            <a:endParaRPr lang="en-US" altLang="ar-JO" sz="2200" smtClean="0">
              <a:solidFill>
                <a:schemeClr val="bg1"/>
              </a:solidFill>
              <a:latin typeface="Times New Roman" panose="02020603050405020304" pitchFamily="18" charset="0"/>
              <a:cs typeface="Times New Roman" panose="02020603050405020304" pitchFamily="18" charset="0"/>
            </a:endParaRPr>
          </a:p>
          <a:p>
            <a:pPr marL="58738" indent="-58738" eaLnBrk="1" hangingPunct="1">
              <a:lnSpc>
                <a:spcPct val="80000"/>
              </a:lnSpc>
            </a:pPr>
            <a:r>
              <a:rPr lang="en-US" altLang="ar-JO" sz="2200" smtClean="0">
                <a:solidFill>
                  <a:schemeClr val="bg1"/>
                </a:solidFill>
                <a:latin typeface="Times New Roman" panose="02020603050405020304" pitchFamily="18" charset="0"/>
                <a:cs typeface="Times New Roman" panose="02020603050405020304" pitchFamily="18" charset="0"/>
              </a:rPr>
              <a:t> If the temperature is slowly decreased, complementary single strands can realign and base-pair, re-forming a double helix essentially identical to the original DNA. This process is known as renaturation, reannealing, or hybridization. </a:t>
            </a:r>
          </a:p>
          <a:p>
            <a:pPr marL="58738" indent="-58738" eaLnBrk="1" hangingPunct="1">
              <a:lnSpc>
                <a:spcPct val="80000"/>
              </a:lnSpc>
            </a:pPr>
            <a:r>
              <a:rPr lang="en-US" altLang="ar-JO" sz="2200" smtClean="0">
                <a:solidFill>
                  <a:schemeClr val="bg1"/>
                </a:solidFill>
                <a:latin typeface="Times New Roman" panose="02020603050405020304" pitchFamily="18" charset="0"/>
                <a:cs typeface="Times New Roman" panose="02020603050405020304" pitchFamily="18" charset="0"/>
              </a:rPr>
              <a:t> Hybridization is used extensively in research and clinical testing.</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body" idx="1"/>
          </p:nvPr>
        </p:nvSpPr>
        <p:spPr>
          <a:xfrm>
            <a:off x="133350" y="4652963"/>
            <a:ext cx="9010650" cy="2089150"/>
          </a:xfrm>
        </p:spPr>
        <p:txBody>
          <a:bodyPr/>
          <a:lstStyle/>
          <a:p>
            <a:pPr>
              <a:lnSpc>
                <a:spcPct val="80000"/>
              </a:lnSpc>
            </a:pPr>
            <a:r>
              <a:rPr lang="en-AU" altLang="ar-JO" sz="2400" smtClean="0">
                <a:solidFill>
                  <a:schemeClr val="bg1"/>
                </a:solidFill>
              </a:rPr>
              <a:t>Each base pair is twisted about 36</a:t>
            </a:r>
            <a:r>
              <a:rPr lang="en-AU" altLang="ar-JO" sz="2400" baseline="30000" smtClean="0">
                <a:solidFill>
                  <a:schemeClr val="bg1"/>
                </a:solidFill>
              </a:rPr>
              <a:t>0</a:t>
            </a:r>
            <a:r>
              <a:rPr lang="en-AU" altLang="ar-JO" sz="2400" smtClean="0">
                <a:solidFill>
                  <a:schemeClr val="bg1"/>
                </a:solidFill>
              </a:rPr>
              <a:t> to the next base pair and this keeps the distance between the sugars and phosphate constant and at the same time get ride of the holes. </a:t>
            </a:r>
          </a:p>
          <a:p>
            <a:pPr eaLnBrk="1" hangingPunct="1">
              <a:spcBef>
                <a:spcPct val="0"/>
              </a:spcBef>
            </a:pPr>
            <a:r>
              <a:rPr lang="en-AU" altLang="ar-JO" sz="2400" smtClean="0">
                <a:solidFill>
                  <a:schemeClr val="bg1"/>
                </a:solidFill>
              </a:rPr>
              <a:t>The twisting of the two strand around one another form a double helix with a minor groove about 12 A</a:t>
            </a:r>
            <a:r>
              <a:rPr lang="en-AU" altLang="ar-JO" sz="2400" baseline="30000" smtClean="0">
                <a:solidFill>
                  <a:schemeClr val="bg1"/>
                </a:solidFill>
              </a:rPr>
              <a:t>0</a:t>
            </a:r>
            <a:r>
              <a:rPr lang="en-AU" altLang="ar-JO" sz="2400" smtClean="0">
                <a:solidFill>
                  <a:schemeClr val="bg1"/>
                </a:solidFill>
              </a:rPr>
              <a:t> across and a major groove about 22 A</a:t>
            </a:r>
            <a:r>
              <a:rPr lang="en-AU" altLang="ar-JO" sz="2400" baseline="30000" smtClean="0">
                <a:solidFill>
                  <a:schemeClr val="bg1"/>
                </a:solidFill>
              </a:rPr>
              <a:t>0</a:t>
            </a:r>
            <a:r>
              <a:rPr lang="en-AU" altLang="ar-JO" sz="2400" smtClean="0">
                <a:solidFill>
                  <a:schemeClr val="bg1"/>
                </a:solidFill>
              </a:rPr>
              <a:t>. </a:t>
            </a:r>
          </a:p>
        </p:txBody>
      </p:sp>
      <p:pic>
        <p:nvPicPr>
          <p:cNvPr id="4710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450" y="34925"/>
            <a:ext cx="4643438" cy="217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511550" cy="40449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7109" name="Rectangle 7"/>
          <p:cNvSpPr>
            <a:spLocks noChangeArrowheads="1"/>
          </p:cNvSpPr>
          <p:nvPr/>
        </p:nvSpPr>
        <p:spPr bwMode="auto">
          <a:xfrm>
            <a:off x="3621088" y="2708275"/>
            <a:ext cx="5400675" cy="1800225"/>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baseline="30000">
                <a:solidFill>
                  <a:schemeClr val="tx1"/>
                </a:solidFill>
                <a:latin typeface="Cambria" panose="02040503050406030204" pitchFamily="18" charset="0"/>
                <a:cs typeface="Arial" panose="020B0604020202020204" pitchFamily="34" charset="0"/>
              </a:defRPr>
            </a:lvl1pPr>
            <a:lvl2pPr marL="742950" indent="-285750" eaLnBrk="0" hangingPunct="0">
              <a:defRPr baseline="30000">
                <a:solidFill>
                  <a:schemeClr val="tx1"/>
                </a:solidFill>
                <a:latin typeface="Cambria" panose="02040503050406030204" pitchFamily="18" charset="0"/>
                <a:cs typeface="Arial" panose="020B0604020202020204" pitchFamily="34" charset="0"/>
              </a:defRPr>
            </a:lvl2pPr>
            <a:lvl3pPr marL="1143000" indent="-228600" eaLnBrk="0" hangingPunct="0">
              <a:defRPr baseline="30000">
                <a:solidFill>
                  <a:schemeClr val="tx1"/>
                </a:solidFill>
                <a:latin typeface="Cambria" panose="02040503050406030204" pitchFamily="18" charset="0"/>
                <a:cs typeface="Arial" panose="020B0604020202020204" pitchFamily="34" charset="0"/>
              </a:defRPr>
            </a:lvl3pPr>
            <a:lvl4pPr marL="1600200" indent="-228600" eaLnBrk="0" hangingPunct="0">
              <a:defRPr baseline="30000">
                <a:solidFill>
                  <a:schemeClr val="tx1"/>
                </a:solidFill>
                <a:latin typeface="Cambria" panose="02040503050406030204" pitchFamily="18" charset="0"/>
                <a:cs typeface="Arial" panose="020B0604020202020204" pitchFamily="34" charset="0"/>
              </a:defRPr>
            </a:lvl4pPr>
            <a:lvl5pPr marL="2057400" indent="-228600" eaLnBrk="0" hangingPunct="0">
              <a:defRPr baseline="30000">
                <a:solidFill>
                  <a:schemeClr val="tx1"/>
                </a:solidFill>
                <a:latin typeface="Cambria" panose="02040503050406030204" pitchFamily="18" charset="0"/>
                <a:cs typeface="Arial" panose="020B0604020202020204" pitchFamily="34" charset="0"/>
              </a:defRPr>
            </a:lvl5pPr>
            <a:lvl6pPr marL="25146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6pPr>
            <a:lvl7pPr marL="29718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7pPr>
            <a:lvl8pPr marL="34290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8pPr>
            <a:lvl9pPr marL="38862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9pPr>
          </a:lstStyle>
          <a:p>
            <a:pPr>
              <a:spcBef>
                <a:spcPct val="20000"/>
              </a:spcBef>
              <a:buFontTx/>
              <a:buChar char="•"/>
            </a:pPr>
            <a:r>
              <a:rPr lang="en-US" altLang="ar-JO" sz="2200" baseline="0">
                <a:solidFill>
                  <a:schemeClr val="bg1"/>
                </a:solidFill>
                <a:latin typeface="Arial" panose="020B0604020202020204" pitchFamily="34" charset="0"/>
              </a:rPr>
              <a:t>The distance between two sugars or phosphate is about double that of the thickness of the nitrogen bases which thus leaves a hole between the bases.</a:t>
            </a:r>
          </a:p>
          <a:p>
            <a:pPr>
              <a:spcBef>
                <a:spcPct val="20000"/>
              </a:spcBef>
              <a:buFontTx/>
              <a:buChar char="•"/>
            </a:pPr>
            <a:r>
              <a:rPr lang="en-AU" altLang="ja-JP" sz="2200" baseline="0">
                <a:solidFill>
                  <a:schemeClr val="bg1"/>
                </a:solidFill>
                <a:latin typeface="Arial" panose="020B0604020202020204" pitchFamily="34" charset="0"/>
                <a:ea typeface="ＭＳ Ｐゴシック" panose="020B0600070205080204" pitchFamily="34" charset="-128"/>
              </a:rPr>
              <a:t>How DNA gets rid of the ‘holes’? </a:t>
            </a:r>
            <a:endParaRPr lang="en-AU" altLang="ar-JO" sz="2200" baseline="0">
              <a:solidFill>
                <a:schemeClr val="bg1"/>
              </a:solidFill>
              <a:latin typeface="Arial" panose="020B0604020202020204" pitchFamily="34" charset="0"/>
            </a:endParaRPr>
          </a:p>
        </p:txBody>
      </p:sp>
      <p:sp>
        <p:nvSpPr>
          <p:cNvPr id="47110" name="Rectangle 7"/>
          <p:cNvSpPr>
            <a:spLocks noChangeArrowheads="1"/>
          </p:cNvSpPr>
          <p:nvPr/>
        </p:nvSpPr>
        <p:spPr bwMode="auto">
          <a:xfrm>
            <a:off x="3708400" y="2347913"/>
            <a:ext cx="2808288" cy="288925"/>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baseline="30000">
                <a:solidFill>
                  <a:schemeClr val="tx1"/>
                </a:solidFill>
                <a:latin typeface="Cambria" panose="02040503050406030204" pitchFamily="18" charset="0"/>
                <a:cs typeface="Arial" panose="020B0604020202020204" pitchFamily="34" charset="0"/>
              </a:defRPr>
            </a:lvl1pPr>
            <a:lvl2pPr marL="742950" indent="-285750" eaLnBrk="0" hangingPunct="0">
              <a:defRPr baseline="30000">
                <a:solidFill>
                  <a:schemeClr val="tx1"/>
                </a:solidFill>
                <a:latin typeface="Cambria" panose="02040503050406030204" pitchFamily="18" charset="0"/>
                <a:cs typeface="Arial" panose="020B0604020202020204" pitchFamily="34" charset="0"/>
              </a:defRPr>
            </a:lvl2pPr>
            <a:lvl3pPr marL="1143000" indent="-228600" eaLnBrk="0" hangingPunct="0">
              <a:defRPr baseline="30000">
                <a:solidFill>
                  <a:schemeClr val="tx1"/>
                </a:solidFill>
                <a:latin typeface="Cambria" panose="02040503050406030204" pitchFamily="18" charset="0"/>
                <a:cs typeface="Arial" panose="020B0604020202020204" pitchFamily="34" charset="0"/>
              </a:defRPr>
            </a:lvl3pPr>
            <a:lvl4pPr marL="1600200" indent="-228600" eaLnBrk="0" hangingPunct="0">
              <a:defRPr baseline="30000">
                <a:solidFill>
                  <a:schemeClr val="tx1"/>
                </a:solidFill>
                <a:latin typeface="Cambria" panose="02040503050406030204" pitchFamily="18" charset="0"/>
                <a:cs typeface="Arial" panose="020B0604020202020204" pitchFamily="34" charset="0"/>
              </a:defRPr>
            </a:lvl4pPr>
            <a:lvl5pPr marL="2057400" indent="-228600" eaLnBrk="0" hangingPunct="0">
              <a:defRPr baseline="30000">
                <a:solidFill>
                  <a:schemeClr val="tx1"/>
                </a:solidFill>
                <a:latin typeface="Cambria" panose="02040503050406030204" pitchFamily="18" charset="0"/>
                <a:cs typeface="Arial" panose="020B0604020202020204" pitchFamily="34" charset="0"/>
              </a:defRPr>
            </a:lvl5pPr>
            <a:lvl6pPr marL="25146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6pPr>
            <a:lvl7pPr marL="29718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7pPr>
            <a:lvl8pPr marL="34290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8pPr>
            <a:lvl9pPr marL="38862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9pPr>
          </a:lstStyle>
          <a:p>
            <a:pPr>
              <a:spcBef>
                <a:spcPct val="20000"/>
              </a:spcBef>
              <a:buFontTx/>
              <a:buChar char="•"/>
            </a:pPr>
            <a:r>
              <a:rPr lang="en-US" altLang="ar-JO" b="1" baseline="0">
                <a:solidFill>
                  <a:schemeClr val="bg1"/>
                </a:solidFill>
                <a:latin typeface="Arial" panose="020B0604020202020204" pitchFamily="34" charset="0"/>
              </a:rPr>
              <a:t>Why DNA is spiral?</a:t>
            </a:r>
            <a:endParaRPr lang="en-AU" altLang="ar-JO" b="1" baseline="0">
              <a:solidFill>
                <a:schemeClr val="bg1"/>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68313" y="146050"/>
            <a:ext cx="8229600" cy="762000"/>
          </a:xfrm>
          <a:noFill/>
        </p:spPr>
        <p:txBody>
          <a:bodyPr>
            <a:spAutoFit/>
          </a:bodyPr>
          <a:lstStyle/>
          <a:p>
            <a:pPr eaLnBrk="1" hangingPunct="1"/>
            <a:r>
              <a:rPr lang="en-AU" altLang="ar-JO" b="1" u="sng" smtClean="0">
                <a:solidFill>
                  <a:schemeClr val="bg1"/>
                </a:solidFill>
              </a:rPr>
              <a:t>Grooves </a:t>
            </a:r>
            <a:r>
              <a:rPr lang="en-AU" altLang="ja-JP" sz="2000" b="1" u="sng" smtClean="0">
                <a:solidFill>
                  <a:schemeClr val="bg1"/>
                </a:solidFill>
                <a:ea typeface="ＭＳ Ｐゴシック" panose="020B0600070205080204" pitchFamily="34" charset="-128"/>
              </a:rPr>
              <a:t>(space between strands)</a:t>
            </a:r>
            <a:r>
              <a:rPr lang="en-AU" altLang="ja-JP" sz="2000" smtClean="0">
                <a:solidFill>
                  <a:schemeClr val="bg1"/>
                </a:solidFill>
                <a:ea typeface="ＭＳ Ｐゴシック" panose="020B0600070205080204" pitchFamily="34" charset="-128"/>
              </a:rPr>
              <a:t> </a:t>
            </a:r>
            <a:endParaRPr lang="en-US" altLang="ar-JO" sz="2000" smtClean="0">
              <a:solidFill>
                <a:schemeClr val="bg1"/>
              </a:solidFill>
            </a:endParaRPr>
          </a:p>
        </p:txBody>
      </p:sp>
      <p:sp>
        <p:nvSpPr>
          <p:cNvPr id="48131" name="Text Box 5"/>
          <p:cNvSpPr txBox="1">
            <a:spLocks noChangeArrowheads="1"/>
          </p:cNvSpPr>
          <p:nvPr/>
        </p:nvSpPr>
        <p:spPr bwMode="auto">
          <a:xfrm>
            <a:off x="5003800" y="2781300"/>
            <a:ext cx="720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30000">
                <a:solidFill>
                  <a:schemeClr val="tx1"/>
                </a:solidFill>
                <a:latin typeface="Cambria" panose="02040503050406030204" pitchFamily="18" charset="0"/>
                <a:cs typeface="Arial" panose="020B0604020202020204" pitchFamily="34" charset="0"/>
              </a:defRPr>
            </a:lvl1pPr>
            <a:lvl2pPr marL="742950" indent="-285750" eaLnBrk="0" hangingPunct="0">
              <a:defRPr baseline="30000">
                <a:solidFill>
                  <a:schemeClr val="tx1"/>
                </a:solidFill>
                <a:latin typeface="Cambria" panose="02040503050406030204" pitchFamily="18" charset="0"/>
                <a:cs typeface="Arial" panose="020B0604020202020204" pitchFamily="34" charset="0"/>
              </a:defRPr>
            </a:lvl2pPr>
            <a:lvl3pPr marL="1143000" indent="-228600" eaLnBrk="0" hangingPunct="0">
              <a:defRPr baseline="30000">
                <a:solidFill>
                  <a:schemeClr val="tx1"/>
                </a:solidFill>
                <a:latin typeface="Cambria" panose="02040503050406030204" pitchFamily="18" charset="0"/>
                <a:cs typeface="Arial" panose="020B0604020202020204" pitchFamily="34" charset="0"/>
              </a:defRPr>
            </a:lvl3pPr>
            <a:lvl4pPr marL="1600200" indent="-228600" eaLnBrk="0" hangingPunct="0">
              <a:defRPr baseline="30000">
                <a:solidFill>
                  <a:schemeClr val="tx1"/>
                </a:solidFill>
                <a:latin typeface="Cambria" panose="02040503050406030204" pitchFamily="18" charset="0"/>
                <a:cs typeface="Arial" panose="020B0604020202020204" pitchFamily="34" charset="0"/>
              </a:defRPr>
            </a:lvl4pPr>
            <a:lvl5pPr marL="2057400" indent="-228600" eaLnBrk="0" hangingPunct="0">
              <a:defRPr baseline="30000">
                <a:solidFill>
                  <a:schemeClr val="tx1"/>
                </a:solidFill>
                <a:latin typeface="Cambria" panose="02040503050406030204" pitchFamily="18" charset="0"/>
                <a:cs typeface="Arial" panose="020B0604020202020204" pitchFamily="34" charset="0"/>
              </a:defRPr>
            </a:lvl5pPr>
            <a:lvl6pPr marL="25146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6pPr>
            <a:lvl7pPr marL="29718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7pPr>
            <a:lvl8pPr marL="34290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8pPr>
            <a:lvl9pPr marL="38862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9pPr>
          </a:lstStyle>
          <a:p>
            <a:pPr eaLnBrk="1" hangingPunct="1">
              <a:spcBef>
                <a:spcPct val="50000"/>
              </a:spcBef>
            </a:pPr>
            <a:r>
              <a:rPr lang="en-AU" altLang="ja-JP" u="sng" baseline="0">
                <a:ea typeface="ＭＳ Ｐゴシック" panose="020B0600070205080204" pitchFamily="34" charset="-128"/>
              </a:rPr>
              <a:t>22 Å </a:t>
            </a:r>
            <a:endParaRPr lang="en-AU" altLang="ar-JO" u="sng" baseline="0"/>
          </a:p>
        </p:txBody>
      </p:sp>
      <p:sp>
        <p:nvSpPr>
          <p:cNvPr id="48132" name="Text Box 6"/>
          <p:cNvSpPr txBox="1">
            <a:spLocks noChangeArrowheads="1"/>
          </p:cNvSpPr>
          <p:nvPr/>
        </p:nvSpPr>
        <p:spPr bwMode="auto">
          <a:xfrm>
            <a:off x="5364163" y="5734050"/>
            <a:ext cx="7921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30000">
                <a:solidFill>
                  <a:schemeClr val="tx1"/>
                </a:solidFill>
                <a:latin typeface="Cambria" panose="02040503050406030204" pitchFamily="18" charset="0"/>
                <a:cs typeface="Arial" panose="020B0604020202020204" pitchFamily="34" charset="0"/>
              </a:defRPr>
            </a:lvl1pPr>
            <a:lvl2pPr marL="742950" indent="-285750" eaLnBrk="0" hangingPunct="0">
              <a:defRPr baseline="30000">
                <a:solidFill>
                  <a:schemeClr val="tx1"/>
                </a:solidFill>
                <a:latin typeface="Cambria" panose="02040503050406030204" pitchFamily="18" charset="0"/>
                <a:cs typeface="Arial" panose="020B0604020202020204" pitchFamily="34" charset="0"/>
              </a:defRPr>
            </a:lvl2pPr>
            <a:lvl3pPr marL="1143000" indent="-228600" eaLnBrk="0" hangingPunct="0">
              <a:defRPr baseline="30000">
                <a:solidFill>
                  <a:schemeClr val="tx1"/>
                </a:solidFill>
                <a:latin typeface="Cambria" panose="02040503050406030204" pitchFamily="18" charset="0"/>
                <a:cs typeface="Arial" panose="020B0604020202020204" pitchFamily="34" charset="0"/>
              </a:defRPr>
            </a:lvl3pPr>
            <a:lvl4pPr marL="1600200" indent="-228600" eaLnBrk="0" hangingPunct="0">
              <a:defRPr baseline="30000">
                <a:solidFill>
                  <a:schemeClr val="tx1"/>
                </a:solidFill>
                <a:latin typeface="Cambria" panose="02040503050406030204" pitchFamily="18" charset="0"/>
                <a:cs typeface="Arial" panose="020B0604020202020204" pitchFamily="34" charset="0"/>
              </a:defRPr>
            </a:lvl4pPr>
            <a:lvl5pPr marL="2057400" indent="-228600" eaLnBrk="0" hangingPunct="0">
              <a:defRPr baseline="30000">
                <a:solidFill>
                  <a:schemeClr val="tx1"/>
                </a:solidFill>
                <a:latin typeface="Cambria" panose="02040503050406030204" pitchFamily="18" charset="0"/>
                <a:cs typeface="Arial" panose="020B0604020202020204" pitchFamily="34" charset="0"/>
              </a:defRPr>
            </a:lvl5pPr>
            <a:lvl6pPr marL="25146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6pPr>
            <a:lvl7pPr marL="29718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7pPr>
            <a:lvl8pPr marL="34290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8pPr>
            <a:lvl9pPr marL="38862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9pPr>
          </a:lstStyle>
          <a:p>
            <a:pPr eaLnBrk="1" hangingPunct="1">
              <a:spcBef>
                <a:spcPct val="50000"/>
              </a:spcBef>
            </a:pPr>
            <a:r>
              <a:rPr lang="en-AU" altLang="ja-JP" u="sng" baseline="0">
                <a:ea typeface="ＭＳ Ｐゴシック" panose="020B0600070205080204" pitchFamily="34" charset="-128"/>
              </a:rPr>
              <a:t>12 Å </a:t>
            </a:r>
            <a:endParaRPr lang="en-AU" altLang="ar-JO" u="sng" baseline="0"/>
          </a:p>
        </p:txBody>
      </p:sp>
      <p:sp>
        <p:nvSpPr>
          <p:cNvPr id="48133" name="Text Box 7"/>
          <p:cNvSpPr txBox="1">
            <a:spLocks noChangeArrowheads="1"/>
          </p:cNvSpPr>
          <p:nvPr/>
        </p:nvSpPr>
        <p:spPr bwMode="auto">
          <a:xfrm>
            <a:off x="6011863" y="3933825"/>
            <a:ext cx="288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30000">
                <a:solidFill>
                  <a:schemeClr val="tx1"/>
                </a:solidFill>
                <a:latin typeface="Cambria" panose="02040503050406030204" pitchFamily="18" charset="0"/>
                <a:cs typeface="Arial" panose="020B0604020202020204" pitchFamily="34" charset="0"/>
              </a:defRPr>
            </a:lvl1pPr>
            <a:lvl2pPr marL="742950" indent="-285750" eaLnBrk="0" hangingPunct="0">
              <a:defRPr baseline="30000">
                <a:solidFill>
                  <a:schemeClr val="tx1"/>
                </a:solidFill>
                <a:latin typeface="Cambria" panose="02040503050406030204" pitchFamily="18" charset="0"/>
                <a:cs typeface="Arial" panose="020B0604020202020204" pitchFamily="34" charset="0"/>
              </a:defRPr>
            </a:lvl2pPr>
            <a:lvl3pPr marL="1143000" indent="-228600" eaLnBrk="0" hangingPunct="0">
              <a:defRPr baseline="30000">
                <a:solidFill>
                  <a:schemeClr val="tx1"/>
                </a:solidFill>
                <a:latin typeface="Cambria" panose="02040503050406030204" pitchFamily="18" charset="0"/>
                <a:cs typeface="Arial" panose="020B0604020202020204" pitchFamily="34" charset="0"/>
              </a:defRPr>
            </a:lvl3pPr>
            <a:lvl4pPr marL="1600200" indent="-228600" eaLnBrk="0" hangingPunct="0">
              <a:defRPr baseline="30000">
                <a:solidFill>
                  <a:schemeClr val="tx1"/>
                </a:solidFill>
                <a:latin typeface="Cambria" panose="02040503050406030204" pitchFamily="18" charset="0"/>
                <a:cs typeface="Arial" panose="020B0604020202020204" pitchFamily="34" charset="0"/>
              </a:defRPr>
            </a:lvl4pPr>
            <a:lvl5pPr marL="2057400" indent="-228600" eaLnBrk="0" hangingPunct="0">
              <a:defRPr baseline="30000">
                <a:solidFill>
                  <a:schemeClr val="tx1"/>
                </a:solidFill>
                <a:latin typeface="Cambria" panose="02040503050406030204" pitchFamily="18" charset="0"/>
                <a:cs typeface="Arial" panose="020B0604020202020204" pitchFamily="34" charset="0"/>
              </a:defRPr>
            </a:lvl5pPr>
            <a:lvl6pPr marL="25146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6pPr>
            <a:lvl7pPr marL="29718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7pPr>
            <a:lvl8pPr marL="34290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8pPr>
            <a:lvl9pPr marL="38862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9pPr>
          </a:lstStyle>
          <a:p>
            <a:pPr eaLnBrk="1" hangingPunct="1">
              <a:spcBef>
                <a:spcPct val="50000"/>
              </a:spcBef>
            </a:pPr>
            <a:r>
              <a:rPr lang="en-AU" altLang="ar-JO" baseline="0"/>
              <a:t>A</a:t>
            </a:r>
          </a:p>
        </p:txBody>
      </p:sp>
      <p:sp>
        <p:nvSpPr>
          <p:cNvPr id="48134" name="Text Box 8"/>
          <p:cNvSpPr txBox="1">
            <a:spLocks noChangeArrowheads="1"/>
          </p:cNvSpPr>
          <p:nvPr/>
        </p:nvSpPr>
        <p:spPr bwMode="auto">
          <a:xfrm>
            <a:off x="4500563" y="3933825"/>
            <a:ext cx="3587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30000">
                <a:solidFill>
                  <a:schemeClr val="tx1"/>
                </a:solidFill>
                <a:latin typeface="Cambria" panose="02040503050406030204" pitchFamily="18" charset="0"/>
                <a:cs typeface="Arial" panose="020B0604020202020204" pitchFamily="34" charset="0"/>
              </a:defRPr>
            </a:lvl1pPr>
            <a:lvl2pPr marL="742950" indent="-285750" eaLnBrk="0" hangingPunct="0">
              <a:defRPr baseline="30000">
                <a:solidFill>
                  <a:schemeClr val="tx1"/>
                </a:solidFill>
                <a:latin typeface="Cambria" panose="02040503050406030204" pitchFamily="18" charset="0"/>
                <a:cs typeface="Arial" panose="020B0604020202020204" pitchFamily="34" charset="0"/>
              </a:defRPr>
            </a:lvl2pPr>
            <a:lvl3pPr marL="1143000" indent="-228600" eaLnBrk="0" hangingPunct="0">
              <a:defRPr baseline="30000">
                <a:solidFill>
                  <a:schemeClr val="tx1"/>
                </a:solidFill>
                <a:latin typeface="Cambria" panose="02040503050406030204" pitchFamily="18" charset="0"/>
                <a:cs typeface="Arial" panose="020B0604020202020204" pitchFamily="34" charset="0"/>
              </a:defRPr>
            </a:lvl3pPr>
            <a:lvl4pPr marL="1600200" indent="-228600" eaLnBrk="0" hangingPunct="0">
              <a:defRPr baseline="30000">
                <a:solidFill>
                  <a:schemeClr val="tx1"/>
                </a:solidFill>
                <a:latin typeface="Cambria" panose="02040503050406030204" pitchFamily="18" charset="0"/>
                <a:cs typeface="Arial" panose="020B0604020202020204" pitchFamily="34" charset="0"/>
              </a:defRPr>
            </a:lvl4pPr>
            <a:lvl5pPr marL="2057400" indent="-228600" eaLnBrk="0" hangingPunct="0">
              <a:defRPr baseline="30000">
                <a:solidFill>
                  <a:schemeClr val="tx1"/>
                </a:solidFill>
                <a:latin typeface="Cambria" panose="02040503050406030204" pitchFamily="18" charset="0"/>
                <a:cs typeface="Arial" panose="020B0604020202020204" pitchFamily="34" charset="0"/>
              </a:defRPr>
            </a:lvl5pPr>
            <a:lvl6pPr marL="25146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6pPr>
            <a:lvl7pPr marL="29718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7pPr>
            <a:lvl8pPr marL="34290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8pPr>
            <a:lvl9pPr marL="38862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9pPr>
          </a:lstStyle>
          <a:p>
            <a:pPr eaLnBrk="1" hangingPunct="1">
              <a:spcBef>
                <a:spcPct val="50000"/>
              </a:spcBef>
            </a:pPr>
            <a:r>
              <a:rPr lang="en-AU" altLang="ar-JO" baseline="0"/>
              <a:t>T</a:t>
            </a:r>
          </a:p>
        </p:txBody>
      </p:sp>
      <p:sp>
        <p:nvSpPr>
          <p:cNvPr id="48135" name="Line 10"/>
          <p:cNvSpPr>
            <a:spLocks noChangeShapeType="1"/>
          </p:cNvSpPr>
          <p:nvPr/>
        </p:nvSpPr>
        <p:spPr bwMode="auto">
          <a:xfrm flipH="1" flipV="1">
            <a:off x="6588125" y="3068638"/>
            <a:ext cx="0" cy="215900"/>
          </a:xfrm>
          <a:prstGeom prst="line">
            <a:avLst/>
          </a:prstGeom>
          <a:noFill/>
          <a:ln w="158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ar-JO"/>
          </a:p>
        </p:txBody>
      </p:sp>
      <p:sp>
        <p:nvSpPr>
          <p:cNvPr id="48136" name="Line 12"/>
          <p:cNvSpPr>
            <a:spLocks noChangeShapeType="1"/>
          </p:cNvSpPr>
          <p:nvPr/>
        </p:nvSpPr>
        <p:spPr bwMode="auto">
          <a:xfrm flipV="1">
            <a:off x="4500563" y="3357563"/>
            <a:ext cx="0" cy="287337"/>
          </a:xfrm>
          <a:prstGeom prst="line">
            <a:avLst/>
          </a:prstGeom>
          <a:noFill/>
          <a:ln w="158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ar-JO"/>
          </a:p>
        </p:txBody>
      </p:sp>
      <p:pic>
        <p:nvPicPr>
          <p:cNvPr id="4813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981075"/>
            <a:ext cx="6048375" cy="567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8" name="Text Box 9"/>
          <p:cNvSpPr txBox="1">
            <a:spLocks noChangeArrowheads="1"/>
          </p:cNvSpPr>
          <p:nvPr/>
        </p:nvSpPr>
        <p:spPr bwMode="auto">
          <a:xfrm>
            <a:off x="4570413" y="981075"/>
            <a:ext cx="19748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30000">
                <a:solidFill>
                  <a:schemeClr val="tx1"/>
                </a:solidFill>
                <a:latin typeface="Cambria" panose="02040503050406030204" pitchFamily="18" charset="0"/>
                <a:cs typeface="Arial" panose="020B0604020202020204" pitchFamily="34" charset="0"/>
              </a:defRPr>
            </a:lvl1pPr>
            <a:lvl2pPr marL="742950" indent="-285750" eaLnBrk="0" hangingPunct="0">
              <a:defRPr baseline="30000">
                <a:solidFill>
                  <a:schemeClr val="tx1"/>
                </a:solidFill>
                <a:latin typeface="Cambria" panose="02040503050406030204" pitchFamily="18" charset="0"/>
                <a:cs typeface="Arial" panose="020B0604020202020204" pitchFamily="34" charset="0"/>
              </a:defRPr>
            </a:lvl2pPr>
            <a:lvl3pPr marL="1143000" indent="-228600" eaLnBrk="0" hangingPunct="0">
              <a:defRPr baseline="30000">
                <a:solidFill>
                  <a:schemeClr val="tx1"/>
                </a:solidFill>
                <a:latin typeface="Cambria" panose="02040503050406030204" pitchFamily="18" charset="0"/>
                <a:cs typeface="Arial" panose="020B0604020202020204" pitchFamily="34" charset="0"/>
              </a:defRPr>
            </a:lvl3pPr>
            <a:lvl4pPr marL="1600200" indent="-228600" eaLnBrk="0" hangingPunct="0">
              <a:defRPr baseline="30000">
                <a:solidFill>
                  <a:schemeClr val="tx1"/>
                </a:solidFill>
                <a:latin typeface="Cambria" panose="02040503050406030204" pitchFamily="18" charset="0"/>
                <a:cs typeface="Arial" panose="020B0604020202020204" pitchFamily="34" charset="0"/>
              </a:defRPr>
            </a:lvl4pPr>
            <a:lvl5pPr marL="2057400" indent="-228600" eaLnBrk="0" hangingPunct="0">
              <a:defRPr baseline="30000">
                <a:solidFill>
                  <a:schemeClr val="tx1"/>
                </a:solidFill>
                <a:latin typeface="Cambria" panose="02040503050406030204" pitchFamily="18" charset="0"/>
                <a:cs typeface="Arial" panose="020B0604020202020204" pitchFamily="34" charset="0"/>
              </a:defRPr>
            </a:lvl5pPr>
            <a:lvl6pPr marL="25146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6pPr>
            <a:lvl7pPr marL="29718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7pPr>
            <a:lvl8pPr marL="34290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8pPr>
            <a:lvl9pPr marL="38862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9pPr>
          </a:lstStyle>
          <a:p>
            <a:pPr eaLnBrk="1" hangingPunct="1">
              <a:spcBef>
                <a:spcPct val="50000"/>
              </a:spcBef>
            </a:pPr>
            <a:r>
              <a:rPr lang="en-AU" altLang="ja-JP" b="1">
                <a:ea typeface="ＭＳ Ｐゴシック" panose="020B0600070205080204" pitchFamily="34" charset="-128"/>
              </a:rPr>
              <a:t>N7 atom of the purine ring and the C5 atom of the pyrimidine ring face out into the major groove </a:t>
            </a:r>
            <a:endParaRPr lang="en-AU" altLang="ar-JO" b="1"/>
          </a:p>
        </p:txBody>
      </p:sp>
      <p:pic>
        <p:nvPicPr>
          <p:cNvPr id="48139"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 y="1279525"/>
            <a:ext cx="3241675" cy="488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5" descr="dna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1138" y="0"/>
            <a:ext cx="62849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33" descr="bro25332_11_15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46688" y="404813"/>
            <a:ext cx="3717925" cy="587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34" descr="bro25332_11_15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6613" y="549275"/>
            <a:ext cx="4022725" cy="577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Rectangle 846"/>
          <p:cNvSpPr>
            <a:spLocks noChangeArrowheads="1"/>
          </p:cNvSpPr>
          <p:nvPr/>
        </p:nvSpPr>
        <p:spPr bwMode="auto">
          <a:xfrm>
            <a:off x="107950" y="2844800"/>
            <a:ext cx="79692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aseline="30000">
                <a:solidFill>
                  <a:schemeClr val="tx1"/>
                </a:solidFill>
                <a:latin typeface="Cambria" panose="02040503050406030204" pitchFamily="18" charset="0"/>
                <a:cs typeface="Arial" panose="020B0604020202020204" pitchFamily="34" charset="0"/>
              </a:defRPr>
            </a:lvl1pPr>
            <a:lvl2pPr marL="742950" indent="-285750" eaLnBrk="0" hangingPunct="0">
              <a:defRPr baseline="30000">
                <a:solidFill>
                  <a:schemeClr val="tx1"/>
                </a:solidFill>
                <a:latin typeface="Cambria" panose="02040503050406030204" pitchFamily="18" charset="0"/>
                <a:cs typeface="Arial" panose="020B0604020202020204" pitchFamily="34" charset="0"/>
              </a:defRPr>
            </a:lvl2pPr>
            <a:lvl3pPr marL="1143000" indent="-228600" eaLnBrk="0" hangingPunct="0">
              <a:defRPr baseline="30000">
                <a:solidFill>
                  <a:schemeClr val="tx1"/>
                </a:solidFill>
                <a:latin typeface="Cambria" panose="02040503050406030204" pitchFamily="18" charset="0"/>
                <a:cs typeface="Arial" panose="020B0604020202020204" pitchFamily="34" charset="0"/>
              </a:defRPr>
            </a:lvl3pPr>
            <a:lvl4pPr marL="1600200" indent="-228600" eaLnBrk="0" hangingPunct="0">
              <a:defRPr baseline="30000">
                <a:solidFill>
                  <a:schemeClr val="tx1"/>
                </a:solidFill>
                <a:latin typeface="Cambria" panose="02040503050406030204" pitchFamily="18" charset="0"/>
                <a:cs typeface="Arial" panose="020B0604020202020204" pitchFamily="34" charset="0"/>
              </a:defRPr>
            </a:lvl4pPr>
            <a:lvl5pPr marL="2057400" indent="-228600" eaLnBrk="0" hangingPunct="0">
              <a:defRPr baseline="30000">
                <a:solidFill>
                  <a:schemeClr val="tx1"/>
                </a:solidFill>
                <a:latin typeface="Cambria" panose="02040503050406030204" pitchFamily="18" charset="0"/>
                <a:cs typeface="Arial" panose="020B0604020202020204" pitchFamily="34" charset="0"/>
              </a:defRPr>
            </a:lvl5pPr>
            <a:lvl6pPr marL="25146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6pPr>
            <a:lvl7pPr marL="29718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7pPr>
            <a:lvl8pPr marL="34290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8pPr>
            <a:lvl9pPr marL="38862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9pPr>
          </a:lstStyle>
          <a:p>
            <a:pPr eaLnBrk="1" hangingPunct="1"/>
            <a:r>
              <a:rPr lang="en-US" altLang="ar-JO" sz="2800" b="1">
                <a:solidFill>
                  <a:schemeClr val="bg1"/>
                </a:solidFill>
                <a:latin typeface="Helvetica" panose="020B0604020202020204" pitchFamily="34" charset="0"/>
              </a:rPr>
              <a:t>Minor</a:t>
            </a:r>
          </a:p>
          <a:p>
            <a:pPr eaLnBrk="1" hangingPunct="1"/>
            <a:r>
              <a:rPr lang="en-US" altLang="ar-JO" sz="2800" b="1">
                <a:solidFill>
                  <a:schemeClr val="bg1"/>
                </a:solidFill>
                <a:latin typeface="Helvetica" panose="020B0604020202020204" pitchFamily="34" charset="0"/>
              </a:rPr>
              <a:t>groove</a:t>
            </a:r>
            <a:endParaRPr lang="en-US" altLang="ar-JO" sz="2800" b="1">
              <a:solidFill>
                <a:schemeClr val="bg1"/>
              </a:solidFill>
            </a:endParaRPr>
          </a:p>
        </p:txBody>
      </p:sp>
      <p:sp>
        <p:nvSpPr>
          <p:cNvPr id="57351" name="Rectangle 869"/>
          <p:cNvSpPr>
            <a:spLocks noChangeArrowheads="1"/>
          </p:cNvSpPr>
          <p:nvPr/>
        </p:nvSpPr>
        <p:spPr bwMode="auto">
          <a:xfrm>
            <a:off x="900113" y="5662613"/>
            <a:ext cx="1079500" cy="574675"/>
          </a:xfrm>
          <a:prstGeom prst="rect">
            <a:avLst/>
          </a:prstGeom>
          <a:noFill/>
          <a:ln w="9525">
            <a:noFill/>
            <a:miter lim="800000"/>
            <a:headEnd/>
            <a:tailEnd/>
          </a:ln>
        </p:spPr>
        <p:txBody>
          <a:bodyPr lIns="0" tIns="0" rIns="0" bIns="0">
            <a:spAutoFit/>
          </a:bodyPr>
          <a:lstStyle/>
          <a:p>
            <a:pPr>
              <a:defRPr/>
            </a:pPr>
            <a:r>
              <a:rPr lang="en-US" sz="2800" b="1" dirty="0">
                <a:solidFill>
                  <a:schemeClr val="bg1">
                    <a:lumMod val="50000"/>
                  </a:schemeClr>
                </a:solidFill>
                <a:latin typeface="Times New Roman" pitchFamily="18" charset="0"/>
                <a:cs typeface="Times New Roman" pitchFamily="18" charset="0"/>
              </a:rPr>
              <a:t>Major</a:t>
            </a:r>
          </a:p>
          <a:p>
            <a:pPr>
              <a:defRPr/>
            </a:pPr>
            <a:r>
              <a:rPr lang="en-US" sz="2800" b="1" dirty="0">
                <a:solidFill>
                  <a:schemeClr val="bg1">
                    <a:lumMod val="50000"/>
                  </a:schemeClr>
                </a:solidFill>
                <a:latin typeface="Times New Roman" pitchFamily="18" charset="0"/>
                <a:cs typeface="Times New Roman" pitchFamily="18" charset="0"/>
              </a:rPr>
              <a:t>groove</a:t>
            </a:r>
          </a:p>
        </p:txBody>
      </p:sp>
      <p:sp>
        <p:nvSpPr>
          <p:cNvPr id="50182" name="Rectangle 880"/>
          <p:cNvSpPr>
            <a:spLocks noChangeArrowheads="1"/>
          </p:cNvSpPr>
          <p:nvPr/>
        </p:nvSpPr>
        <p:spPr bwMode="auto">
          <a:xfrm>
            <a:off x="5257800" y="1773238"/>
            <a:ext cx="79692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aseline="30000">
                <a:solidFill>
                  <a:schemeClr val="tx1"/>
                </a:solidFill>
                <a:latin typeface="Cambria" panose="02040503050406030204" pitchFamily="18" charset="0"/>
                <a:cs typeface="Arial" panose="020B0604020202020204" pitchFamily="34" charset="0"/>
              </a:defRPr>
            </a:lvl1pPr>
            <a:lvl2pPr marL="742950" indent="-285750" eaLnBrk="0" hangingPunct="0">
              <a:defRPr baseline="30000">
                <a:solidFill>
                  <a:schemeClr val="tx1"/>
                </a:solidFill>
                <a:latin typeface="Cambria" panose="02040503050406030204" pitchFamily="18" charset="0"/>
                <a:cs typeface="Arial" panose="020B0604020202020204" pitchFamily="34" charset="0"/>
              </a:defRPr>
            </a:lvl2pPr>
            <a:lvl3pPr marL="1143000" indent="-228600" eaLnBrk="0" hangingPunct="0">
              <a:defRPr baseline="30000">
                <a:solidFill>
                  <a:schemeClr val="tx1"/>
                </a:solidFill>
                <a:latin typeface="Cambria" panose="02040503050406030204" pitchFamily="18" charset="0"/>
                <a:cs typeface="Arial" panose="020B0604020202020204" pitchFamily="34" charset="0"/>
              </a:defRPr>
            </a:lvl3pPr>
            <a:lvl4pPr marL="1600200" indent="-228600" eaLnBrk="0" hangingPunct="0">
              <a:defRPr baseline="30000">
                <a:solidFill>
                  <a:schemeClr val="tx1"/>
                </a:solidFill>
                <a:latin typeface="Cambria" panose="02040503050406030204" pitchFamily="18" charset="0"/>
                <a:cs typeface="Arial" panose="020B0604020202020204" pitchFamily="34" charset="0"/>
              </a:defRPr>
            </a:lvl4pPr>
            <a:lvl5pPr marL="2057400" indent="-228600" eaLnBrk="0" hangingPunct="0">
              <a:defRPr baseline="30000">
                <a:solidFill>
                  <a:schemeClr val="tx1"/>
                </a:solidFill>
                <a:latin typeface="Cambria" panose="02040503050406030204" pitchFamily="18" charset="0"/>
                <a:cs typeface="Arial" panose="020B0604020202020204" pitchFamily="34" charset="0"/>
              </a:defRPr>
            </a:lvl5pPr>
            <a:lvl6pPr marL="25146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6pPr>
            <a:lvl7pPr marL="29718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7pPr>
            <a:lvl8pPr marL="34290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8pPr>
            <a:lvl9pPr marL="38862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9pPr>
          </a:lstStyle>
          <a:p>
            <a:pPr eaLnBrk="1" hangingPunct="1"/>
            <a:r>
              <a:rPr lang="en-US" altLang="ar-JO" sz="2800" b="1">
                <a:latin typeface="Helvetica" panose="020B0604020202020204" pitchFamily="34" charset="0"/>
              </a:rPr>
              <a:t>Minor</a:t>
            </a:r>
          </a:p>
          <a:p>
            <a:pPr eaLnBrk="1" hangingPunct="1"/>
            <a:r>
              <a:rPr lang="en-US" altLang="ar-JO" sz="2800" b="1">
                <a:latin typeface="Helvetica" panose="020B0604020202020204" pitchFamily="34" charset="0"/>
              </a:rPr>
              <a:t>groove</a:t>
            </a:r>
            <a:endParaRPr lang="en-US" altLang="ar-JO" sz="2800" b="1"/>
          </a:p>
        </p:txBody>
      </p:sp>
      <p:sp>
        <p:nvSpPr>
          <p:cNvPr id="50183" name="Rectangle 891"/>
          <p:cNvSpPr>
            <a:spLocks noChangeArrowheads="1"/>
          </p:cNvSpPr>
          <p:nvPr/>
        </p:nvSpPr>
        <p:spPr bwMode="auto">
          <a:xfrm>
            <a:off x="5473700" y="4521200"/>
            <a:ext cx="79692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aseline="30000">
                <a:solidFill>
                  <a:schemeClr val="tx1"/>
                </a:solidFill>
                <a:latin typeface="Cambria" panose="02040503050406030204" pitchFamily="18" charset="0"/>
                <a:cs typeface="Arial" panose="020B0604020202020204" pitchFamily="34" charset="0"/>
              </a:defRPr>
            </a:lvl1pPr>
            <a:lvl2pPr marL="742950" indent="-285750" eaLnBrk="0" hangingPunct="0">
              <a:defRPr baseline="30000">
                <a:solidFill>
                  <a:schemeClr val="tx1"/>
                </a:solidFill>
                <a:latin typeface="Cambria" panose="02040503050406030204" pitchFamily="18" charset="0"/>
                <a:cs typeface="Arial" panose="020B0604020202020204" pitchFamily="34" charset="0"/>
              </a:defRPr>
            </a:lvl2pPr>
            <a:lvl3pPr marL="1143000" indent="-228600" eaLnBrk="0" hangingPunct="0">
              <a:defRPr baseline="30000">
                <a:solidFill>
                  <a:schemeClr val="tx1"/>
                </a:solidFill>
                <a:latin typeface="Cambria" panose="02040503050406030204" pitchFamily="18" charset="0"/>
                <a:cs typeface="Arial" panose="020B0604020202020204" pitchFamily="34" charset="0"/>
              </a:defRPr>
            </a:lvl3pPr>
            <a:lvl4pPr marL="1600200" indent="-228600" eaLnBrk="0" hangingPunct="0">
              <a:defRPr baseline="30000">
                <a:solidFill>
                  <a:schemeClr val="tx1"/>
                </a:solidFill>
                <a:latin typeface="Cambria" panose="02040503050406030204" pitchFamily="18" charset="0"/>
                <a:cs typeface="Arial" panose="020B0604020202020204" pitchFamily="34" charset="0"/>
              </a:defRPr>
            </a:lvl4pPr>
            <a:lvl5pPr marL="2057400" indent="-228600" eaLnBrk="0" hangingPunct="0">
              <a:defRPr baseline="30000">
                <a:solidFill>
                  <a:schemeClr val="tx1"/>
                </a:solidFill>
                <a:latin typeface="Cambria" panose="02040503050406030204" pitchFamily="18" charset="0"/>
                <a:cs typeface="Arial" panose="020B0604020202020204" pitchFamily="34" charset="0"/>
              </a:defRPr>
            </a:lvl5pPr>
            <a:lvl6pPr marL="25146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6pPr>
            <a:lvl7pPr marL="29718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7pPr>
            <a:lvl8pPr marL="34290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8pPr>
            <a:lvl9pPr marL="38862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9pPr>
          </a:lstStyle>
          <a:p>
            <a:pPr eaLnBrk="1" hangingPunct="1"/>
            <a:r>
              <a:rPr lang="en-US" altLang="ar-JO" sz="2800" b="1">
                <a:latin typeface="Helvetica" panose="020B0604020202020204" pitchFamily="34" charset="0"/>
              </a:rPr>
              <a:t>Major</a:t>
            </a:r>
          </a:p>
          <a:p>
            <a:pPr eaLnBrk="1" hangingPunct="1"/>
            <a:r>
              <a:rPr lang="en-US" altLang="ar-JO" sz="2800" b="1">
                <a:latin typeface="Helvetica" panose="020B0604020202020204" pitchFamily="34" charset="0"/>
              </a:rPr>
              <a:t>groove</a:t>
            </a:r>
            <a:endParaRPr lang="en-US" altLang="ar-JO" sz="2800" b="1"/>
          </a:p>
        </p:txBody>
      </p:sp>
      <p:grpSp>
        <p:nvGrpSpPr>
          <p:cNvPr id="50184" name="Group 106"/>
          <p:cNvGrpSpPr>
            <a:grpSpLocks/>
          </p:cNvGrpSpPr>
          <p:nvPr/>
        </p:nvGrpSpPr>
        <p:grpSpPr bwMode="auto">
          <a:xfrm>
            <a:off x="4910138" y="1812925"/>
            <a:ext cx="117475" cy="911225"/>
            <a:chOff x="4895850" y="1812925"/>
            <a:chExt cx="117475" cy="911225"/>
          </a:xfrm>
        </p:grpSpPr>
        <p:sp>
          <p:nvSpPr>
            <p:cNvPr id="50190" name="Line 902"/>
            <p:cNvSpPr>
              <a:spLocks noChangeShapeType="1"/>
            </p:cNvSpPr>
            <p:nvPr/>
          </p:nvSpPr>
          <p:spPr bwMode="auto">
            <a:xfrm>
              <a:off x="4895850" y="2270125"/>
              <a:ext cx="53975" cy="1588"/>
            </a:xfrm>
            <a:prstGeom prst="line">
              <a:avLst/>
            </a:prstGeom>
            <a:noFill/>
            <a:ln w="698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sp>
          <p:nvSpPr>
            <p:cNvPr id="50191" name="Freeform 903"/>
            <p:cNvSpPr>
              <a:spLocks/>
            </p:cNvSpPr>
            <p:nvPr/>
          </p:nvSpPr>
          <p:spPr bwMode="auto">
            <a:xfrm>
              <a:off x="4949825" y="1812925"/>
              <a:ext cx="63500" cy="911225"/>
            </a:xfrm>
            <a:custGeom>
              <a:avLst/>
              <a:gdLst>
                <a:gd name="T0" fmla="*/ 2147483647 w 40"/>
                <a:gd name="T1" fmla="*/ 0 h 574"/>
                <a:gd name="T2" fmla="*/ 2147483647 w 40"/>
                <a:gd name="T3" fmla="*/ 0 h 574"/>
                <a:gd name="T4" fmla="*/ 2147483647 w 40"/>
                <a:gd name="T5" fmla="*/ 0 h 574"/>
                <a:gd name="T6" fmla="*/ 2147483647 w 40"/>
                <a:gd name="T7" fmla="*/ 0 h 574"/>
                <a:gd name="T8" fmla="*/ 2147483647 w 40"/>
                <a:gd name="T9" fmla="*/ 2147483647 h 574"/>
                <a:gd name="T10" fmla="*/ 2147483647 w 40"/>
                <a:gd name="T11" fmla="*/ 2147483647 h 574"/>
                <a:gd name="T12" fmla="*/ 0 w 40"/>
                <a:gd name="T13" fmla="*/ 2147483647 h 574"/>
                <a:gd name="T14" fmla="*/ 0 w 40"/>
                <a:gd name="T15" fmla="*/ 2147483647 h 574"/>
                <a:gd name="T16" fmla="*/ 0 w 40"/>
                <a:gd name="T17" fmla="*/ 2147483647 h 574"/>
                <a:gd name="T18" fmla="*/ 0 w 40"/>
                <a:gd name="T19" fmla="*/ 2147483647 h 574"/>
                <a:gd name="T20" fmla="*/ 0 w 40"/>
                <a:gd name="T21" fmla="*/ 2147483647 h 574"/>
                <a:gd name="T22" fmla="*/ 2147483647 w 40"/>
                <a:gd name="T23" fmla="*/ 2147483647 h 574"/>
                <a:gd name="T24" fmla="*/ 2147483647 w 40"/>
                <a:gd name="T25" fmla="*/ 2147483647 h 574"/>
                <a:gd name="T26" fmla="*/ 2147483647 w 40"/>
                <a:gd name="T27" fmla="*/ 2147483647 h 574"/>
                <a:gd name="T28" fmla="*/ 2147483647 w 40"/>
                <a:gd name="T29" fmla="*/ 2147483647 h 574"/>
                <a:gd name="T30" fmla="*/ 2147483647 w 40"/>
                <a:gd name="T31" fmla="*/ 2147483647 h 5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
                <a:gd name="T49" fmla="*/ 0 h 574"/>
                <a:gd name="T50" fmla="*/ 40 w 40"/>
                <a:gd name="T51" fmla="*/ 574 h 5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 h="574">
                  <a:moveTo>
                    <a:pt x="40" y="0"/>
                  </a:moveTo>
                  <a:lnTo>
                    <a:pt x="16" y="0"/>
                  </a:lnTo>
                  <a:lnTo>
                    <a:pt x="10" y="2"/>
                  </a:lnTo>
                  <a:lnTo>
                    <a:pt x="4" y="4"/>
                  </a:lnTo>
                  <a:lnTo>
                    <a:pt x="0" y="10"/>
                  </a:lnTo>
                  <a:lnTo>
                    <a:pt x="0" y="16"/>
                  </a:lnTo>
                  <a:lnTo>
                    <a:pt x="0" y="558"/>
                  </a:lnTo>
                  <a:lnTo>
                    <a:pt x="0" y="564"/>
                  </a:lnTo>
                  <a:lnTo>
                    <a:pt x="4" y="570"/>
                  </a:lnTo>
                  <a:lnTo>
                    <a:pt x="10" y="574"/>
                  </a:lnTo>
                  <a:lnTo>
                    <a:pt x="16" y="574"/>
                  </a:lnTo>
                  <a:lnTo>
                    <a:pt x="40" y="574"/>
                  </a:lnTo>
                </a:path>
              </a:pathLst>
            </a:custGeom>
            <a:noFill/>
            <a:ln w="698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ar-JO"/>
            </a:p>
          </p:txBody>
        </p:sp>
      </p:grpSp>
      <p:grpSp>
        <p:nvGrpSpPr>
          <p:cNvPr id="50185" name="Group 107"/>
          <p:cNvGrpSpPr>
            <a:grpSpLocks/>
          </p:cNvGrpSpPr>
          <p:nvPr/>
        </p:nvGrpSpPr>
        <p:grpSpPr bwMode="auto">
          <a:xfrm>
            <a:off x="4906963" y="3565525"/>
            <a:ext cx="117475" cy="2051050"/>
            <a:chOff x="4892675" y="3565525"/>
            <a:chExt cx="117475" cy="2051050"/>
          </a:xfrm>
        </p:grpSpPr>
        <p:sp>
          <p:nvSpPr>
            <p:cNvPr id="50188" name="Line 934"/>
            <p:cNvSpPr>
              <a:spLocks noChangeShapeType="1"/>
            </p:cNvSpPr>
            <p:nvPr/>
          </p:nvSpPr>
          <p:spPr bwMode="auto">
            <a:xfrm>
              <a:off x="4892675" y="4591050"/>
              <a:ext cx="53975" cy="1588"/>
            </a:xfrm>
            <a:prstGeom prst="line">
              <a:avLst/>
            </a:prstGeom>
            <a:noFill/>
            <a:ln w="698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sp>
          <p:nvSpPr>
            <p:cNvPr id="50189" name="Freeform 935"/>
            <p:cNvSpPr>
              <a:spLocks/>
            </p:cNvSpPr>
            <p:nvPr/>
          </p:nvSpPr>
          <p:spPr bwMode="auto">
            <a:xfrm>
              <a:off x="4946650" y="3565525"/>
              <a:ext cx="63500" cy="2051050"/>
            </a:xfrm>
            <a:custGeom>
              <a:avLst/>
              <a:gdLst>
                <a:gd name="T0" fmla="*/ 2147483647 w 40"/>
                <a:gd name="T1" fmla="*/ 0 h 1292"/>
                <a:gd name="T2" fmla="*/ 2147483647 w 40"/>
                <a:gd name="T3" fmla="*/ 0 h 1292"/>
                <a:gd name="T4" fmla="*/ 2147483647 w 40"/>
                <a:gd name="T5" fmla="*/ 0 h 1292"/>
                <a:gd name="T6" fmla="*/ 2147483647 w 40"/>
                <a:gd name="T7" fmla="*/ 0 h 1292"/>
                <a:gd name="T8" fmla="*/ 2147483647 w 40"/>
                <a:gd name="T9" fmla="*/ 2147483647 h 1292"/>
                <a:gd name="T10" fmla="*/ 2147483647 w 40"/>
                <a:gd name="T11" fmla="*/ 2147483647 h 1292"/>
                <a:gd name="T12" fmla="*/ 2147483647 w 40"/>
                <a:gd name="T13" fmla="*/ 2147483647 h 1292"/>
                <a:gd name="T14" fmla="*/ 0 w 40"/>
                <a:gd name="T15" fmla="*/ 2147483647 h 1292"/>
                <a:gd name="T16" fmla="*/ 0 w 40"/>
                <a:gd name="T17" fmla="*/ 2147483647 h 1292"/>
                <a:gd name="T18" fmla="*/ 0 w 40"/>
                <a:gd name="T19" fmla="*/ 2147483647 h 1292"/>
                <a:gd name="T20" fmla="*/ 2147483647 w 40"/>
                <a:gd name="T21" fmla="*/ 2147483647 h 1292"/>
                <a:gd name="T22" fmla="*/ 2147483647 w 40"/>
                <a:gd name="T23" fmla="*/ 2147483647 h 1292"/>
                <a:gd name="T24" fmla="*/ 2147483647 w 40"/>
                <a:gd name="T25" fmla="*/ 2147483647 h 1292"/>
                <a:gd name="T26" fmla="*/ 2147483647 w 40"/>
                <a:gd name="T27" fmla="*/ 2147483647 h 1292"/>
                <a:gd name="T28" fmla="*/ 2147483647 w 40"/>
                <a:gd name="T29" fmla="*/ 2147483647 h 1292"/>
                <a:gd name="T30" fmla="*/ 2147483647 w 40"/>
                <a:gd name="T31" fmla="*/ 2147483647 h 129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
                <a:gd name="T49" fmla="*/ 0 h 1292"/>
                <a:gd name="T50" fmla="*/ 40 w 40"/>
                <a:gd name="T51" fmla="*/ 1292 h 129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 h="1292">
                  <a:moveTo>
                    <a:pt x="40" y="0"/>
                  </a:moveTo>
                  <a:lnTo>
                    <a:pt x="18" y="0"/>
                  </a:lnTo>
                  <a:lnTo>
                    <a:pt x="12" y="2"/>
                  </a:lnTo>
                  <a:lnTo>
                    <a:pt x="6" y="6"/>
                  </a:lnTo>
                  <a:lnTo>
                    <a:pt x="2" y="10"/>
                  </a:lnTo>
                  <a:lnTo>
                    <a:pt x="0" y="18"/>
                  </a:lnTo>
                  <a:lnTo>
                    <a:pt x="0" y="1276"/>
                  </a:lnTo>
                  <a:lnTo>
                    <a:pt x="2" y="1282"/>
                  </a:lnTo>
                  <a:lnTo>
                    <a:pt x="6" y="1288"/>
                  </a:lnTo>
                  <a:lnTo>
                    <a:pt x="12" y="1292"/>
                  </a:lnTo>
                  <a:lnTo>
                    <a:pt x="18" y="1292"/>
                  </a:lnTo>
                  <a:lnTo>
                    <a:pt x="40" y="1292"/>
                  </a:lnTo>
                </a:path>
              </a:pathLst>
            </a:custGeom>
            <a:noFill/>
            <a:ln w="698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ar-JO"/>
            </a:p>
          </p:txBody>
        </p:sp>
      </p:grpSp>
      <p:sp>
        <p:nvSpPr>
          <p:cNvPr id="50186" name="Line 938"/>
          <p:cNvSpPr>
            <a:spLocks noChangeShapeType="1"/>
          </p:cNvSpPr>
          <p:nvPr/>
        </p:nvSpPr>
        <p:spPr bwMode="auto">
          <a:xfrm flipV="1">
            <a:off x="7773988" y="1771650"/>
            <a:ext cx="584200" cy="2212975"/>
          </a:xfrm>
          <a:prstGeom prst="line">
            <a:avLst/>
          </a:prstGeom>
          <a:noFill/>
          <a:ln w="12">
            <a:solidFill>
              <a:srgbClr val="FFFFFF"/>
            </a:solidFill>
            <a:round/>
            <a:headEnd/>
            <a:tailEnd/>
          </a:ln>
          <a:extLst>
            <a:ext uri="{909E8E84-426E-40DD-AFC4-6F175D3DCCD1}">
              <a14:hiddenFill xmlns:a14="http://schemas.microsoft.com/office/drawing/2010/main">
                <a:noFill/>
              </a14:hiddenFill>
            </a:ext>
          </a:extLst>
        </p:spPr>
        <p:txBody>
          <a:bodyPr/>
          <a:lstStyle/>
          <a:p>
            <a:endParaRPr lang="ar-JO"/>
          </a:p>
        </p:txBody>
      </p:sp>
      <p:sp>
        <p:nvSpPr>
          <p:cNvPr id="21" name="Slide Number Placeholder 20"/>
          <p:cNvSpPr>
            <a:spLocks noGrp="1"/>
          </p:cNvSpPr>
          <p:nvPr>
            <p:ph type="sldNum" sz="quarter" idx="12"/>
          </p:nvPr>
        </p:nvSpPr>
        <p:spPr>
          <a:xfrm>
            <a:off x="6567488" y="6245225"/>
            <a:ext cx="2133600" cy="476250"/>
          </a:xfrm>
        </p:spPr>
        <p:txBody>
          <a:bodyPr/>
          <a:lstStyle>
            <a:lvl1pPr eaLnBrk="0" hangingPunct="0">
              <a:defRPr baseline="30000">
                <a:solidFill>
                  <a:schemeClr val="tx1"/>
                </a:solidFill>
                <a:latin typeface="Cambria" panose="02040503050406030204" pitchFamily="18" charset="0"/>
                <a:cs typeface="Arial" panose="020B0604020202020204" pitchFamily="34" charset="0"/>
              </a:defRPr>
            </a:lvl1pPr>
            <a:lvl2pPr marL="742950" indent="-285750" eaLnBrk="0" hangingPunct="0">
              <a:defRPr baseline="30000">
                <a:solidFill>
                  <a:schemeClr val="tx1"/>
                </a:solidFill>
                <a:latin typeface="Cambria" panose="02040503050406030204" pitchFamily="18" charset="0"/>
                <a:cs typeface="Arial" panose="020B0604020202020204" pitchFamily="34" charset="0"/>
              </a:defRPr>
            </a:lvl2pPr>
            <a:lvl3pPr marL="1143000" indent="-228600" eaLnBrk="0" hangingPunct="0">
              <a:defRPr baseline="30000">
                <a:solidFill>
                  <a:schemeClr val="tx1"/>
                </a:solidFill>
                <a:latin typeface="Cambria" panose="02040503050406030204" pitchFamily="18" charset="0"/>
                <a:cs typeface="Arial" panose="020B0604020202020204" pitchFamily="34" charset="0"/>
              </a:defRPr>
            </a:lvl3pPr>
            <a:lvl4pPr marL="1600200" indent="-228600" eaLnBrk="0" hangingPunct="0">
              <a:defRPr baseline="30000">
                <a:solidFill>
                  <a:schemeClr val="tx1"/>
                </a:solidFill>
                <a:latin typeface="Cambria" panose="02040503050406030204" pitchFamily="18" charset="0"/>
                <a:cs typeface="Arial" panose="020B0604020202020204" pitchFamily="34" charset="0"/>
              </a:defRPr>
            </a:lvl4pPr>
            <a:lvl5pPr marL="2057400" indent="-228600" eaLnBrk="0" hangingPunct="0">
              <a:defRPr baseline="30000">
                <a:solidFill>
                  <a:schemeClr val="tx1"/>
                </a:solidFill>
                <a:latin typeface="Cambria" panose="02040503050406030204" pitchFamily="18" charset="0"/>
                <a:cs typeface="Arial" panose="020B0604020202020204" pitchFamily="34" charset="0"/>
              </a:defRPr>
            </a:lvl5pPr>
            <a:lvl6pPr marL="25146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6pPr>
            <a:lvl7pPr marL="29718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7pPr>
            <a:lvl8pPr marL="34290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8pPr>
            <a:lvl9pPr marL="38862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9pPr>
          </a:lstStyle>
          <a:p>
            <a:pPr eaLnBrk="1" hangingPunct="1"/>
            <a:fld id="{10992976-20FF-46C6-8BE3-2D476863C45A}" type="slidenum">
              <a:rPr lang="en-US" altLang="ar-JO" sz="2400" b="1" baseline="0">
                <a:solidFill>
                  <a:schemeClr val="bg1"/>
                </a:solidFill>
                <a:latin typeface="Arial" panose="020B0604020202020204" pitchFamily="34" charset="0"/>
              </a:rPr>
              <a:pPr eaLnBrk="1" hangingPunct="1"/>
              <a:t>48</a:t>
            </a:fld>
            <a:endParaRPr lang="en-US" altLang="ar-JO" sz="2400" b="1" baseline="0">
              <a:solidFill>
                <a:schemeClr val="bg1"/>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5188"/>
            <a:ext cx="9144000" cy="513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68313" y="188913"/>
            <a:ext cx="8229600" cy="1143000"/>
          </a:xfrm>
        </p:spPr>
        <p:txBody>
          <a:bodyPr/>
          <a:lstStyle/>
          <a:p>
            <a:pPr eaLnBrk="1" hangingPunct="1"/>
            <a:r>
              <a:rPr lang="en-AU" altLang="ar-JO" b="1" u="sng" smtClean="0">
                <a:solidFill>
                  <a:schemeClr val="bg1"/>
                </a:solidFill>
              </a:rPr>
              <a:t>List of laboratories</a:t>
            </a:r>
            <a:endParaRPr lang="en-AU" altLang="ar-JO" smtClean="0">
              <a:solidFill>
                <a:schemeClr val="bg1"/>
              </a:solidFill>
            </a:endParaRPr>
          </a:p>
        </p:txBody>
      </p:sp>
      <p:sp>
        <p:nvSpPr>
          <p:cNvPr id="6147" name="Rectangle 3"/>
          <p:cNvSpPr>
            <a:spLocks noGrp="1" noChangeArrowheads="1"/>
          </p:cNvSpPr>
          <p:nvPr>
            <p:ph type="body" idx="1"/>
          </p:nvPr>
        </p:nvSpPr>
        <p:spPr>
          <a:xfrm>
            <a:off x="468313" y="1341438"/>
            <a:ext cx="8229600" cy="5184775"/>
          </a:xfrm>
        </p:spPr>
        <p:txBody>
          <a:bodyPr/>
          <a:lstStyle/>
          <a:p>
            <a:pPr eaLnBrk="1" hangingPunct="1">
              <a:buFontTx/>
              <a:buNone/>
            </a:pPr>
            <a:r>
              <a:rPr lang="en-AU" altLang="ar-JO" sz="2800" smtClean="0">
                <a:solidFill>
                  <a:schemeClr val="bg1"/>
                </a:solidFill>
              </a:rPr>
              <a:t>1- Introduction</a:t>
            </a:r>
          </a:p>
          <a:p>
            <a:pPr eaLnBrk="1" hangingPunct="1">
              <a:buFontTx/>
              <a:buNone/>
            </a:pPr>
            <a:r>
              <a:rPr lang="en-AU" altLang="ar-JO" sz="2800" smtClean="0">
                <a:solidFill>
                  <a:schemeClr val="bg1"/>
                </a:solidFill>
              </a:rPr>
              <a:t>2- Concept of restriction endonucleases and DNA cloning introduction (</a:t>
            </a:r>
            <a:r>
              <a:rPr lang="en-AU" altLang="ar-JO" sz="2800" b="1" u="sng" smtClean="0">
                <a:solidFill>
                  <a:schemeClr val="bg1"/>
                </a:solidFill>
              </a:rPr>
              <a:t>Lecture</a:t>
            </a:r>
            <a:r>
              <a:rPr lang="en-AU" altLang="ar-JO" sz="2800" smtClean="0">
                <a:solidFill>
                  <a:schemeClr val="bg1"/>
                </a:solidFill>
              </a:rPr>
              <a:t>)</a:t>
            </a:r>
          </a:p>
          <a:p>
            <a:pPr eaLnBrk="1" hangingPunct="1">
              <a:buFontTx/>
              <a:buNone/>
            </a:pPr>
            <a:r>
              <a:rPr lang="en-AU" altLang="ar-JO" sz="2800" smtClean="0">
                <a:solidFill>
                  <a:schemeClr val="bg1"/>
                </a:solidFill>
              </a:rPr>
              <a:t>3- Restriction endonucleases Lab</a:t>
            </a:r>
          </a:p>
          <a:p>
            <a:pPr eaLnBrk="1" hangingPunct="1">
              <a:buFontTx/>
              <a:buNone/>
            </a:pPr>
            <a:r>
              <a:rPr lang="en-AU" altLang="ar-JO" sz="2800" smtClean="0">
                <a:solidFill>
                  <a:schemeClr val="bg1"/>
                </a:solidFill>
              </a:rPr>
              <a:t>4- Gel electrophoresis &amp; results analysis</a:t>
            </a:r>
          </a:p>
          <a:p>
            <a:pPr eaLnBrk="1" hangingPunct="1">
              <a:buFontTx/>
              <a:buNone/>
            </a:pPr>
            <a:r>
              <a:rPr lang="en-AU" altLang="ar-JO" sz="2800" smtClean="0">
                <a:solidFill>
                  <a:schemeClr val="bg1"/>
                </a:solidFill>
              </a:rPr>
              <a:t>5- PCR introduction (</a:t>
            </a:r>
            <a:r>
              <a:rPr lang="en-AU" altLang="ar-JO" sz="2800" b="1" u="sng" smtClean="0">
                <a:solidFill>
                  <a:schemeClr val="bg1"/>
                </a:solidFill>
              </a:rPr>
              <a:t>Lecture</a:t>
            </a:r>
            <a:r>
              <a:rPr lang="en-AU" altLang="ar-JO" sz="2800" smtClean="0">
                <a:solidFill>
                  <a:schemeClr val="bg1"/>
                </a:solidFill>
              </a:rPr>
              <a:t>)</a:t>
            </a:r>
          </a:p>
          <a:p>
            <a:pPr eaLnBrk="1" hangingPunct="1">
              <a:buFontTx/>
              <a:buNone/>
            </a:pPr>
            <a:r>
              <a:rPr lang="en-AU" altLang="ar-JO" sz="2800" smtClean="0">
                <a:solidFill>
                  <a:schemeClr val="bg1"/>
                </a:solidFill>
              </a:rPr>
              <a:t>6- PCR Lab </a:t>
            </a:r>
          </a:p>
          <a:p>
            <a:pPr eaLnBrk="1" hangingPunct="1">
              <a:buFontTx/>
              <a:buNone/>
            </a:pPr>
            <a:r>
              <a:rPr lang="en-AU" altLang="ar-JO" sz="2800" smtClean="0">
                <a:solidFill>
                  <a:schemeClr val="bg1"/>
                </a:solidFill>
              </a:rPr>
              <a:t>7- Gel electrophoresis of amplified PCR &amp; results analysis</a:t>
            </a:r>
          </a:p>
          <a:p>
            <a:pPr eaLnBrk="1" hangingPunct="1">
              <a:buFontTx/>
              <a:buNone/>
            </a:pPr>
            <a:r>
              <a:rPr lang="en-AU" altLang="ar-JO" sz="2800" smtClean="0">
                <a:solidFill>
                  <a:schemeClr val="bg1"/>
                </a:solidFill>
              </a:rPr>
              <a:t>8- Extraction of genomic DNA from bacteria </a:t>
            </a:r>
          </a:p>
          <a:p>
            <a:pPr eaLnBrk="1" hangingPunct="1">
              <a:buFontTx/>
              <a:buNone/>
            </a:pPr>
            <a:endParaRPr lang="en-AU" altLang="ar-JO" sz="2800" smtClean="0">
              <a:solidFill>
                <a:schemeClr val="bg1"/>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endParaRPr lang="en-US" altLang="ar-JO" smtClean="0"/>
          </a:p>
        </p:txBody>
      </p:sp>
      <p:sp>
        <p:nvSpPr>
          <p:cNvPr id="52227" name="Rectangle 3"/>
          <p:cNvSpPr>
            <a:spLocks noGrp="1" noChangeArrowheads="1"/>
          </p:cNvSpPr>
          <p:nvPr>
            <p:ph type="body" idx="1"/>
          </p:nvPr>
        </p:nvSpPr>
        <p:spPr/>
        <p:txBody>
          <a:bodyPr/>
          <a:lstStyle/>
          <a:p>
            <a:endParaRPr lang="en-US" altLang="ar-JO" smtClean="0"/>
          </a:p>
        </p:txBody>
      </p:sp>
      <p:pic>
        <p:nvPicPr>
          <p:cNvPr id="522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1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Rectangle 5"/>
          <p:cNvSpPr>
            <a:spLocks noChangeArrowheads="1"/>
          </p:cNvSpPr>
          <p:nvPr/>
        </p:nvSpPr>
        <p:spPr bwMode="auto">
          <a:xfrm>
            <a:off x="2555875" y="2852738"/>
            <a:ext cx="3968750" cy="110331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baseline="30000">
                <a:solidFill>
                  <a:schemeClr val="tx1"/>
                </a:solidFill>
                <a:latin typeface="Cambria" panose="02040503050406030204" pitchFamily="18" charset="0"/>
                <a:cs typeface="Arial" panose="020B0604020202020204" pitchFamily="34" charset="0"/>
              </a:defRPr>
            </a:lvl1pPr>
            <a:lvl2pPr marL="742950" indent="-285750" eaLnBrk="0" hangingPunct="0">
              <a:defRPr baseline="30000">
                <a:solidFill>
                  <a:schemeClr val="tx1"/>
                </a:solidFill>
                <a:latin typeface="Cambria" panose="02040503050406030204" pitchFamily="18" charset="0"/>
                <a:cs typeface="Arial" panose="020B0604020202020204" pitchFamily="34" charset="0"/>
              </a:defRPr>
            </a:lvl2pPr>
            <a:lvl3pPr marL="1143000" indent="-228600" eaLnBrk="0" hangingPunct="0">
              <a:defRPr baseline="30000">
                <a:solidFill>
                  <a:schemeClr val="tx1"/>
                </a:solidFill>
                <a:latin typeface="Cambria" panose="02040503050406030204" pitchFamily="18" charset="0"/>
                <a:cs typeface="Arial" panose="020B0604020202020204" pitchFamily="34" charset="0"/>
              </a:defRPr>
            </a:lvl3pPr>
            <a:lvl4pPr marL="1600200" indent="-228600" eaLnBrk="0" hangingPunct="0">
              <a:defRPr baseline="30000">
                <a:solidFill>
                  <a:schemeClr val="tx1"/>
                </a:solidFill>
                <a:latin typeface="Cambria" panose="02040503050406030204" pitchFamily="18" charset="0"/>
                <a:cs typeface="Arial" panose="020B0604020202020204" pitchFamily="34" charset="0"/>
              </a:defRPr>
            </a:lvl4pPr>
            <a:lvl5pPr marL="2057400" indent="-228600" eaLnBrk="0" hangingPunct="0">
              <a:defRPr baseline="30000">
                <a:solidFill>
                  <a:schemeClr val="tx1"/>
                </a:solidFill>
                <a:latin typeface="Cambria" panose="02040503050406030204" pitchFamily="18" charset="0"/>
                <a:cs typeface="Arial" panose="020B0604020202020204" pitchFamily="34" charset="0"/>
              </a:defRPr>
            </a:lvl5pPr>
            <a:lvl6pPr marL="25146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6pPr>
            <a:lvl7pPr marL="29718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7pPr>
            <a:lvl8pPr marL="34290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8pPr>
            <a:lvl9pPr marL="38862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9pPr>
          </a:lstStyle>
          <a:p>
            <a:pPr eaLnBrk="1" hangingPunct="1"/>
            <a:r>
              <a:rPr lang="en-AU" altLang="ar-JO" sz="2000" b="1"/>
              <a:t>Chemical Groups Exposed in the Major and Minor Grooves from the Edges of the Base Pairs. </a:t>
            </a:r>
          </a:p>
          <a:p>
            <a:pPr eaLnBrk="1" hangingPunct="1"/>
            <a:r>
              <a:rPr lang="en-AU" altLang="ar-JO" sz="2000"/>
              <a:t>The letters in red identify hydrogen bond acceptors (</a:t>
            </a:r>
            <a:r>
              <a:rPr lang="en-AU" altLang="ar-JO" sz="2000" b="1"/>
              <a:t>A</a:t>
            </a:r>
            <a:r>
              <a:rPr lang="en-AU" altLang="ar-JO" sz="2000"/>
              <a:t>), hydrogen bond donors (</a:t>
            </a:r>
            <a:r>
              <a:rPr lang="en-AU" altLang="ar-JO" sz="2000" b="1"/>
              <a:t>D</a:t>
            </a:r>
            <a:r>
              <a:rPr lang="en-AU" altLang="ar-JO" sz="2000"/>
              <a:t>), nonpolar hydrogens (</a:t>
            </a:r>
            <a:r>
              <a:rPr lang="en-AU" altLang="ar-JO" sz="2000" b="1"/>
              <a:t>H</a:t>
            </a:r>
            <a:r>
              <a:rPr lang="en-AU" altLang="ar-JO" sz="2000"/>
              <a:t>), and methyl groups (</a:t>
            </a:r>
            <a:r>
              <a:rPr lang="en-AU" altLang="ar-JO" sz="2000" b="1"/>
              <a:t>M</a:t>
            </a:r>
            <a:r>
              <a:rPr lang="en-AU" altLang="ar-JO" sz="2000"/>
              <a:t>).</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50800"/>
            <a:ext cx="7920037" cy="669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250825" y="188913"/>
            <a:ext cx="8686800" cy="762000"/>
          </a:xfrm>
          <a:noFill/>
        </p:spPr>
        <p:txBody>
          <a:bodyPr>
            <a:spAutoFit/>
          </a:bodyPr>
          <a:lstStyle/>
          <a:p>
            <a:pPr eaLnBrk="1" hangingPunct="1"/>
            <a:r>
              <a:rPr lang="en-AU" altLang="ar-JO" smtClean="0">
                <a:solidFill>
                  <a:schemeClr val="bg1"/>
                </a:solidFill>
              </a:rPr>
              <a:t>different types of helical structure</a:t>
            </a:r>
            <a:endParaRPr lang="en-US" altLang="ar-JO" smtClean="0">
              <a:solidFill>
                <a:schemeClr val="bg1"/>
              </a:solidFill>
            </a:endParaRPr>
          </a:p>
        </p:txBody>
      </p:sp>
      <p:sp>
        <p:nvSpPr>
          <p:cNvPr id="54275" name="Rectangle 3"/>
          <p:cNvSpPr>
            <a:spLocks noGrp="1" noChangeArrowheads="1"/>
          </p:cNvSpPr>
          <p:nvPr>
            <p:ph type="body" idx="1"/>
          </p:nvPr>
        </p:nvSpPr>
        <p:spPr/>
        <p:txBody>
          <a:bodyPr/>
          <a:lstStyle/>
          <a:p>
            <a:pPr eaLnBrk="1" hangingPunct="1"/>
            <a:r>
              <a:rPr lang="en-AU" altLang="ar-JO" sz="2800" smtClean="0">
                <a:solidFill>
                  <a:schemeClr val="bg1"/>
                </a:solidFill>
              </a:rPr>
              <a:t>DNA can adopt 3 forms including, </a:t>
            </a:r>
          </a:p>
          <a:p>
            <a:pPr eaLnBrk="1" hangingPunct="1"/>
            <a:r>
              <a:rPr lang="en-AU" altLang="ar-JO" sz="2800" u="sng" smtClean="0">
                <a:solidFill>
                  <a:schemeClr val="bg1"/>
                </a:solidFill>
              </a:rPr>
              <a:t>A DNA</a:t>
            </a:r>
            <a:r>
              <a:rPr lang="en-AU" altLang="ar-JO" sz="2800" smtClean="0">
                <a:solidFill>
                  <a:schemeClr val="bg1"/>
                </a:solidFill>
              </a:rPr>
              <a:t>  right-handed has 11 base pairs per turn</a:t>
            </a:r>
          </a:p>
          <a:p>
            <a:pPr eaLnBrk="1" hangingPunct="1"/>
            <a:r>
              <a:rPr lang="en-AU" altLang="ar-JO" sz="2800" u="sng" smtClean="0">
                <a:solidFill>
                  <a:schemeClr val="bg1"/>
                </a:solidFill>
              </a:rPr>
              <a:t>B DNA</a:t>
            </a:r>
            <a:r>
              <a:rPr lang="en-AU" altLang="ar-JO" sz="2800" smtClean="0">
                <a:solidFill>
                  <a:schemeClr val="bg1"/>
                </a:solidFill>
              </a:rPr>
              <a:t>  right-handed has 10 base pairs per turn</a:t>
            </a:r>
          </a:p>
          <a:p>
            <a:pPr eaLnBrk="1" hangingPunct="1"/>
            <a:r>
              <a:rPr lang="en-AU" altLang="ar-JO" sz="2800" u="sng" smtClean="0">
                <a:solidFill>
                  <a:schemeClr val="bg1"/>
                </a:solidFill>
              </a:rPr>
              <a:t>Z DNA</a:t>
            </a:r>
            <a:r>
              <a:rPr lang="en-AU" altLang="ar-JO" sz="2800" smtClean="0">
                <a:solidFill>
                  <a:schemeClr val="bg1"/>
                </a:solidFill>
              </a:rPr>
              <a:t>  left-handed has 12 base pairs per turn</a:t>
            </a:r>
          </a:p>
          <a:p>
            <a:pPr eaLnBrk="1" hangingPunct="1"/>
            <a:r>
              <a:rPr lang="en-AU" altLang="ar-JO" sz="2800" smtClean="0">
                <a:solidFill>
                  <a:schemeClr val="bg1"/>
                </a:solidFill>
              </a:rPr>
              <a:t>Under physiological conditions, most of the DNA in a bacterial or eukaryotic genome is of the B-DNA. </a:t>
            </a:r>
            <a:endParaRPr lang="en-US" altLang="ar-JO" sz="2800" smtClean="0">
              <a:solidFill>
                <a:schemeClr val="bg1"/>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0" y="20955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aseline="30000">
                <a:solidFill>
                  <a:schemeClr val="tx1"/>
                </a:solidFill>
                <a:latin typeface="Cambria" panose="02040503050406030204" pitchFamily="18" charset="0"/>
                <a:cs typeface="Arial" panose="020B0604020202020204" pitchFamily="34" charset="0"/>
              </a:defRPr>
            </a:lvl1pPr>
            <a:lvl2pPr marL="742950" indent="-285750" eaLnBrk="0" hangingPunct="0">
              <a:defRPr baseline="30000">
                <a:solidFill>
                  <a:schemeClr val="tx1"/>
                </a:solidFill>
                <a:latin typeface="Cambria" panose="02040503050406030204" pitchFamily="18" charset="0"/>
                <a:cs typeface="Arial" panose="020B0604020202020204" pitchFamily="34" charset="0"/>
              </a:defRPr>
            </a:lvl2pPr>
            <a:lvl3pPr marL="1143000" indent="-228600" eaLnBrk="0" hangingPunct="0">
              <a:defRPr baseline="30000">
                <a:solidFill>
                  <a:schemeClr val="tx1"/>
                </a:solidFill>
                <a:latin typeface="Cambria" panose="02040503050406030204" pitchFamily="18" charset="0"/>
                <a:cs typeface="Arial" panose="020B0604020202020204" pitchFamily="34" charset="0"/>
              </a:defRPr>
            </a:lvl3pPr>
            <a:lvl4pPr marL="1600200" indent="-228600" eaLnBrk="0" hangingPunct="0">
              <a:defRPr baseline="30000">
                <a:solidFill>
                  <a:schemeClr val="tx1"/>
                </a:solidFill>
                <a:latin typeface="Cambria" panose="02040503050406030204" pitchFamily="18" charset="0"/>
                <a:cs typeface="Arial" panose="020B0604020202020204" pitchFamily="34" charset="0"/>
              </a:defRPr>
            </a:lvl4pPr>
            <a:lvl5pPr marL="2057400" indent="-228600" eaLnBrk="0" hangingPunct="0">
              <a:defRPr baseline="30000">
                <a:solidFill>
                  <a:schemeClr val="tx1"/>
                </a:solidFill>
                <a:latin typeface="Cambria" panose="02040503050406030204" pitchFamily="18" charset="0"/>
                <a:cs typeface="Arial" panose="020B0604020202020204" pitchFamily="34" charset="0"/>
              </a:defRPr>
            </a:lvl5pPr>
            <a:lvl6pPr marL="25146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6pPr>
            <a:lvl7pPr marL="29718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7pPr>
            <a:lvl8pPr marL="34290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8pPr>
            <a:lvl9pPr marL="38862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9pPr>
          </a:lstStyle>
          <a:p>
            <a:pPr eaLnBrk="1" hangingPunct="1"/>
            <a:endParaRPr lang="ar-JO" altLang="ar-JO"/>
          </a:p>
        </p:txBody>
      </p:sp>
      <p:pic>
        <p:nvPicPr>
          <p:cNvPr id="552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73025"/>
            <a:ext cx="8640763" cy="443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Text Box 4"/>
          <p:cNvSpPr txBox="1">
            <a:spLocks noChangeArrowheads="1"/>
          </p:cNvSpPr>
          <p:nvPr/>
        </p:nvSpPr>
        <p:spPr bwMode="auto">
          <a:xfrm>
            <a:off x="0" y="4508500"/>
            <a:ext cx="9144000" cy="249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30000">
                <a:solidFill>
                  <a:schemeClr val="tx1"/>
                </a:solidFill>
                <a:latin typeface="Cambria" panose="02040503050406030204" pitchFamily="18" charset="0"/>
                <a:cs typeface="Arial" panose="020B0604020202020204" pitchFamily="34" charset="0"/>
              </a:defRPr>
            </a:lvl1pPr>
            <a:lvl2pPr marL="742950" indent="-285750" eaLnBrk="0" hangingPunct="0">
              <a:defRPr baseline="30000">
                <a:solidFill>
                  <a:schemeClr val="tx1"/>
                </a:solidFill>
                <a:latin typeface="Cambria" panose="02040503050406030204" pitchFamily="18" charset="0"/>
                <a:cs typeface="Arial" panose="020B0604020202020204" pitchFamily="34" charset="0"/>
              </a:defRPr>
            </a:lvl2pPr>
            <a:lvl3pPr marL="1143000" indent="-228600" eaLnBrk="0" hangingPunct="0">
              <a:defRPr baseline="30000">
                <a:solidFill>
                  <a:schemeClr val="tx1"/>
                </a:solidFill>
                <a:latin typeface="Cambria" panose="02040503050406030204" pitchFamily="18" charset="0"/>
                <a:cs typeface="Arial" panose="020B0604020202020204" pitchFamily="34" charset="0"/>
              </a:defRPr>
            </a:lvl3pPr>
            <a:lvl4pPr marL="1600200" indent="-228600" eaLnBrk="0" hangingPunct="0">
              <a:defRPr baseline="30000">
                <a:solidFill>
                  <a:schemeClr val="tx1"/>
                </a:solidFill>
                <a:latin typeface="Cambria" panose="02040503050406030204" pitchFamily="18" charset="0"/>
                <a:cs typeface="Arial" panose="020B0604020202020204" pitchFamily="34" charset="0"/>
              </a:defRPr>
            </a:lvl4pPr>
            <a:lvl5pPr marL="2057400" indent="-228600" eaLnBrk="0" hangingPunct="0">
              <a:defRPr baseline="30000">
                <a:solidFill>
                  <a:schemeClr val="tx1"/>
                </a:solidFill>
                <a:latin typeface="Cambria" panose="02040503050406030204" pitchFamily="18" charset="0"/>
                <a:cs typeface="Arial" panose="020B0604020202020204" pitchFamily="34" charset="0"/>
              </a:defRPr>
            </a:lvl5pPr>
            <a:lvl6pPr marL="25146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6pPr>
            <a:lvl7pPr marL="29718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7pPr>
            <a:lvl8pPr marL="34290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8pPr>
            <a:lvl9pPr marL="38862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9pPr>
          </a:lstStyle>
          <a:p>
            <a:pPr eaLnBrk="1" hangingPunct="1"/>
            <a:r>
              <a:rPr lang="en-AU" altLang="ar-JO" sz="1200" b="1" baseline="0">
                <a:solidFill>
                  <a:schemeClr val="bg1"/>
                </a:solidFill>
              </a:rPr>
              <a:t>                                                   </a:t>
            </a:r>
            <a:r>
              <a:rPr lang="en-AU" altLang="ar-JO" sz="1200" b="1" u="sng" baseline="0">
                <a:solidFill>
                  <a:schemeClr val="bg1"/>
                </a:solidFill>
              </a:rPr>
              <a:t> A DNA</a:t>
            </a:r>
            <a:r>
              <a:rPr lang="en-AU" altLang="ar-JO" sz="1200" b="1" baseline="0">
                <a:solidFill>
                  <a:schemeClr val="bg1"/>
                </a:solidFill>
              </a:rPr>
              <a:t>                                                                    </a:t>
            </a:r>
            <a:r>
              <a:rPr lang="en-AU" altLang="ar-JO" sz="1200" b="1" u="sng" baseline="0">
                <a:solidFill>
                  <a:schemeClr val="bg1"/>
                </a:solidFill>
              </a:rPr>
              <a:t> B DNA</a:t>
            </a:r>
            <a:r>
              <a:rPr lang="en-AU" altLang="ar-JO" sz="1200" b="1" baseline="0">
                <a:solidFill>
                  <a:schemeClr val="bg1"/>
                </a:solidFill>
              </a:rPr>
              <a:t>                                                                      </a:t>
            </a:r>
            <a:r>
              <a:rPr lang="en-AU" altLang="ar-JO" sz="1200" b="1" u="sng" baseline="0">
                <a:solidFill>
                  <a:schemeClr val="bg1"/>
                </a:solidFill>
              </a:rPr>
              <a:t>Z DNA</a:t>
            </a:r>
            <a:r>
              <a:rPr lang="en-AU" altLang="ar-JO" sz="1200" b="1" baseline="0">
                <a:solidFill>
                  <a:schemeClr val="bg1"/>
                </a:solidFill>
              </a:rPr>
              <a:t>  </a:t>
            </a:r>
          </a:p>
          <a:p>
            <a:pPr eaLnBrk="1" hangingPunct="1"/>
            <a:r>
              <a:rPr lang="en-AU" altLang="ar-JO" sz="1200" b="1" baseline="0">
                <a:solidFill>
                  <a:schemeClr val="bg1"/>
                </a:solidFill>
              </a:rPr>
              <a:t>Major groove        </a:t>
            </a:r>
            <a:r>
              <a:rPr lang="en-AU" altLang="ar-JO" sz="1300" b="1" baseline="0">
                <a:solidFill>
                  <a:schemeClr val="bg1"/>
                </a:solidFill>
                <a:latin typeface="Times New Roman" panose="02020603050405020304" pitchFamily="18" charset="0"/>
                <a:cs typeface="Times New Roman" panose="02020603050405020304" pitchFamily="18" charset="0"/>
              </a:rPr>
              <a:t>Extremely narrow but very deep         Wide and with intermediate depth             Flattened out on helix surface</a:t>
            </a:r>
          </a:p>
          <a:p>
            <a:pPr eaLnBrk="1" hangingPunct="1"/>
            <a:r>
              <a:rPr lang="en-AU" altLang="ar-JO" sz="1200" b="1" baseline="0">
                <a:solidFill>
                  <a:schemeClr val="bg1"/>
                </a:solidFill>
              </a:rPr>
              <a:t>proportions</a:t>
            </a:r>
            <a:endParaRPr lang="en-US" altLang="ar-JO" sz="1200" b="1" baseline="0">
              <a:solidFill>
                <a:schemeClr val="bg1"/>
              </a:solidFill>
              <a:latin typeface="Times New Roman" panose="02020603050405020304" pitchFamily="18" charset="0"/>
              <a:cs typeface="Times New Roman" panose="02020603050405020304" pitchFamily="18" charset="0"/>
            </a:endParaRPr>
          </a:p>
          <a:p>
            <a:pPr eaLnBrk="1" hangingPunct="1"/>
            <a:r>
              <a:rPr lang="en-US" altLang="ar-JO" sz="1200" b="1" baseline="0">
                <a:solidFill>
                  <a:schemeClr val="bg1"/>
                </a:solidFill>
                <a:latin typeface="Times New Roman" panose="02020603050405020304" pitchFamily="18" charset="0"/>
                <a:cs typeface="Times New Roman" panose="02020603050405020304" pitchFamily="18" charset="0"/>
              </a:rPr>
              <a:t>                               Exist </a:t>
            </a:r>
            <a:r>
              <a:rPr lang="en-AU" altLang="ar-JO" sz="1200" baseline="0">
                <a:solidFill>
                  <a:schemeClr val="bg1"/>
                </a:solidFill>
                <a:latin typeface="Times New Roman" panose="02020603050405020304" pitchFamily="18" charset="0"/>
                <a:cs typeface="Times New Roman" panose="02020603050405020304" pitchFamily="18" charset="0"/>
              </a:rPr>
              <a:t>when less water is present.                 Exist in normal physiological conditions        Exist when particular </a:t>
            </a:r>
            <a:r>
              <a:rPr lang="en-AU" altLang="ar-JO" sz="1300" baseline="0">
                <a:solidFill>
                  <a:schemeClr val="bg1"/>
                </a:solidFill>
                <a:latin typeface="Times New Roman" panose="02020603050405020304" pitchFamily="18" charset="0"/>
                <a:cs typeface="Times New Roman" panose="02020603050405020304" pitchFamily="18" charset="0"/>
              </a:rPr>
              <a:t>base sequences 							are present, such as stretches of 	       						alternating C and G sequences Z-							DNA may play a role in regulating</a:t>
            </a:r>
          </a:p>
          <a:p>
            <a:pPr eaLnBrk="1" hangingPunct="1"/>
            <a:r>
              <a:rPr lang="en-AU" altLang="ar-JO" sz="1300" baseline="0">
                <a:solidFill>
                  <a:schemeClr val="bg1"/>
                </a:solidFill>
                <a:latin typeface="Times New Roman" panose="02020603050405020304" pitchFamily="18" charset="0"/>
                <a:cs typeface="Times New Roman" panose="02020603050405020304" pitchFamily="18" charset="0"/>
              </a:rPr>
              <a:t>							gene transcription</a:t>
            </a:r>
          </a:p>
          <a:p>
            <a:pPr eaLnBrk="1" hangingPunct="1"/>
            <a:endParaRPr lang="en-US" altLang="ar-JO" sz="1400" baseline="0">
              <a:solidFill>
                <a:schemeClr val="bg1"/>
              </a:solidFill>
              <a:latin typeface="Times New Roman" panose="02020603050405020304" pitchFamily="18" charset="0"/>
              <a:cs typeface="Times New Roman" panose="02020603050405020304" pitchFamily="18" charset="0"/>
            </a:endParaRPr>
          </a:p>
          <a:p>
            <a:pPr eaLnBrk="1" hangingPunct="1"/>
            <a:r>
              <a:rPr lang="en-US" altLang="ar-JO" sz="1400" baseline="0">
                <a:solidFill>
                  <a:schemeClr val="bg1"/>
                </a:solidFill>
                <a:latin typeface="Times New Roman" panose="02020603050405020304" pitchFamily="18" charset="0"/>
                <a:cs typeface="Times New Roman" panose="02020603050405020304" pitchFamily="18" charset="0"/>
              </a:rPr>
              <a:t>Helical sense      Right handed                                     Right handed                                    Left handed</a:t>
            </a:r>
            <a:endParaRPr lang="en-AU" altLang="ar-JO" sz="1300" b="1" baseline="0">
              <a:solidFill>
                <a:schemeClr val="bg1"/>
              </a:solidFill>
              <a:latin typeface="Times New Roman" panose="02020603050405020304" pitchFamily="18" charset="0"/>
              <a:cs typeface="Times New Roman" panose="02020603050405020304" pitchFamily="18" charset="0"/>
            </a:endParaRPr>
          </a:p>
          <a:p>
            <a:pPr eaLnBrk="1" hangingPunct="1"/>
            <a:r>
              <a:rPr lang="en-AU" altLang="ar-JO" sz="1300" b="1" baseline="0">
                <a:solidFill>
                  <a:schemeClr val="bg1"/>
                </a:solidFill>
                <a:latin typeface="Times New Roman" panose="02020603050405020304" pitchFamily="18" charset="0"/>
                <a:cs typeface="Times New Roman" panose="02020603050405020304" pitchFamily="18" charset="0"/>
              </a:rPr>
              <a:t>Diameter          26 A</a:t>
            </a:r>
            <a:r>
              <a:rPr lang="en-AU" altLang="ar-JO" sz="1300" b="1">
                <a:solidFill>
                  <a:schemeClr val="bg1"/>
                </a:solidFill>
                <a:latin typeface="Times New Roman" panose="02020603050405020304" pitchFamily="18" charset="0"/>
                <a:cs typeface="Times New Roman" panose="02020603050405020304" pitchFamily="18" charset="0"/>
              </a:rPr>
              <a:t>0 </a:t>
            </a:r>
            <a:r>
              <a:rPr lang="en-AU" altLang="ar-JO" sz="1300" b="1" baseline="0">
                <a:solidFill>
                  <a:schemeClr val="bg1"/>
                </a:solidFill>
                <a:latin typeface="Times New Roman" panose="02020603050405020304" pitchFamily="18" charset="0"/>
                <a:cs typeface="Times New Roman" panose="02020603050405020304" pitchFamily="18" charset="0"/>
              </a:rPr>
              <a:t>                                                            20A</a:t>
            </a:r>
            <a:r>
              <a:rPr lang="en-AU" altLang="ar-JO" sz="1300" b="1">
                <a:solidFill>
                  <a:schemeClr val="bg1"/>
                </a:solidFill>
                <a:latin typeface="Times New Roman" panose="02020603050405020304" pitchFamily="18" charset="0"/>
                <a:cs typeface="Times New Roman" panose="02020603050405020304" pitchFamily="18" charset="0"/>
              </a:rPr>
              <a:t>0</a:t>
            </a:r>
            <a:r>
              <a:rPr lang="en-AU" altLang="ar-JO" sz="1300" b="1" baseline="0">
                <a:solidFill>
                  <a:schemeClr val="bg1"/>
                </a:solidFill>
                <a:latin typeface="Times New Roman" panose="02020603050405020304" pitchFamily="18" charset="0"/>
                <a:cs typeface="Times New Roman" panose="02020603050405020304" pitchFamily="18" charset="0"/>
              </a:rPr>
              <a:t>                                                        18A</a:t>
            </a:r>
            <a:r>
              <a:rPr lang="en-AU" altLang="ar-JO" sz="1300" b="1">
                <a:solidFill>
                  <a:schemeClr val="bg1"/>
                </a:solidFill>
                <a:latin typeface="Times New Roman" panose="02020603050405020304" pitchFamily="18" charset="0"/>
                <a:cs typeface="Times New Roman" panose="02020603050405020304" pitchFamily="18" charset="0"/>
              </a:rPr>
              <a:t>0</a:t>
            </a:r>
          </a:p>
          <a:p>
            <a:pPr eaLnBrk="1" hangingPunct="1"/>
            <a:endParaRPr lang="en-AU" altLang="ar-JO" sz="1300" baseline="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2"/>
          <p:cNvSpPr>
            <a:spLocks noGrp="1"/>
          </p:cNvSpPr>
          <p:nvPr>
            <p:ph idx="1"/>
          </p:nvPr>
        </p:nvSpPr>
        <p:spPr>
          <a:xfrm>
            <a:off x="179388" y="188913"/>
            <a:ext cx="4824412" cy="6669087"/>
          </a:xfrm>
        </p:spPr>
        <p:txBody>
          <a:bodyPr/>
          <a:lstStyle/>
          <a:p>
            <a:pPr>
              <a:buFontTx/>
              <a:buNone/>
            </a:pPr>
            <a:endParaRPr lang="en-US" altLang="ar-JO" sz="2400" smtClean="0">
              <a:solidFill>
                <a:schemeClr val="bg1"/>
              </a:solidFill>
            </a:endParaRPr>
          </a:p>
          <a:p>
            <a:pPr>
              <a:buFontTx/>
              <a:buNone/>
            </a:pPr>
            <a:endParaRPr lang="en-US" altLang="ar-JO" sz="2400" smtClean="0">
              <a:solidFill>
                <a:schemeClr val="bg1"/>
              </a:solidFill>
            </a:endParaRPr>
          </a:p>
          <a:p>
            <a:pPr>
              <a:buFontTx/>
              <a:buNone/>
            </a:pPr>
            <a:endParaRPr lang="en-US" altLang="ar-JO" sz="2400" smtClean="0">
              <a:solidFill>
                <a:schemeClr val="bg1"/>
              </a:solidFill>
            </a:endParaRPr>
          </a:p>
          <a:p>
            <a:pPr>
              <a:buFontTx/>
              <a:buNone/>
            </a:pPr>
            <a:endParaRPr lang="en-US" altLang="ar-JO" sz="2400" smtClean="0">
              <a:solidFill>
                <a:schemeClr val="bg1"/>
              </a:solidFill>
            </a:endParaRPr>
          </a:p>
          <a:p>
            <a:pPr>
              <a:buFontTx/>
              <a:buNone/>
            </a:pPr>
            <a:endParaRPr lang="en-US" altLang="ar-JO" sz="2400" smtClean="0">
              <a:solidFill>
                <a:schemeClr val="bg1"/>
              </a:solidFill>
            </a:endParaRPr>
          </a:p>
          <a:p>
            <a:pPr>
              <a:buFontTx/>
              <a:buNone/>
            </a:pPr>
            <a:r>
              <a:rPr lang="en-US" altLang="ar-JO" sz="2400" smtClean="0">
                <a:solidFill>
                  <a:schemeClr val="bg1"/>
                </a:solidFill>
              </a:rPr>
              <a:t>Each structure shown here has 36 base pairs</a:t>
            </a:r>
          </a:p>
        </p:txBody>
      </p:sp>
      <p:pic>
        <p:nvPicPr>
          <p:cNvPr id="5632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8413" y="188913"/>
            <a:ext cx="4065587" cy="666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79388" y="0"/>
            <a:ext cx="8686800" cy="671513"/>
          </a:xfrm>
          <a:noFill/>
        </p:spPr>
        <p:txBody>
          <a:bodyPr>
            <a:spAutoFit/>
          </a:bodyPr>
          <a:lstStyle/>
          <a:p>
            <a:pPr eaLnBrk="1" hangingPunct="1"/>
            <a:r>
              <a:rPr lang="en-AU" altLang="ar-JO" sz="3800" b="1" u="sng" smtClean="0">
                <a:solidFill>
                  <a:schemeClr val="bg1"/>
                </a:solidFill>
              </a:rPr>
              <a:t>DNA-protein interaction and binding</a:t>
            </a:r>
            <a:endParaRPr lang="en-US" altLang="ar-JO" sz="3800" b="1" u="sng" smtClean="0">
              <a:solidFill>
                <a:schemeClr val="bg1"/>
              </a:solidFill>
            </a:endParaRPr>
          </a:p>
        </p:txBody>
      </p:sp>
      <p:sp>
        <p:nvSpPr>
          <p:cNvPr id="57347" name="Rectangle 3"/>
          <p:cNvSpPr>
            <a:spLocks noGrp="1" noChangeArrowheads="1"/>
          </p:cNvSpPr>
          <p:nvPr>
            <p:ph type="body" idx="1"/>
          </p:nvPr>
        </p:nvSpPr>
        <p:spPr>
          <a:xfrm>
            <a:off x="468313" y="836613"/>
            <a:ext cx="8229600" cy="5761037"/>
          </a:xfrm>
        </p:spPr>
        <p:txBody>
          <a:bodyPr/>
          <a:lstStyle/>
          <a:p>
            <a:pPr marL="0" indent="0" eaLnBrk="1" hangingPunct="1">
              <a:lnSpc>
                <a:spcPct val="80000"/>
              </a:lnSpc>
              <a:buFontTx/>
              <a:buNone/>
            </a:pPr>
            <a:r>
              <a:rPr lang="en-AU" altLang="ja-JP" sz="2800" b="1" u="sng" smtClean="0">
                <a:solidFill>
                  <a:schemeClr val="bg1"/>
                </a:solidFill>
                <a:ea typeface="ＭＳ Ｐゴシック" panose="020B0600070205080204" pitchFamily="34" charset="-128"/>
              </a:rPr>
              <a:t>Regulatory proteins </a:t>
            </a:r>
            <a:endParaRPr lang="en-AU" altLang="ar-JO" sz="2800" b="1" u="sng" smtClean="0">
              <a:solidFill>
                <a:schemeClr val="bg1"/>
              </a:solidFill>
            </a:endParaRPr>
          </a:p>
          <a:p>
            <a:pPr marL="0" indent="0" eaLnBrk="1" hangingPunct="1">
              <a:lnSpc>
                <a:spcPct val="80000"/>
              </a:lnSpc>
              <a:buFontTx/>
              <a:buNone/>
            </a:pPr>
            <a:r>
              <a:rPr lang="en-AU" altLang="ar-JO" sz="2800" smtClean="0">
                <a:solidFill>
                  <a:schemeClr val="bg1"/>
                </a:solidFill>
              </a:rPr>
              <a:t>(1) High affinity binding to a specific site.</a:t>
            </a:r>
          </a:p>
          <a:p>
            <a:pPr marL="0" indent="0" eaLnBrk="1" hangingPunct="1">
              <a:lnSpc>
                <a:spcPct val="80000"/>
              </a:lnSpc>
              <a:buFontTx/>
              <a:buNone/>
            </a:pPr>
            <a:r>
              <a:rPr lang="en-AU" altLang="ar-JO" sz="2800" smtClean="0">
                <a:solidFill>
                  <a:schemeClr val="bg1"/>
                </a:solidFill>
              </a:rPr>
              <a:t>(2) Only small regions of the protein make direct contact with DNA.</a:t>
            </a:r>
          </a:p>
          <a:p>
            <a:pPr marL="0" indent="0" eaLnBrk="1" hangingPunct="1">
              <a:lnSpc>
                <a:spcPct val="80000"/>
              </a:lnSpc>
              <a:buFontTx/>
              <a:buNone/>
            </a:pPr>
            <a:r>
              <a:rPr lang="en-AU" altLang="ar-JO" sz="2800" smtClean="0">
                <a:solidFill>
                  <a:schemeClr val="bg1"/>
                </a:solidFill>
              </a:rPr>
              <a:t>(3) The protein-DNA interactions are maintained by hydrogen bonds and van der Waals forces.</a:t>
            </a:r>
          </a:p>
          <a:p>
            <a:pPr marL="0" indent="0" eaLnBrk="1" hangingPunct="1">
              <a:lnSpc>
                <a:spcPct val="80000"/>
              </a:lnSpc>
              <a:buFontTx/>
              <a:buNone/>
            </a:pPr>
            <a:r>
              <a:rPr lang="en-AU" altLang="ar-JO" sz="2800" smtClean="0">
                <a:solidFill>
                  <a:schemeClr val="bg1"/>
                </a:solidFill>
              </a:rPr>
              <a:t>(4) Proteins with the helix-turn-helix or leucine zipper motifs form symmetric dimers, and their respective DNA binding sites are symmetric </a:t>
            </a:r>
            <a:r>
              <a:rPr lang="en-AU" altLang="ar-JO" sz="2800" u="sng" smtClean="0">
                <a:solidFill>
                  <a:schemeClr val="bg1"/>
                </a:solidFill>
              </a:rPr>
              <a:t>palindromes</a:t>
            </a:r>
            <a:r>
              <a:rPr lang="en-AU" altLang="ar-JO" sz="2800" smtClean="0">
                <a:solidFill>
                  <a:schemeClr val="bg1"/>
                </a:solidFill>
              </a:rPr>
              <a:t> (sequence of units that can be read the same way in either direction). </a:t>
            </a:r>
          </a:p>
          <a:p>
            <a:pPr marL="0" indent="0" eaLnBrk="1" hangingPunct="1">
              <a:lnSpc>
                <a:spcPct val="80000"/>
              </a:lnSpc>
              <a:buFontTx/>
              <a:buNone/>
            </a:pPr>
            <a:r>
              <a:rPr lang="en-AU" altLang="ar-JO" sz="2800" smtClean="0">
                <a:solidFill>
                  <a:schemeClr val="bg1"/>
                </a:solidFill>
              </a:rPr>
              <a:t>In proteins with the zinc finger motif, the binding site is repeated two to nine times. </a:t>
            </a:r>
          </a:p>
          <a:p>
            <a:pPr marL="0" indent="0" eaLnBrk="1" hangingPunct="1">
              <a:lnSpc>
                <a:spcPct val="80000"/>
              </a:lnSpc>
              <a:buFontTx/>
              <a:buNone/>
            </a:pPr>
            <a:r>
              <a:rPr lang="en-AU" altLang="ar-JO" sz="2800" smtClean="0">
                <a:solidFill>
                  <a:schemeClr val="bg1"/>
                </a:solidFill>
              </a:rPr>
              <a:t>				ACCTAGGT palindromic</a:t>
            </a:r>
          </a:p>
          <a:p>
            <a:pPr marL="0" indent="0" eaLnBrk="1" hangingPunct="1">
              <a:lnSpc>
                <a:spcPct val="80000"/>
              </a:lnSpc>
              <a:buFontTx/>
              <a:buNone/>
            </a:pPr>
            <a:r>
              <a:rPr lang="en-AU" altLang="ar-JO" sz="2800" smtClean="0">
                <a:solidFill>
                  <a:schemeClr val="bg1"/>
                </a:solidFill>
              </a:rPr>
              <a:t>				TGGATCCA </a:t>
            </a:r>
            <a:endParaRPr lang="en-US" altLang="ar-JO" sz="2800" smtClean="0">
              <a:solidFill>
                <a:schemeClr val="bg1"/>
              </a:solidFill>
            </a:endParaRPr>
          </a:p>
        </p:txBody>
      </p:sp>
      <p:sp>
        <p:nvSpPr>
          <p:cNvPr id="57348" name="Line 5"/>
          <p:cNvSpPr>
            <a:spLocks noChangeShapeType="1"/>
          </p:cNvSpPr>
          <p:nvPr/>
        </p:nvSpPr>
        <p:spPr bwMode="auto">
          <a:xfrm>
            <a:off x="2987675" y="6021388"/>
            <a:ext cx="1152525" cy="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ar-JO"/>
          </a:p>
        </p:txBody>
      </p:sp>
      <p:sp>
        <p:nvSpPr>
          <p:cNvPr id="57349" name="Line 7"/>
          <p:cNvSpPr>
            <a:spLocks noChangeShapeType="1"/>
          </p:cNvSpPr>
          <p:nvPr/>
        </p:nvSpPr>
        <p:spPr bwMode="auto">
          <a:xfrm flipH="1">
            <a:off x="6300788" y="6453188"/>
            <a:ext cx="1223962" cy="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ar-JO"/>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115888"/>
            <a:ext cx="8229600" cy="762000"/>
          </a:xfrm>
          <a:noFill/>
        </p:spPr>
        <p:txBody>
          <a:bodyPr>
            <a:spAutoFit/>
          </a:bodyPr>
          <a:lstStyle/>
          <a:p>
            <a:pPr eaLnBrk="1" hangingPunct="1"/>
            <a:r>
              <a:rPr lang="en-AU" altLang="ar-JO" b="1" smtClean="0">
                <a:solidFill>
                  <a:schemeClr val="bg1"/>
                </a:solidFill>
              </a:rPr>
              <a:t>The Helix-Turn-Helix Motif</a:t>
            </a:r>
            <a:endParaRPr lang="en-US" altLang="ar-JO" smtClean="0">
              <a:solidFill>
                <a:schemeClr val="bg1"/>
              </a:solidFill>
            </a:endParaRPr>
          </a:p>
        </p:txBody>
      </p:sp>
      <p:sp>
        <p:nvSpPr>
          <p:cNvPr id="58371" name="Rectangle 3"/>
          <p:cNvSpPr>
            <a:spLocks noGrp="1" noChangeArrowheads="1"/>
          </p:cNvSpPr>
          <p:nvPr>
            <p:ph type="body" idx="1"/>
          </p:nvPr>
        </p:nvSpPr>
        <p:spPr>
          <a:xfrm>
            <a:off x="468313" y="1125538"/>
            <a:ext cx="8229600" cy="5543550"/>
          </a:xfrm>
        </p:spPr>
        <p:txBody>
          <a:bodyPr/>
          <a:lstStyle/>
          <a:p>
            <a:pPr eaLnBrk="1" hangingPunct="1">
              <a:lnSpc>
                <a:spcPct val="90000"/>
              </a:lnSpc>
            </a:pPr>
            <a:r>
              <a:rPr lang="en-AU" altLang="ja-JP" sz="2600" smtClean="0">
                <a:solidFill>
                  <a:schemeClr val="bg1"/>
                </a:solidFill>
                <a:ea typeface="ＭＳ Ｐゴシック" panose="020B0600070205080204" pitchFamily="34" charset="-128"/>
              </a:rPr>
              <a:t>Consists of three antiparallel β sheets (β1–β3) and three α helices (α1–α3). </a:t>
            </a:r>
          </a:p>
          <a:p>
            <a:pPr eaLnBrk="1" hangingPunct="1">
              <a:lnSpc>
                <a:spcPct val="90000"/>
              </a:lnSpc>
            </a:pPr>
            <a:r>
              <a:rPr lang="en-AU" altLang="ja-JP" sz="2600" smtClean="0">
                <a:solidFill>
                  <a:schemeClr val="bg1"/>
                </a:solidFill>
                <a:ea typeface="ＭＳ Ｐゴシック" panose="020B0600070205080204" pitchFamily="34" charset="-128"/>
              </a:rPr>
              <a:t>The helix-turn-helix motif is formed because the α3 and α2 helices are held at about 90 degrees to each other by a turn of four amino acids. </a:t>
            </a:r>
          </a:p>
          <a:p>
            <a:pPr eaLnBrk="1" hangingPunct="1">
              <a:lnSpc>
                <a:spcPct val="90000"/>
              </a:lnSpc>
            </a:pPr>
            <a:r>
              <a:rPr lang="en-AU" altLang="ja-JP" sz="2600" smtClean="0">
                <a:solidFill>
                  <a:schemeClr val="bg1"/>
                </a:solidFill>
                <a:ea typeface="ＭＳ Ｐゴシック" panose="020B0600070205080204" pitchFamily="34" charset="-128"/>
              </a:rPr>
              <a:t>The α3 helices form the DNA recognition surface of many proteins, and the rest stabilize structures. </a:t>
            </a:r>
          </a:p>
          <a:p>
            <a:pPr eaLnBrk="1" hangingPunct="1">
              <a:lnSpc>
                <a:spcPct val="90000"/>
              </a:lnSpc>
            </a:pPr>
            <a:r>
              <a:rPr lang="en-AU" altLang="ja-JP" sz="2600" smtClean="0">
                <a:solidFill>
                  <a:schemeClr val="bg1"/>
                </a:solidFill>
                <a:ea typeface="ＭＳ Ｐゴシック" panose="020B0600070205080204" pitchFamily="34" charset="-128"/>
              </a:rPr>
              <a:t>The DNA recognition domain interacts with 5 bp. </a:t>
            </a:r>
          </a:p>
          <a:p>
            <a:pPr eaLnBrk="1" hangingPunct="1">
              <a:lnSpc>
                <a:spcPct val="90000"/>
              </a:lnSpc>
            </a:pPr>
            <a:r>
              <a:rPr lang="en-AU" altLang="ja-JP" sz="2600" smtClean="0">
                <a:solidFill>
                  <a:schemeClr val="bg1"/>
                </a:solidFill>
                <a:ea typeface="ＭＳ Ｐゴシック" panose="020B0600070205080204" pitchFamily="34" charset="-128"/>
              </a:rPr>
              <a:t>Two monomers associate through the antiparallel β3 sheets to form a </a:t>
            </a:r>
            <a:r>
              <a:rPr lang="en-AU" altLang="ja-JP" sz="2600" u="sng" smtClean="0">
                <a:solidFill>
                  <a:schemeClr val="bg1"/>
                </a:solidFill>
                <a:ea typeface="ＭＳ Ｐゴシック" panose="020B0600070205080204" pitchFamily="34" charset="-128"/>
              </a:rPr>
              <a:t>dimmer</a:t>
            </a:r>
            <a:r>
              <a:rPr lang="en-AU" altLang="ja-JP" sz="2600" smtClean="0">
                <a:solidFill>
                  <a:schemeClr val="bg1"/>
                </a:solidFill>
                <a:ea typeface="ＭＳ Ｐゴシック" panose="020B0600070205080204" pitchFamily="34" charset="-128"/>
              </a:rPr>
              <a:t> that has a twofold axis of symmetry. </a:t>
            </a:r>
          </a:p>
          <a:p>
            <a:pPr eaLnBrk="1" hangingPunct="1">
              <a:lnSpc>
                <a:spcPct val="90000"/>
              </a:lnSpc>
            </a:pPr>
            <a:r>
              <a:rPr lang="en-AU" altLang="ja-JP" sz="2600" smtClean="0">
                <a:solidFill>
                  <a:schemeClr val="bg1"/>
                </a:solidFill>
                <a:ea typeface="ＭＳ Ｐゴシック" panose="020B0600070205080204" pitchFamily="34" charset="-128"/>
              </a:rPr>
              <a:t>The average diameter of an α helix is 1.2 nm, which fit in the major groove in the B form of DNA.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 y="333375"/>
            <a:ext cx="8837613" cy="590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2"/>
          <p:cNvSpPr>
            <a:spLocks noGrp="1"/>
          </p:cNvSpPr>
          <p:nvPr>
            <p:ph idx="1"/>
          </p:nvPr>
        </p:nvSpPr>
        <p:spPr>
          <a:xfrm>
            <a:off x="250825" y="5084763"/>
            <a:ext cx="8435975" cy="1041400"/>
          </a:xfrm>
        </p:spPr>
        <p:txBody>
          <a:bodyPr/>
          <a:lstStyle/>
          <a:p>
            <a:r>
              <a:rPr lang="en-US" altLang="ar-JO" sz="2800" smtClean="0">
                <a:solidFill>
                  <a:schemeClr val="bg1"/>
                </a:solidFill>
              </a:rPr>
              <a:t>Structure of receptor (dimer) binding to DNA</a:t>
            </a:r>
          </a:p>
        </p:txBody>
      </p:sp>
      <p:pic>
        <p:nvPicPr>
          <p:cNvPr id="604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46063"/>
            <a:ext cx="8875712"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68313" y="188913"/>
            <a:ext cx="8229600" cy="762000"/>
          </a:xfrm>
          <a:noFill/>
        </p:spPr>
        <p:txBody>
          <a:bodyPr>
            <a:spAutoFit/>
          </a:bodyPr>
          <a:lstStyle/>
          <a:p>
            <a:pPr eaLnBrk="1" hangingPunct="1"/>
            <a:r>
              <a:rPr lang="en-AU" altLang="ar-JO" b="1" u="sng" smtClean="0">
                <a:solidFill>
                  <a:schemeClr val="bg1"/>
                </a:solidFill>
              </a:rPr>
              <a:t>The Zinc Finger Motif</a:t>
            </a:r>
            <a:endParaRPr lang="en-US" altLang="ar-JO" b="1" u="sng" smtClean="0">
              <a:solidFill>
                <a:schemeClr val="bg1"/>
              </a:solidFill>
            </a:endParaRPr>
          </a:p>
        </p:txBody>
      </p:sp>
      <p:sp>
        <p:nvSpPr>
          <p:cNvPr id="61443" name="Rectangle 3"/>
          <p:cNvSpPr>
            <a:spLocks noGrp="1" noChangeArrowheads="1"/>
          </p:cNvSpPr>
          <p:nvPr>
            <p:ph type="body" idx="1"/>
          </p:nvPr>
        </p:nvSpPr>
        <p:spPr>
          <a:xfrm>
            <a:off x="468313" y="1308100"/>
            <a:ext cx="8229600" cy="5000625"/>
          </a:xfrm>
        </p:spPr>
        <p:txBody>
          <a:bodyPr/>
          <a:lstStyle/>
          <a:p>
            <a:pPr eaLnBrk="1" hangingPunct="1">
              <a:lnSpc>
                <a:spcPct val="80000"/>
              </a:lnSpc>
            </a:pPr>
            <a:r>
              <a:rPr lang="en-AU" altLang="ar-JO" sz="3100" smtClean="0">
                <a:solidFill>
                  <a:schemeClr val="bg1"/>
                </a:solidFill>
              </a:rPr>
              <a:t>Zinc finger motifs: zinc bound at four positions with either four cysteine, or two cysteine and two histidine. </a:t>
            </a:r>
          </a:p>
          <a:p>
            <a:pPr eaLnBrk="1" hangingPunct="1">
              <a:lnSpc>
                <a:spcPct val="80000"/>
              </a:lnSpc>
            </a:pPr>
            <a:r>
              <a:rPr lang="en-AU" altLang="ar-JO" sz="3100" smtClean="0">
                <a:solidFill>
                  <a:schemeClr val="bg1"/>
                </a:solidFill>
              </a:rPr>
              <a:t>The zinc is required to maintain the tertiary structure of this domain. </a:t>
            </a:r>
          </a:p>
          <a:p>
            <a:pPr eaLnBrk="1" hangingPunct="1">
              <a:lnSpc>
                <a:spcPct val="80000"/>
              </a:lnSpc>
            </a:pPr>
            <a:r>
              <a:rPr lang="en-AU" altLang="ar-JO" sz="3100" smtClean="0">
                <a:solidFill>
                  <a:schemeClr val="bg1"/>
                </a:solidFill>
              </a:rPr>
              <a:t>Each zinc finger contacts about 5 bp of DNA. </a:t>
            </a:r>
          </a:p>
          <a:p>
            <a:pPr eaLnBrk="1" hangingPunct="1">
              <a:lnSpc>
                <a:spcPct val="80000"/>
              </a:lnSpc>
            </a:pPr>
            <a:r>
              <a:rPr lang="en-AU" altLang="ar-JO" sz="3100" smtClean="0">
                <a:solidFill>
                  <a:schemeClr val="bg1"/>
                </a:solidFill>
              </a:rPr>
              <a:t>Zinc finger motifs consist of an α-helix and a β- sheet. The nucleotide recognition signal (contained within the α-helix) of at least one zinc finger binds to a specific sequence of bases in the major groove of DNA.</a:t>
            </a:r>
            <a:endParaRPr lang="en-US" altLang="ar-JO" sz="3100" smtClean="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68313" y="146050"/>
            <a:ext cx="8229600" cy="762000"/>
          </a:xfrm>
          <a:noFill/>
        </p:spPr>
        <p:txBody>
          <a:bodyPr>
            <a:spAutoFit/>
          </a:bodyPr>
          <a:lstStyle/>
          <a:p>
            <a:pPr eaLnBrk="1" hangingPunct="1"/>
            <a:r>
              <a:rPr lang="en-AU" altLang="ar-JO" b="1" smtClean="0">
                <a:solidFill>
                  <a:schemeClr val="bg1"/>
                </a:solidFill>
                <a:latin typeface="Times New Roman" panose="02020603050405020304" pitchFamily="18" charset="0"/>
                <a:cs typeface="Times New Roman" panose="02020603050405020304" pitchFamily="18" charset="0"/>
              </a:rPr>
              <a:t>Introduction </a:t>
            </a:r>
          </a:p>
        </p:txBody>
      </p:sp>
      <p:sp>
        <p:nvSpPr>
          <p:cNvPr id="7171" name="Rectangle 3"/>
          <p:cNvSpPr>
            <a:spLocks noGrp="1" noChangeArrowheads="1"/>
          </p:cNvSpPr>
          <p:nvPr>
            <p:ph type="body" idx="1"/>
          </p:nvPr>
        </p:nvSpPr>
        <p:spPr>
          <a:xfrm>
            <a:off x="179388" y="981075"/>
            <a:ext cx="8785225" cy="5616575"/>
          </a:xfrm>
        </p:spPr>
        <p:txBody>
          <a:bodyPr/>
          <a:lstStyle/>
          <a:p>
            <a:pPr eaLnBrk="1" hangingPunct="1"/>
            <a:r>
              <a:rPr lang="en-AU" altLang="ja-JP" sz="2800" smtClean="0">
                <a:solidFill>
                  <a:schemeClr val="bg1"/>
                </a:solidFill>
                <a:ea typeface="ＭＳ Ｐゴシック" panose="020B0600070205080204" pitchFamily="34" charset="-128"/>
              </a:rPr>
              <a:t>Molecular biology is the study of biological molecules and the molecular basis of structure and function in living organisms.</a:t>
            </a:r>
          </a:p>
          <a:p>
            <a:pPr eaLnBrk="1" hangingPunct="1"/>
            <a:r>
              <a:rPr lang="en-AU" altLang="ja-JP" sz="2800" smtClean="0">
                <a:solidFill>
                  <a:schemeClr val="bg1"/>
                </a:solidFill>
                <a:ea typeface="ＭＳ Ｐゴシック" panose="020B0600070205080204" pitchFamily="34" charset="-128"/>
              </a:rPr>
              <a:t>The field of molecular biology arose from the meeting point of work of geneticists, biochemists, physicists, and structural chemists on a common problem: </a:t>
            </a:r>
            <a:r>
              <a:rPr lang="en-AU" altLang="ja-JP" sz="2800" u="sng" smtClean="0">
                <a:solidFill>
                  <a:schemeClr val="bg1"/>
                </a:solidFill>
                <a:ea typeface="ＭＳ Ｐゴシック" panose="020B0600070205080204" pitchFamily="34" charset="-128"/>
              </a:rPr>
              <a:t>the structure and function of the gene</a:t>
            </a:r>
            <a:r>
              <a:rPr lang="en-AU" altLang="ja-JP" sz="2800" smtClean="0">
                <a:solidFill>
                  <a:schemeClr val="bg1"/>
                </a:solidFill>
                <a:ea typeface="ＭＳ Ｐゴシック" panose="020B0600070205080204" pitchFamily="34" charset="-128"/>
              </a:rPr>
              <a:t>.  </a:t>
            </a:r>
          </a:p>
          <a:p>
            <a:pPr eaLnBrk="1" hangingPunct="1"/>
            <a:r>
              <a:rPr lang="en-AU" altLang="ja-JP" sz="2800" smtClean="0">
                <a:solidFill>
                  <a:schemeClr val="bg1"/>
                </a:solidFill>
                <a:ea typeface="ＭＳ Ｐゴシック" panose="020B0600070205080204" pitchFamily="34" charset="-128"/>
              </a:rPr>
              <a:t>The goal of molecular biology is to understand the cell growth, division, specialization, movement, and interaction in terms of various molecules that are responsible for them. </a:t>
            </a:r>
            <a:endParaRPr lang="en-AU" altLang="ar-JO" sz="2800" smtClean="0">
              <a:solidFill>
                <a:schemeClr val="bg1"/>
              </a:solidFill>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 y="620713"/>
            <a:ext cx="8712200"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115888"/>
            <a:ext cx="8229600" cy="762000"/>
          </a:xfrm>
          <a:noFill/>
        </p:spPr>
        <p:txBody>
          <a:bodyPr>
            <a:spAutoFit/>
          </a:bodyPr>
          <a:lstStyle/>
          <a:p>
            <a:pPr eaLnBrk="1" hangingPunct="1"/>
            <a:r>
              <a:rPr lang="en-AU" altLang="ar-JO" b="1" u="sng" smtClean="0">
                <a:solidFill>
                  <a:schemeClr val="bg1"/>
                </a:solidFill>
              </a:rPr>
              <a:t>The Leucine Zipper (LZ) Motif</a:t>
            </a:r>
            <a:endParaRPr lang="en-AU" altLang="ar-JO" smtClean="0">
              <a:solidFill>
                <a:schemeClr val="bg1"/>
              </a:solidFill>
            </a:endParaRPr>
          </a:p>
        </p:txBody>
      </p:sp>
      <p:sp>
        <p:nvSpPr>
          <p:cNvPr id="63491" name="Rectangle 3"/>
          <p:cNvSpPr>
            <a:spLocks noGrp="1" noChangeArrowheads="1"/>
          </p:cNvSpPr>
          <p:nvPr>
            <p:ph type="body" idx="1"/>
          </p:nvPr>
        </p:nvSpPr>
        <p:spPr>
          <a:xfrm>
            <a:off x="250825" y="1052513"/>
            <a:ext cx="8713788" cy="5689600"/>
          </a:xfrm>
        </p:spPr>
        <p:txBody>
          <a:bodyPr/>
          <a:lstStyle/>
          <a:p>
            <a:pPr eaLnBrk="1" hangingPunct="1">
              <a:lnSpc>
                <a:spcPct val="80000"/>
              </a:lnSpc>
            </a:pPr>
            <a:r>
              <a:rPr lang="en-AU" altLang="ja-JP" sz="2600" smtClean="0">
                <a:solidFill>
                  <a:schemeClr val="bg1"/>
                </a:solidFill>
                <a:ea typeface="ＭＳ Ｐゴシック" panose="020B0600070205080204" pitchFamily="34" charset="-128"/>
              </a:rPr>
              <a:t>Leucine zippers also function as dimers to regulate gene transcription. </a:t>
            </a:r>
          </a:p>
          <a:p>
            <a:pPr eaLnBrk="1" hangingPunct="1">
              <a:lnSpc>
                <a:spcPct val="80000"/>
              </a:lnSpc>
            </a:pPr>
            <a:r>
              <a:rPr lang="en-AU" altLang="ja-JP" sz="2600" smtClean="0">
                <a:solidFill>
                  <a:schemeClr val="bg1"/>
                </a:solidFill>
                <a:ea typeface="ＭＳ Ｐゴシック" panose="020B0600070205080204" pitchFamily="34" charset="-128"/>
              </a:rPr>
              <a:t>The leucine zipper motif is an </a:t>
            </a:r>
            <a:r>
              <a:rPr lang="en-AU" altLang="ja-JP" sz="2600" b="1" u="sng" smtClean="0">
                <a:solidFill>
                  <a:schemeClr val="bg1"/>
                </a:solidFill>
                <a:ea typeface="ＭＳ Ｐゴシック" panose="020B0600070205080204" pitchFamily="34" charset="-128"/>
              </a:rPr>
              <a:t>α-helix</a:t>
            </a:r>
            <a:r>
              <a:rPr lang="en-AU" altLang="ja-JP" sz="2600" smtClean="0">
                <a:solidFill>
                  <a:schemeClr val="bg1"/>
                </a:solidFill>
                <a:ea typeface="ＭＳ Ｐゴシック" panose="020B0600070205080204" pitchFamily="34" charset="-128"/>
              </a:rPr>
              <a:t> of 30 to 40 amino acid residues </a:t>
            </a:r>
          </a:p>
          <a:p>
            <a:pPr eaLnBrk="1" hangingPunct="1">
              <a:lnSpc>
                <a:spcPct val="80000"/>
              </a:lnSpc>
            </a:pPr>
            <a:r>
              <a:rPr lang="en-AU" altLang="ja-JP" sz="2600" smtClean="0">
                <a:solidFill>
                  <a:schemeClr val="bg1"/>
                </a:solidFill>
                <a:ea typeface="ＭＳ Ｐゴシック" panose="020B0600070205080204" pitchFamily="34" charset="-128"/>
              </a:rPr>
              <a:t>LZ contains a </a:t>
            </a:r>
            <a:r>
              <a:rPr lang="en-AU" altLang="ja-JP" sz="2600" b="1" u="sng" smtClean="0">
                <a:solidFill>
                  <a:schemeClr val="bg1"/>
                </a:solidFill>
                <a:ea typeface="ＭＳ Ｐゴシック" panose="020B0600070205080204" pitchFamily="34" charset="-128"/>
              </a:rPr>
              <a:t>leucine</a:t>
            </a:r>
            <a:r>
              <a:rPr lang="en-AU" altLang="ja-JP" sz="2600" smtClean="0">
                <a:solidFill>
                  <a:schemeClr val="bg1"/>
                </a:solidFill>
                <a:ea typeface="ＭＳ Ｐゴシック" panose="020B0600070205080204" pitchFamily="34" charset="-128"/>
              </a:rPr>
              <a:t> (nonpolar hydrophobic aa) every </a:t>
            </a:r>
            <a:r>
              <a:rPr lang="en-AU" altLang="ja-JP" sz="2600" b="1" u="sng" smtClean="0">
                <a:solidFill>
                  <a:schemeClr val="bg1"/>
                </a:solidFill>
                <a:ea typeface="ＭＳ Ｐゴシック" panose="020B0600070205080204" pitchFamily="34" charset="-128"/>
              </a:rPr>
              <a:t>seven</a:t>
            </a:r>
            <a:r>
              <a:rPr lang="en-AU" altLang="ja-JP" sz="2600" smtClean="0">
                <a:solidFill>
                  <a:schemeClr val="bg1"/>
                </a:solidFill>
                <a:ea typeface="ＭＳ Ｐゴシック" panose="020B0600070205080204" pitchFamily="34" charset="-128"/>
              </a:rPr>
              <a:t> amino acids, positioned so that they align on the same side of the helix. </a:t>
            </a:r>
          </a:p>
          <a:p>
            <a:pPr eaLnBrk="1" hangingPunct="1">
              <a:lnSpc>
                <a:spcPct val="80000"/>
              </a:lnSpc>
            </a:pPr>
            <a:r>
              <a:rPr lang="en-AU" altLang="ja-JP" sz="2600" smtClean="0">
                <a:solidFill>
                  <a:schemeClr val="bg1"/>
                </a:solidFill>
                <a:ea typeface="ＭＳ Ｐゴシック" panose="020B0600070205080204" pitchFamily="34" charset="-128"/>
              </a:rPr>
              <a:t>Two helices dimerize so that the </a:t>
            </a:r>
            <a:r>
              <a:rPr lang="en-AU" altLang="ja-JP" sz="2600" u="sng" smtClean="0">
                <a:solidFill>
                  <a:schemeClr val="bg1"/>
                </a:solidFill>
                <a:ea typeface="ＭＳ Ｐゴシック" panose="020B0600070205080204" pitchFamily="34" charset="-128"/>
              </a:rPr>
              <a:t>leucines</a:t>
            </a:r>
            <a:r>
              <a:rPr lang="en-AU" altLang="ja-JP" sz="2600" smtClean="0">
                <a:solidFill>
                  <a:schemeClr val="bg1"/>
                </a:solidFill>
                <a:ea typeface="ＭＳ Ｐゴシック" panose="020B0600070205080204" pitchFamily="34" charset="-128"/>
              </a:rPr>
              <a:t> of one helix </a:t>
            </a:r>
            <a:r>
              <a:rPr lang="en-AU" altLang="ja-JP" sz="2600" u="sng" smtClean="0">
                <a:solidFill>
                  <a:schemeClr val="bg1"/>
                </a:solidFill>
                <a:ea typeface="ＭＳ Ｐゴシック" panose="020B0600070205080204" pitchFamily="34" charset="-128"/>
              </a:rPr>
              <a:t>align</a:t>
            </a:r>
            <a:r>
              <a:rPr lang="en-AU" altLang="ja-JP" sz="2600" smtClean="0">
                <a:solidFill>
                  <a:schemeClr val="bg1"/>
                </a:solidFill>
                <a:ea typeface="ＭＳ Ｐゴシック" panose="020B0600070205080204" pitchFamily="34" charset="-128"/>
              </a:rPr>
              <a:t> with the other helix through hydrophobic interactions to form a coiled coil. </a:t>
            </a:r>
          </a:p>
          <a:p>
            <a:pPr eaLnBrk="1" hangingPunct="1">
              <a:lnSpc>
                <a:spcPct val="80000"/>
              </a:lnSpc>
            </a:pPr>
            <a:r>
              <a:rPr lang="en-AU" altLang="ja-JP" sz="2600" smtClean="0">
                <a:solidFill>
                  <a:schemeClr val="bg1"/>
                </a:solidFill>
                <a:ea typeface="ＭＳ Ｐゴシック" panose="020B0600070205080204" pitchFamily="34" charset="-128"/>
              </a:rPr>
              <a:t>The portions of the dimer adjacent to the zipper bind the DNA through basic amino acid residues (arginine and lysine) that bind to the negatively charged phosphate groups. This DNA binding portion of the molecule also contains a nucleotide recognition signal. </a:t>
            </a:r>
            <a:endParaRPr lang="en-AU" altLang="ar-JO" sz="2600" smtClean="0">
              <a:solidFill>
                <a:schemeClr val="bg1"/>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275" y="214313"/>
            <a:ext cx="8126413" cy="652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Rectangle 2"/>
          <p:cNvSpPr>
            <a:spLocks noChangeArrowheads="1"/>
          </p:cNvSpPr>
          <p:nvPr/>
        </p:nvSpPr>
        <p:spPr bwMode="auto">
          <a:xfrm>
            <a:off x="731838" y="6500813"/>
            <a:ext cx="46101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aseline="30000">
                <a:solidFill>
                  <a:schemeClr val="tx1"/>
                </a:solidFill>
                <a:latin typeface="Cambria" panose="02040503050406030204" pitchFamily="18" charset="0"/>
                <a:cs typeface="Arial" panose="020B0604020202020204" pitchFamily="34" charset="0"/>
              </a:defRPr>
            </a:lvl1pPr>
            <a:lvl2pPr marL="742950" indent="-285750" eaLnBrk="0" hangingPunct="0">
              <a:defRPr baseline="30000">
                <a:solidFill>
                  <a:schemeClr val="tx1"/>
                </a:solidFill>
                <a:latin typeface="Cambria" panose="02040503050406030204" pitchFamily="18" charset="0"/>
                <a:cs typeface="Arial" panose="020B0604020202020204" pitchFamily="34" charset="0"/>
              </a:defRPr>
            </a:lvl2pPr>
            <a:lvl3pPr marL="1143000" indent="-228600" eaLnBrk="0" hangingPunct="0">
              <a:defRPr baseline="30000">
                <a:solidFill>
                  <a:schemeClr val="tx1"/>
                </a:solidFill>
                <a:latin typeface="Cambria" panose="02040503050406030204" pitchFamily="18" charset="0"/>
                <a:cs typeface="Arial" panose="020B0604020202020204" pitchFamily="34" charset="0"/>
              </a:defRPr>
            </a:lvl3pPr>
            <a:lvl4pPr marL="1600200" indent="-228600" eaLnBrk="0" hangingPunct="0">
              <a:defRPr baseline="30000">
                <a:solidFill>
                  <a:schemeClr val="tx1"/>
                </a:solidFill>
                <a:latin typeface="Cambria" panose="02040503050406030204" pitchFamily="18" charset="0"/>
                <a:cs typeface="Arial" panose="020B0604020202020204" pitchFamily="34" charset="0"/>
              </a:defRPr>
            </a:lvl4pPr>
            <a:lvl5pPr marL="2057400" indent="-228600" eaLnBrk="0" hangingPunct="0">
              <a:defRPr baseline="30000">
                <a:solidFill>
                  <a:schemeClr val="tx1"/>
                </a:solidFill>
                <a:latin typeface="Cambria" panose="02040503050406030204" pitchFamily="18" charset="0"/>
                <a:cs typeface="Arial" panose="020B0604020202020204" pitchFamily="34" charset="0"/>
              </a:defRPr>
            </a:lvl5pPr>
            <a:lvl6pPr marL="25146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6pPr>
            <a:lvl7pPr marL="29718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7pPr>
            <a:lvl8pPr marL="34290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8pPr>
            <a:lvl9pPr marL="38862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9pPr>
          </a:lstStyle>
          <a:p>
            <a:pPr eaLnBrk="1" hangingPunct="1"/>
            <a:r>
              <a:rPr lang="en-US" altLang="ar-JO" sz="2400" b="1">
                <a:latin typeface="Times New Roman" panose="02020603050405020304" pitchFamily="18" charset="0"/>
                <a:cs typeface="Times New Roman" panose="02020603050405020304" pitchFamily="18" charset="0"/>
              </a:rPr>
              <a:t>Alpha helix makes one full turn every 3.6 residues </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type="body" idx="1"/>
          </p:nvPr>
        </p:nvSpPr>
        <p:spPr>
          <a:xfrm>
            <a:off x="179388" y="260350"/>
            <a:ext cx="8713787" cy="6408738"/>
          </a:xfrm>
        </p:spPr>
        <p:txBody>
          <a:bodyPr/>
          <a:lstStyle/>
          <a:p>
            <a:r>
              <a:rPr lang="en-AU" altLang="ar-JO" b="1" u="sng" smtClean="0">
                <a:solidFill>
                  <a:schemeClr val="bg1"/>
                </a:solidFill>
              </a:rPr>
              <a:t>Helix-loop-helix</a:t>
            </a:r>
          </a:p>
          <a:p>
            <a:r>
              <a:rPr lang="en-AU" altLang="ar-JO" smtClean="0">
                <a:solidFill>
                  <a:schemeClr val="bg1"/>
                </a:solidFill>
              </a:rPr>
              <a:t>It consists of a short a helix connected by a flexible loop of amino acids to a second, longer a helix. </a:t>
            </a:r>
          </a:p>
          <a:p>
            <a:r>
              <a:rPr lang="en-AU" altLang="ar-JO" smtClean="0">
                <a:solidFill>
                  <a:schemeClr val="bg1"/>
                </a:solidFill>
              </a:rPr>
              <a:t>A highly basic set of amino acids in one of the helices binds to the DNA.</a:t>
            </a:r>
          </a:p>
          <a:p>
            <a:r>
              <a:rPr lang="en-AU" altLang="ar-JO" smtClean="0">
                <a:solidFill>
                  <a:schemeClr val="bg1"/>
                </a:solidFill>
              </a:rPr>
              <a:t>They also function as dimers that is similar to leucine zipper proteins. </a:t>
            </a:r>
          </a:p>
          <a:p>
            <a:r>
              <a:rPr lang="en-AU" altLang="ar-JO" smtClean="0">
                <a:solidFill>
                  <a:schemeClr val="bg1"/>
                </a:solidFill>
              </a:rPr>
              <a:t>The dimerization region consists of a portion of the DNA-gripping helix and a loop to another helix. </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115888"/>
            <a:ext cx="8229600" cy="762000"/>
          </a:xfrm>
          <a:noFill/>
        </p:spPr>
        <p:txBody>
          <a:bodyPr>
            <a:spAutoFit/>
          </a:bodyPr>
          <a:lstStyle/>
          <a:p>
            <a:r>
              <a:rPr lang="en-US" altLang="ar-JO" smtClean="0">
                <a:solidFill>
                  <a:schemeClr val="bg1"/>
                </a:solidFill>
              </a:rPr>
              <a:t>Helix loop helix</a:t>
            </a:r>
            <a:endParaRPr lang="en-AU" altLang="ar-JO" smtClean="0">
              <a:solidFill>
                <a:schemeClr val="bg1"/>
              </a:solidFill>
            </a:endParaRPr>
          </a:p>
        </p:txBody>
      </p:sp>
      <p:pic>
        <p:nvPicPr>
          <p:cNvPr id="6656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213" y="908050"/>
            <a:ext cx="3638550"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2"/>
          <p:cNvSpPr>
            <a:spLocks noGrp="1"/>
          </p:cNvSpPr>
          <p:nvPr>
            <p:ph idx="1"/>
          </p:nvPr>
        </p:nvSpPr>
        <p:spPr>
          <a:xfrm>
            <a:off x="122238" y="188913"/>
            <a:ext cx="8937625" cy="6553200"/>
          </a:xfrm>
        </p:spPr>
        <p:txBody>
          <a:bodyPr/>
          <a:lstStyle/>
          <a:p>
            <a:pPr algn="ctr">
              <a:buFontTx/>
              <a:buNone/>
            </a:pPr>
            <a:r>
              <a:rPr lang="en-AU" altLang="ar-JO" sz="2800" b="1" u="sng" smtClean="0">
                <a:solidFill>
                  <a:schemeClr val="bg1"/>
                </a:solidFill>
                <a:latin typeface="Times New Roman" panose="02020603050405020304" pitchFamily="18" charset="0"/>
                <a:cs typeface="Times New Roman" panose="02020603050405020304" pitchFamily="18" charset="0"/>
              </a:rPr>
              <a:t>Mitochondria DNA (mtDNA)</a:t>
            </a:r>
          </a:p>
          <a:p>
            <a:r>
              <a:rPr lang="en-AU" altLang="ar-JO" sz="2600" smtClean="0">
                <a:solidFill>
                  <a:schemeClr val="bg1"/>
                </a:solidFill>
                <a:latin typeface="Times New Roman" panose="02020603050405020304" pitchFamily="18" charset="0"/>
                <a:cs typeface="Times New Roman" panose="02020603050405020304" pitchFamily="18" charset="0"/>
              </a:rPr>
              <a:t>Mitochondrial DNA is a double strand and circular that is not covered with histone and lacks introns. </a:t>
            </a:r>
            <a:r>
              <a:rPr lang="en-US" altLang="ar-JO" sz="1100" smtClean="0">
                <a:solidFill>
                  <a:schemeClr val="bg1"/>
                </a:solidFill>
              </a:rPr>
              <a:t>Exons code for polypeptide, whereas introns do not</a:t>
            </a:r>
            <a:endParaRPr lang="en-AU" altLang="ar-JO" sz="1100" smtClean="0">
              <a:solidFill>
                <a:schemeClr val="bg1"/>
              </a:solidFill>
              <a:latin typeface="Times New Roman" panose="02020603050405020304" pitchFamily="18" charset="0"/>
              <a:cs typeface="Times New Roman" panose="02020603050405020304" pitchFamily="18" charset="0"/>
            </a:endParaRPr>
          </a:p>
          <a:p>
            <a:r>
              <a:rPr lang="en-AU" altLang="ar-JO" sz="2600" smtClean="0">
                <a:solidFill>
                  <a:schemeClr val="bg1"/>
                </a:solidFill>
                <a:latin typeface="Times New Roman" panose="02020603050405020304" pitchFamily="18" charset="0"/>
                <a:cs typeface="Times New Roman" panose="02020603050405020304" pitchFamily="18" charset="0"/>
              </a:rPr>
              <a:t>The mtDNA contains 37 genes, 13 of these genes provide instructions for making enzymes involved in oxidative phosphorylation. The remaining genes provide instructions for making transfer RNA (tRNA) and ribosomal RNA (rRNA).</a:t>
            </a:r>
            <a:endParaRPr lang="en-AU" altLang="ja-JP" sz="2600" smtClean="0">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endParaRPr>
          </a:p>
          <a:p>
            <a:r>
              <a:rPr lang="en-AU" altLang="ar-JO" sz="2600" smtClean="0">
                <a:solidFill>
                  <a:schemeClr val="bg1"/>
                </a:solidFill>
                <a:latin typeface="Times New Roman" panose="02020603050405020304" pitchFamily="18" charset="0"/>
                <a:cs typeface="Times New Roman" panose="02020603050405020304" pitchFamily="18" charset="0"/>
              </a:rPr>
              <a:t>mtDNA is only inherited from our mother. The mitochondria in mammalian sperm are usually destroyed by the egg cell after fertilization</a:t>
            </a:r>
            <a:r>
              <a:rPr lang="en-US" altLang="ar-JO" sz="2600" smtClean="0">
                <a:solidFill>
                  <a:schemeClr val="bg1"/>
                </a:solidFill>
                <a:latin typeface="Times New Roman" panose="02020603050405020304" pitchFamily="18" charset="0"/>
                <a:cs typeface="Times New Roman" panose="02020603050405020304" pitchFamily="18" charset="0"/>
              </a:rPr>
              <a:t> </a:t>
            </a:r>
            <a:r>
              <a:rPr lang="en-AU" altLang="ar-JO" sz="2600" smtClean="0">
                <a:solidFill>
                  <a:schemeClr val="bg1"/>
                </a:solidFill>
                <a:latin typeface="Times New Roman" panose="02020603050405020304" pitchFamily="18" charset="0"/>
                <a:cs typeface="Times New Roman" panose="02020603050405020304" pitchFamily="18" charset="0"/>
              </a:rPr>
              <a:t>and are present at the base of the sperm's tail, which is usually lost during fertilization. </a:t>
            </a:r>
            <a:r>
              <a:rPr lang="en-US" altLang="ar-JO" sz="2600" smtClean="0">
                <a:solidFill>
                  <a:schemeClr val="bg1"/>
                </a:solidFill>
                <a:latin typeface="Times New Roman" panose="02020603050405020304" pitchFamily="18" charset="0"/>
                <a:cs typeface="Times New Roman" panose="02020603050405020304" pitchFamily="18" charset="0"/>
              </a:rPr>
              <a:t> </a:t>
            </a:r>
          </a:p>
          <a:p>
            <a:r>
              <a:rPr lang="en-AU" altLang="ar-JO" sz="2600" smtClean="0">
                <a:solidFill>
                  <a:schemeClr val="bg1"/>
                </a:solidFill>
                <a:latin typeface="Times New Roman" panose="02020603050405020304" pitchFamily="18" charset="0"/>
                <a:cs typeface="Times New Roman" panose="02020603050405020304" pitchFamily="18" charset="0"/>
              </a:rPr>
              <a:t>mtDNA also does not recombine; there is no shuffling of genes from one generation to the other, as there is with nuclear genes. </a:t>
            </a:r>
            <a:endParaRPr lang="ar-JO" altLang="ar-JO" sz="2600" smtClean="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Content Placeholder 2"/>
          <p:cNvSpPr>
            <a:spLocks noGrp="1"/>
          </p:cNvSpPr>
          <p:nvPr>
            <p:ph idx="1"/>
          </p:nvPr>
        </p:nvSpPr>
        <p:spPr>
          <a:xfrm>
            <a:off x="179388" y="115888"/>
            <a:ext cx="8785225" cy="6626225"/>
          </a:xfrm>
        </p:spPr>
        <p:txBody>
          <a:bodyPr/>
          <a:lstStyle/>
          <a:p>
            <a:r>
              <a:rPr lang="en-AU" altLang="ar-JO" sz="2400" b="1" smtClean="0">
                <a:solidFill>
                  <a:schemeClr val="bg1"/>
                </a:solidFill>
              </a:rPr>
              <a:t>Why Study mtDNA?</a:t>
            </a:r>
          </a:p>
          <a:p>
            <a:r>
              <a:rPr lang="en-AU" altLang="ar-JO" sz="2000" smtClean="0">
                <a:solidFill>
                  <a:schemeClr val="bg1"/>
                </a:solidFill>
              </a:rPr>
              <a:t>There are many diseases caused by mutations in </a:t>
            </a:r>
            <a:r>
              <a:rPr lang="en-AU" altLang="ar-JO" sz="2000" b="1" smtClean="0">
                <a:solidFill>
                  <a:schemeClr val="bg1"/>
                </a:solidFill>
              </a:rPr>
              <a:t>mtDNA</a:t>
            </a:r>
            <a:r>
              <a:rPr lang="en-AU" altLang="ar-JO" sz="2000" smtClean="0">
                <a:solidFill>
                  <a:schemeClr val="bg1"/>
                </a:solidFill>
              </a:rPr>
              <a:t>. Mutations in mtDNA increase the production of potentially harmful molecules called reactive oxygen species (ROS) which is the cause of many diseases including cancer. Tumour development in most of cases is associated with mutation to mitochondrial DNA.</a:t>
            </a:r>
          </a:p>
          <a:p>
            <a:r>
              <a:rPr lang="en-AU" altLang="ar-JO" sz="2000" smtClean="0">
                <a:solidFill>
                  <a:schemeClr val="bg1"/>
                </a:solidFill>
              </a:rPr>
              <a:t>Because the mitochondria produce energy in cells, symptoms of mitochondrial diseases often involve degeneration or functional failure of tissue. For example, mtDNA mutations have been identified in some forms of diabetes, deafness, and certain inherited heart diseases. In addition, mutations in mtDNA are able to accumulate throughout an individual's lifetime due to lack of repair mechanism. Evidence suggests that the mtDNA mutations contribute to the progression of Parkinson's and Alzheimer's disease.</a:t>
            </a:r>
            <a:endParaRPr lang="en-AU" altLang="ja-JP" sz="2000" smtClean="0">
              <a:solidFill>
                <a:schemeClr val="bg1"/>
              </a:solidFill>
              <a:ea typeface="ＭＳ Ｐゴシック" panose="020B0600070205080204" pitchFamily="34" charset="-128"/>
            </a:endParaRPr>
          </a:p>
          <a:p>
            <a:r>
              <a:rPr lang="en-AU" altLang="ja-JP" sz="2000" smtClean="0">
                <a:solidFill>
                  <a:schemeClr val="bg1"/>
                </a:solidFill>
                <a:ea typeface="ＭＳ Ｐゴシック" panose="020B0600070205080204" pitchFamily="34" charset="-128"/>
              </a:rPr>
              <a:t>In addition to the critical cellular energy-related functions, mitochondrial genes are useful to evolutionary biologists because of their maternal inheritance. By studying patterns of mutations, scientists are able to reconstruct patterns of migration and evolution within and between species. For example, mtDNA analysis has been used to trace the migration of people from Asia to North and South America. </a:t>
            </a:r>
            <a:endParaRPr lang="ar-JO" altLang="ar-JO" sz="2000" smtClean="0">
              <a:solidFill>
                <a:schemeClr val="bg1"/>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AU" altLang="ar-JO" b="1" u="sng" smtClean="0">
                <a:solidFill>
                  <a:schemeClr val="bg1"/>
                </a:solidFill>
              </a:rPr>
              <a:t>Three-parents baby</a:t>
            </a:r>
            <a:endParaRPr lang="en-AU" altLang="ar-JO" u="sng" smtClean="0">
              <a:solidFill>
                <a:schemeClr val="bg1"/>
              </a:solidFill>
            </a:endParaRPr>
          </a:p>
        </p:txBody>
      </p:sp>
      <p:sp>
        <p:nvSpPr>
          <p:cNvPr id="69635" name="Content Placeholder 2"/>
          <p:cNvSpPr>
            <a:spLocks noGrp="1"/>
          </p:cNvSpPr>
          <p:nvPr>
            <p:ph idx="1"/>
          </p:nvPr>
        </p:nvSpPr>
        <p:spPr>
          <a:xfrm>
            <a:off x="250825" y="1312863"/>
            <a:ext cx="8713788" cy="4995862"/>
          </a:xfrm>
        </p:spPr>
        <p:txBody>
          <a:bodyPr/>
          <a:lstStyle/>
          <a:p>
            <a:r>
              <a:rPr lang="en-AU" altLang="ar-JO" smtClean="0">
                <a:solidFill>
                  <a:schemeClr val="bg1"/>
                </a:solidFill>
                <a:latin typeface="Times New Roman" panose="02020603050405020304" pitchFamily="18" charset="0"/>
                <a:cs typeface="Times New Roman" panose="02020603050405020304" pitchFamily="18" charset="0"/>
              </a:rPr>
              <a:t>Mitochondrial replacement IVF (mtIVF)</a:t>
            </a:r>
          </a:p>
          <a:p>
            <a:r>
              <a:rPr lang="en-US" altLang="ar-JO" smtClean="0">
                <a:solidFill>
                  <a:schemeClr val="bg1"/>
                </a:solidFill>
                <a:latin typeface="Times New Roman" panose="02020603050405020304" pitchFamily="18" charset="0"/>
                <a:cs typeface="Times New Roman" panose="02020603050405020304" pitchFamily="18" charset="0"/>
              </a:rPr>
              <a:t>Used to avoid transmission of mitochondrial disease.</a:t>
            </a:r>
          </a:p>
          <a:p>
            <a:r>
              <a:rPr lang="en-US" altLang="ar-JO" sz="3600" b="1" u="sng" smtClean="0">
                <a:solidFill>
                  <a:schemeClr val="bg1"/>
                </a:solidFill>
                <a:latin typeface="Times New Roman" panose="02020603050405020304" pitchFamily="18" charset="0"/>
                <a:cs typeface="Times New Roman" panose="02020603050405020304" pitchFamily="18" charset="0"/>
              </a:rPr>
              <a:t>The technique </a:t>
            </a:r>
          </a:p>
          <a:p>
            <a:pPr>
              <a:buFontTx/>
              <a:buNone/>
            </a:pPr>
            <a:r>
              <a:rPr lang="en-AU" altLang="ar-JO" smtClean="0">
                <a:solidFill>
                  <a:schemeClr val="bg1"/>
                </a:solidFill>
                <a:latin typeface="Times New Roman" panose="02020603050405020304" pitchFamily="18" charset="0"/>
                <a:cs typeface="Times New Roman" panose="02020603050405020304" pitchFamily="18" charset="0"/>
              </a:rPr>
              <a:t>1. Take the nucleus of mother egg</a:t>
            </a:r>
          </a:p>
          <a:p>
            <a:pPr>
              <a:buFontTx/>
              <a:buNone/>
            </a:pPr>
            <a:r>
              <a:rPr lang="en-AU" altLang="ar-JO" smtClean="0">
                <a:solidFill>
                  <a:schemeClr val="bg1"/>
                </a:solidFill>
                <a:latin typeface="Times New Roman" panose="02020603050405020304" pitchFamily="18" charset="0"/>
                <a:cs typeface="Times New Roman" panose="02020603050405020304" pitchFamily="18" charset="0"/>
              </a:rPr>
              <a:t>2. Insert it into a donor egg that its nucleus removed but still contains mitochondrial DNA</a:t>
            </a:r>
          </a:p>
          <a:p>
            <a:pPr>
              <a:buFontTx/>
              <a:buNone/>
            </a:pPr>
            <a:r>
              <a:rPr lang="en-AU" altLang="ar-JO" smtClean="0">
                <a:solidFill>
                  <a:schemeClr val="bg1"/>
                </a:solidFill>
                <a:latin typeface="Times New Roman" panose="02020603050405020304" pitchFamily="18" charset="0"/>
                <a:cs typeface="Times New Roman" panose="02020603050405020304" pitchFamily="18" charset="0"/>
              </a:rPr>
              <a:t>3. Fertilize this hybrid egg with father sperm.</a:t>
            </a:r>
          </a:p>
          <a:p>
            <a:r>
              <a:rPr lang="en-AU" altLang="ar-JO" smtClean="0">
                <a:solidFill>
                  <a:schemeClr val="bg1"/>
                </a:solidFill>
                <a:latin typeface="Times New Roman" panose="02020603050405020304" pitchFamily="18" charset="0"/>
                <a:cs typeface="Times New Roman" panose="02020603050405020304" pitchFamily="18" charset="0"/>
              </a:rPr>
              <a:t>Religious and ethical objections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52400" y="92075"/>
            <a:ext cx="8826500" cy="673100"/>
          </a:xfrm>
        </p:spPr>
        <p:txBody>
          <a:bodyPr/>
          <a:lstStyle/>
          <a:p>
            <a:pPr eaLnBrk="1" hangingPunct="1"/>
            <a:r>
              <a:rPr lang="en-US" altLang="ar-JO" sz="3200" b="1" smtClean="0">
                <a:solidFill>
                  <a:schemeClr val="bg1"/>
                </a:solidFill>
              </a:rPr>
              <a:t>Cellular locations of DNA and RNA</a:t>
            </a:r>
          </a:p>
        </p:txBody>
      </p:sp>
      <p:pic>
        <p:nvPicPr>
          <p:cNvPr id="8195" name="Picture 3" descr="FG10_0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0192" t="13077" r="23654" b="15384"/>
          <a:stretch>
            <a:fillRect/>
          </a:stretch>
        </p:blipFill>
        <p:spPr>
          <a:xfrm>
            <a:off x="900113" y="758825"/>
            <a:ext cx="7704137" cy="5851525"/>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68313" y="260350"/>
            <a:ext cx="8229600" cy="1143000"/>
          </a:xfrm>
        </p:spPr>
        <p:txBody>
          <a:bodyPr/>
          <a:lstStyle/>
          <a:p>
            <a:pPr eaLnBrk="1" hangingPunct="1"/>
            <a:r>
              <a:rPr lang="en-AU" altLang="ar-JO" b="1" u="sng" smtClean="0">
                <a:solidFill>
                  <a:schemeClr val="bg1"/>
                </a:solidFill>
              </a:rPr>
              <a:t>Models of biological system</a:t>
            </a:r>
          </a:p>
        </p:txBody>
      </p:sp>
      <p:sp>
        <p:nvSpPr>
          <p:cNvPr id="9219" name="Rectangle 3"/>
          <p:cNvSpPr>
            <a:spLocks noGrp="1" noChangeArrowheads="1"/>
          </p:cNvSpPr>
          <p:nvPr>
            <p:ph type="body" idx="1"/>
          </p:nvPr>
        </p:nvSpPr>
        <p:spPr>
          <a:xfrm>
            <a:off x="468313" y="1628775"/>
            <a:ext cx="8424862" cy="5040313"/>
          </a:xfrm>
        </p:spPr>
        <p:txBody>
          <a:bodyPr/>
          <a:lstStyle/>
          <a:p>
            <a:pPr eaLnBrk="1" hangingPunct="1"/>
            <a:r>
              <a:rPr lang="en-AU" altLang="ja-JP" sz="2800" b="1" u="sng" smtClean="0">
                <a:solidFill>
                  <a:schemeClr val="bg1"/>
                </a:solidFill>
                <a:ea typeface="ＭＳ Ｐゴシック" panose="020B0600070205080204" pitchFamily="34" charset="-128"/>
              </a:rPr>
              <a:t>Viruses</a:t>
            </a:r>
            <a:r>
              <a:rPr lang="en-AU" altLang="ja-JP" sz="2800" smtClean="0">
                <a:solidFill>
                  <a:schemeClr val="bg1"/>
                </a:solidFill>
                <a:ea typeface="ＭＳ Ｐゴシック" panose="020B0600070205080204" pitchFamily="34" charset="-128"/>
              </a:rPr>
              <a:t> </a:t>
            </a:r>
          </a:p>
          <a:p>
            <a:pPr eaLnBrk="1" hangingPunct="1"/>
            <a:endParaRPr lang="en-AU" altLang="ja-JP" sz="2800" smtClean="0">
              <a:solidFill>
                <a:schemeClr val="bg1"/>
              </a:solidFill>
              <a:ea typeface="ＭＳ Ｐゴシック" panose="020B0600070205080204" pitchFamily="34" charset="-128"/>
            </a:endParaRPr>
          </a:p>
          <a:p>
            <a:pPr eaLnBrk="1" hangingPunct="1">
              <a:buFontTx/>
              <a:buNone/>
            </a:pPr>
            <a:endParaRPr lang="en-AU" altLang="ja-JP" sz="2800" smtClean="0">
              <a:solidFill>
                <a:schemeClr val="bg1"/>
              </a:solidFill>
              <a:ea typeface="ＭＳ Ｐゴシック" panose="020B0600070205080204" pitchFamily="34" charset="-128"/>
            </a:endParaRPr>
          </a:p>
          <a:p>
            <a:pPr eaLnBrk="1" hangingPunct="1"/>
            <a:r>
              <a:rPr lang="en-AU" altLang="ja-JP" sz="2800" b="1" u="sng" smtClean="0">
                <a:solidFill>
                  <a:schemeClr val="bg1"/>
                </a:solidFill>
                <a:ea typeface="ＭＳ Ｐゴシック" panose="020B0600070205080204" pitchFamily="34" charset="-128"/>
              </a:rPr>
              <a:t>Bacteria</a:t>
            </a:r>
            <a:r>
              <a:rPr lang="en-AU" altLang="ja-JP" sz="2800" smtClean="0">
                <a:solidFill>
                  <a:schemeClr val="bg1"/>
                </a:solidFill>
                <a:ea typeface="ＭＳ Ｐゴシック" panose="020B0600070205080204" pitchFamily="34" charset="-128"/>
              </a:rPr>
              <a:t> prokaryote, agar </a:t>
            </a:r>
            <a:r>
              <a:rPr lang="en-AU" altLang="ja-JP" sz="2400" smtClean="0">
                <a:solidFill>
                  <a:schemeClr val="bg1"/>
                </a:solidFill>
                <a:ea typeface="ＭＳ Ｐゴシック" panose="020B0600070205080204" pitchFamily="34" charset="-128"/>
              </a:rPr>
              <a:t>(Agar is a complex polysaccharide derived from red algae),</a:t>
            </a:r>
            <a:r>
              <a:rPr lang="en-AU" altLang="ja-JP" sz="2800" smtClean="0">
                <a:solidFill>
                  <a:schemeClr val="bg1"/>
                </a:solidFill>
                <a:ea typeface="ＭＳ Ｐゴシック" panose="020B0600070205080204" pitchFamily="34" charset="-128"/>
              </a:rPr>
              <a:t> cell division, prototroph, auxotroph</a:t>
            </a:r>
            <a:r>
              <a:rPr lang="en-US" altLang="ja-JP" sz="2800" smtClean="0">
                <a:solidFill>
                  <a:schemeClr val="bg1"/>
                </a:solidFill>
                <a:ea typeface="ＭＳ Ｐゴシック" panose="020B0600070205080204" pitchFamily="34" charset="-128"/>
              </a:rPr>
              <a:t> </a:t>
            </a:r>
            <a:r>
              <a:rPr lang="en-AU" altLang="ja-JP" sz="2800" smtClean="0">
                <a:solidFill>
                  <a:schemeClr val="bg1"/>
                </a:solidFill>
                <a:ea typeface="ＭＳ Ｐゴシック" panose="020B0600070205080204" pitchFamily="34" charset="-128"/>
              </a:rPr>
              <a:t> </a:t>
            </a:r>
          </a:p>
          <a:p>
            <a:pPr eaLnBrk="1" hangingPunct="1"/>
            <a:r>
              <a:rPr lang="en-AU" altLang="ja-JP" sz="2800" b="1" u="sng" smtClean="0">
                <a:solidFill>
                  <a:schemeClr val="bg1"/>
                </a:solidFill>
                <a:ea typeface="ＭＳ Ｐゴシック" panose="020B0600070205080204" pitchFamily="34" charset="-128"/>
              </a:rPr>
              <a:t>Yeast</a:t>
            </a:r>
            <a:r>
              <a:rPr lang="en-AU" altLang="ja-JP" sz="2800" smtClean="0">
                <a:solidFill>
                  <a:schemeClr val="bg1"/>
                </a:solidFill>
                <a:ea typeface="ＭＳ Ｐゴシック" panose="020B0600070205080204" pitchFamily="34" charset="-128"/>
              </a:rPr>
              <a:t> eukaryotes </a:t>
            </a:r>
          </a:p>
          <a:p>
            <a:pPr eaLnBrk="1" hangingPunct="1"/>
            <a:r>
              <a:rPr lang="en-AU" altLang="ja-JP" sz="2800" b="1" u="sng" smtClean="0">
                <a:solidFill>
                  <a:schemeClr val="bg1"/>
                </a:solidFill>
                <a:ea typeface="ＭＳ Ｐゴシック" panose="020B0600070205080204" pitchFamily="34" charset="-128"/>
              </a:rPr>
              <a:t>Animal cells</a:t>
            </a:r>
            <a:r>
              <a:rPr lang="en-AU" altLang="ja-JP" sz="2800" b="1" smtClean="0">
                <a:solidFill>
                  <a:schemeClr val="bg1"/>
                </a:solidFill>
                <a:ea typeface="ＭＳ Ｐゴシック" panose="020B0600070205080204" pitchFamily="34" charset="-128"/>
              </a:rPr>
              <a:t>  cell culture, cancer cell culture, stem cells</a:t>
            </a:r>
            <a:r>
              <a:rPr lang="en-AU" altLang="ja-JP" sz="2800" smtClean="0">
                <a:solidFill>
                  <a:schemeClr val="bg1"/>
                </a:solidFill>
                <a:ea typeface="ＭＳ Ｐゴシック" panose="020B0600070205080204" pitchFamily="34" charset="-128"/>
              </a:rPr>
              <a:t> </a:t>
            </a:r>
          </a:p>
          <a:p>
            <a:pPr eaLnBrk="1" hangingPunct="1"/>
            <a:r>
              <a:rPr lang="en-AU" altLang="ja-JP" sz="2800" b="1" u="sng" smtClean="0">
                <a:solidFill>
                  <a:schemeClr val="bg1"/>
                </a:solidFill>
                <a:ea typeface="ＭＳ Ｐゴシック" panose="020B0600070205080204" pitchFamily="34" charset="-128"/>
              </a:rPr>
              <a:t>Plant cells</a:t>
            </a:r>
            <a:r>
              <a:rPr lang="en-AU" altLang="ja-JP" smtClean="0">
                <a:ea typeface="ＭＳ Ｐゴシック" panose="020B0600070205080204" pitchFamily="34" charset="-128"/>
              </a:rPr>
              <a:t> </a:t>
            </a:r>
            <a:r>
              <a:rPr lang="en-AU" altLang="ja-JP" sz="2800" smtClean="0">
                <a:solidFill>
                  <a:schemeClr val="bg1"/>
                </a:solidFill>
                <a:ea typeface="ＭＳ Ｐゴシック" panose="020B0600070205080204" pitchFamily="34" charset="-128"/>
              </a:rPr>
              <a:t> </a:t>
            </a:r>
            <a:endParaRPr lang="en-AU" altLang="ar-JO" sz="2800" smtClean="0">
              <a:solidFill>
                <a:schemeClr val="bg1"/>
              </a:solidFill>
              <a:ea typeface="ＭＳ Ｐゴシック" panose="020B0600070205080204" pitchFamily="34" charset="-128"/>
            </a:endParaRPr>
          </a:p>
        </p:txBody>
      </p:sp>
      <p:grpSp>
        <p:nvGrpSpPr>
          <p:cNvPr id="9220" name="Group 4"/>
          <p:cNvGrpSpPr>
            <a:grpSpLocks/>
          </p:cNvGrpSpPr>
          <p:nvPr/>
        </p:nvGrpSpPr>
        <p:grpSpPr bwMode="auto">
          <a:xfrm>
            <a:off x="2843213" y="1268413"/>
            <a:ext cx="3592512" cy="1968500"/>
            <a:chOff x="772" y="2248"/>
            <a:chExt cx="3330" cy="1839"/>
          </a:xfrm>
        </p:grpSpPr>
        <p:pic>
          <p:nvPicPr>
            <p:cNvPr id="92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1" y="2248"/>
              <a:ext cx="2441" cy="1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Line 6"/>
            <p:cNvSpPr>
              <a:spLocks noChangeShapeType="1"/>
            </p:cNvSpPr>
            <p:nvPr/>
          </p:nvSpPr>
          <p:spPr bwMode="auto">
            <a:xfrm flipH="1">
              <a:off x="1440" y="2612"/>
              <a:ext cx="576"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ar-JO"/>
            </a:p>
          </p:txBody>
        </p:sp>
        <p:sp>
          <p:nvSpPr>
            <p:cNvPr id="9223" name="Rectangle 7"/>
            <p:cNvSpPr>
              <a:spLocks noChangeArrowheads="1"/>
            </p:cNvSpPr>
            <p:nvPr/>
          </p:nvSpPr>
          <p:spPr bwMode="auto">
            <a:xfrm>
              <a:off x="885" y="2515"/>
              <a:ext cx="572"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baseline="30000">
                  <a:solidFill>
                    <a:schemeClr val="tx1"/>
                  </a:solidFill>
                  <a:latin typeface="Cambria" panose="02040503050406030204" pitchFamily="18" charset="0"/>
                  <a:cs typeface="Arial" panose="020B0604020202020204" pitchFamily="34" charset="0"/>
                </a:defRPr>
              </a:lvl1pPr>
              <a:lvl2pPr marL="742950" indent="-285750" eaLnBrk="0" hangingPunct="0">
                <a:defRPr baseline="30000">
                  <a:solidFill>
                    <a:schemeClr val="tx1"/>
                  </a:solidFill>
                  <a:latin typeface="Cambria" panose="02040503050406030204" pitchFamily="18" charset="0"/>
                  <a:cs typeface="Arial" panose="020B0604020202020204" pitchFamily="34" charset="0"/>
                </a:defRPr>
              </a:lvl2pPr>
              <a:lvl3pPr marL="1143000" indent="-228600" eaLnBrk="0" hangingPunct="0">
                <a:defRPr baseline="30000">
                  <a:solidFill>
                    <a:schemeClr val="tx1"/>
                  </a:solidFill>
                  <a:latin typeface="Cambria" panose="02040503050406030204" pitchFamily="18" charset="0"/>
                  <a:cs typeface="Arial" panose="020B0604020202020204" pitchFamily="34" charset="0"/>
                </a:defRPr>
              </a:lvl3pPr>
              <a:lvl4pPr marL="1600200" indent="-228600" eaLnBrk="0" hangingPunct="0">
                <a:defRPr baseline="30000">
                  <a:solidFill>
                    <a:schemeClr val="tx1"/>
                  </a:solidFill>
                  <a:latin typeface="Cambria" panose="02040503050406030204" pitchFamily="18" charset="0"/>
                  <a:cs typeface="Arial" panose="020B0604020202020204" pitchFamily="34" charset="0"/>
                </a:defRPr>
              </a:lvl4pPr>
              <a:lvl5pPr marL="2057400" indent="-228600" eaLnBrk="0" hangingPunct="0">
                <a:defRPr baseline="30000">
                  <a:solidFill>
                    <a:schemeClr val="tx1"/>
                  </a:solidFill>
                  <a:latin typeface="Cambria" panose="02040503050406030204" pitchFamily="18" charset="0"/>
                  <a:cs typeface="Arial" panose="020B0604020202020204" pitchFamily="34" charset="0"/>
                </a:defRPr>
              </a:lvl5pPr>
              <a:lvl6pPr marL="25146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6pPr>
              <a:lvl7pPr marL="29718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7pPr>
              <a:lvl8pPr marL="34290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8pPr>
              <a:lvl9pPr marL="38862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9pPr>
            </a:lstStyle>
            <a:p>
              <a:pPr algn="r"/>
              <a:r>
                <a:rPr lang="en-US" altLang="ar-JO" sz="1400" b="1" baseline="0">
                  <a:solidFill>
                    <a:schemeClr val="bg1"/>
                  </a:solidFill>
                  <a:latin typeface="Arial" panose="020B0604020202020204" pitchFamily="34" charset="0"/>
                </a:rPr>
                <a:t>Head</a:t>
              </a:r>
              <a:endParaRPr lang="en-US" altLang="ar-JO" sz="1600" b="1" baseline="0">
                <a:solidFill>
                  <a:schemeClr val="bg1"/>
                </a:solidFill>
                <a:latin typeface="Arial" panose="020B0604020202020204" pitchFamily="34" charset="0"/>
              </a:endParaRPr>
            </a:p>
          </p:txBody>
        </p:sp>
        <p:sp>
          <p:nvSpPr>
            <p:cNvPr id="9224" name="Line 8"/>
            <p:cNvSpPr>
              <a:spLocks noChangeShapeType="1"/>
            </p:cNvSpPr>
            <p:nvPr/>
          </p:nvSpPr>
          <p:spPr bwMode="auto">
            <a:xfrm flipH="1">
              <a:off x="1560" y="3044"/>
              <a:ext cx="528"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ar-JO"/>
            </a:p>
          </p:txBody>
        </p:sp>
        <p:sp>
          <p:nvSpPr>
            <p:cNvPr id="9225" name="Rectangle 9"/>
            <p:cNvSpPr>
              <a:spLocks noChangeArrowheads="1"/>
            </p:cNvSpPr>
            <p:nvPr/>
          </p:nvSpPr>
          <p:spPr bwMode="auto">
            <a:xfrm>
              <a:off x="1125" y="2939"/>
              <a:ext cx="453"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baseline="30000">
                  <a:solidFill>
                    <a:schemeClr val="tx1"/>
                  </a:solidFill>
                  <a:latin typeface="Cambria" panose="02040503050406030204" pitchFamily="18" charset="0"/>
                  <a:cs typeface="Arial" panose="020B0604020202020204" pitchFamily="34" charset="0"/>
                </a:defRPr>
              </a:lvl1pPr>
              <a:lvl2pPr marL="742950" indent="-285750" eaLnBrk="0" hangingPunct="0">
                <a:defRPr baseline="30000">
                  <a:solidFill>
                    <a:schemeClr val="tx1"/>
                  </a:solidFill>
                  <a:latin typeface="Cambria" panose="02040503050406030204" pitchFamily="18" charset="0"/>
                  <a:cs typeface="Arial" panose="020B0604020202020204" pitchFamily="34" charset="0"/>
                </a:defRPr>
              </a:lvl2pPr>
              <a:lvl3pPr marL="1143000" indent="-228600" eaLnBrk="0" hangingPunct="0">
                <a:defRPr baseline="30000">
                  <a:solidFill>
                    <a:schemeClr val="tx1"/>
                  </a:solidFill>
                  <a:latin typeface="Cambria" panose="02040503050406030204" pitchFamily="18" charset="0"/>
                  <a:cs typeface="Arial" panose="020B0604020202020204" pitchFamily="34" charset="0"/>
                </a:defRPr>
              </a:lvl3pPr>
              <a:lvl4pPr marL="1600200" indent="-228600" eaLnBrk="0" hangingPunct="0">
                <a:defRPr baseline="30000">
                  <a:solidFill>
                    <a:schemeClr val="tx1"/>
                  </a:solidFill>
                  <a:latin typeface="Cambria" panose="02040503050406030204" pitchFamily="18" charset="0"/>
                  <a:cs typeface="Arial" panose="020B0604020202020204" pitchFamily="34" charset="0"/>
                </a:defRPr>
              </a:lvl4pPr>
              <a:lvl5pPr marL="2057400" indent="-228600" eaLnBrk="0" hangingPunct="0">
                <a:defRPr baseline="30000">
                  <a:solidFill>
                    <a:schemeClr val="tx1"/>
                  </a:solidFill>
                  <a:latin typeface="Cambria" panose="02040503050406030204" pitchFamily="18" charset="0"/>
                  <a:cs typeface="Arial" panose="020B0604020202020204" pitchFamily="34" charset="0"/>
                </a:defRPr>
              </a:lvl5pPr>
              <a:lvl6pPr marL="25146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6pPr>
              <a:lvl7pPr marL="29718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7pPr>
              <a:lvl8pPr marL="34290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8pPr>
              <a:lvl9pPr marL="38862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9pPr>
            </a:lstStyle>
            <a:p>
              <a:pPr algn="r"/>
              <a:r>
                <a:rPr lang="en-US" altLang="ar-JO" sz="1400" b="1" baseline="0">
                  <a:solidFill>
                    <a:schemeClr val="bg1"/>
                  </a:solidFill>
                  <a:latin typeface="Arial" panose="020B0604020202020204" pitchFamily="34" charset="0"/>
                </a:rPr>
                <a:t>Tail</a:t>
              </a:r>
              <a:endParaRPr lang="en-US" altLang="ar-JO" sz="1600" b="1" baseline="0">
                <a:solidFill>
                  <a:schemeClr val="bg1"/>
                </a:solidFill>
                <a:latin typeface="Arial" panose="020B0604020202020204" pitchFamily="34" charset="0"/>
              </a:endParaRPr>
            </a:p>
          </p:txBody>
        </p:sp>
        <p:sp>
          <p:nvSpPr>
            <p:cNvPr id="9226" name="Rectangle 10"/>
            <p:cNvSpPr>
              <a:spLocks noChangeArrowheads="1"/>
            </p:cNvSpPr>
            <p:nvPr/>
          </p:nvSpPr>
          <p:spPr bwMode="auto">
            <a:xfrm>
              <a:off x="772" y="3225"/>
              <a:ext cx="862"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baseline="30000">
                  <a:solidFill>
                    <a:schemeClr val="tx1"/>
                  </a:solidFill>
                  <a:latin typeface="Cambria" panose="02040503050406030204" pitchFamily="18" charset="0"/>
                  <a:cs typeface="Arial" panose="020B0604020202020204" pitchFamily="34" charset="0"/>
                </a:defRPr>
              </a:lvl1pPr>
              <a:lvl2pPr marL="742950" indent="-285750" eaLnBrk="0" hangingPunct="0">
                <a:defRPr baseline="30000">
                  <a:solidFill>
                    <a:schemeClr val="tx1"/>
                  </a:solidFill>
                  <a:latin typeface="Cambria" panose="02040503050406030204" pitchFamily="18" charset="0"/>
                  <a:cs typeface="Arial" panose="020B0604020202020204" pitchFamily="34" charset="0"/>
                </a:defRPr>
              </a:lvl2pPr>
              <a:lvl3pPr marL="1143000" indent="-228600" eaLnBrk="0" hangingPunct="0">
                <a:defRPr baseline="30000">
                  <a:solidFill>
                    <a:schemeClr val="tx1"/>
                  </a:solidFill>
                  <a:latin typeface="Cambria" panose="02040503050406030204" pitchFamily="18" charset="0"/>
                  <a:cs typeface="Arial" panose="020B0604020202020204" pitchFamily="34" charset="0"/>
                </a:defRPr>
              </a:lvl3pPr>
              <a:lvl4pPr marL="1600200" indent="-228600" eaLnBrk="0" hangingPunct="0">
                <a:defRPr baseline="30000">
                  <a:solidFill>
                    <a:schemeClr val="tx1"/>
                  </a:solidFill>
                  <a:latin typeface="Cambria" panose="02040503050406030204" pitchFamily="18" charset="0"/>
                  <a:cs typeface="Arial" panose="020B0604020202020204" pitchFamily="34" charset="0"/>
                </a:defRPr>
              </a:lvl4pPr>
              <a:lvl5pPr marL="2057400" indent="-228600" eaLnBrk="0" hangingPunct="0">
                <a:defRPr baseline="30000">
                  <a:solidFill>
                    <a:schemeClr val="tx1"/>
                  </a:solidFill>
                  <a:latin typeface="Cambria" panose="02040503050406030204" pitchFamily="18" charset="0"/>
                  <a:cs typeface="Arial" panose="020B0604020202020204" pitchFamily="34" charset="0"/>
                </a:defRPr>
              </a:lvl5pPr>
              <a:lvl6pPr marL="25146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6pPr>
              <a:lvl7pPr marL="29718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7pPr>
              <a:lvl8pPr marL="34290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8pPr>
              <a:lvl9pPr marL="38862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9pPr>
            </a:lstStyle>
            <a:p>
              <a:pPr algn="r"/>
              <a:r>
                <a:rPr lang="en-US" altLang="ar-JO" sz="1400" b="1" baseline="0">
                  <a:solidFill>
                    <a:schemeClr val="bg1"/>
                  </a:solidFill>
                  <a:latin typeface="Arial" panose="020B0604020202020204" pitchFamily="34" charset="0"/>
                </a:rPr>
                <a:t>Tail</a:t>
              </a:r>
              <a:r>
                <a:rPr lang="en-US" altLang="ar-JO" sz="1600" b="1" baseline="0">
                  <a:solidFill>
                    <a:schemeClr val="bg1"/>
                  </a:solidFill>
                  <a:latin typeface="Arial" panose="020B0604020202020204" pitchFamily="34" charset="0"/>
                </a:rPr>
                <a:t> </a:t>
              </a:r>
              <a:r>
                <a:rPr lang="en-US" altLang="ar-JO" sz="1400" b="1" baseline="0">
                  <a:solidFill>
                    <a:schemeClr val="bg1"/>
                  </a:solidFill>
                  <a:latin typeface="Arial" panose="020B0604020202020204" pitchFamily="34" charset="0"/>
                </a:rPr>
                <a:t>fiber</a:t>
              </a:r>
              <a:endParaRPr lang="en-US" altLang="ar-JO" sz="1600" b="1" baseline="0">
                <a:solidFill>
                  <a:schemeClr val="bg1"/>
                </a:solidFill>
                <a:latin typeface="Arial" panose="020B0604020202020204" pitchFamily="34" charset="0"/>
              </a:endParaRPr>
            </a:p>
          </p:txBody>
        </p:sp>
        <p:sp>
          <p:nvSpPr>
            <p:cNvPr id="9227" name="Line 11"/>
            <p:cNvSpPr>
              <a:spLocks noChangeShapeType="1"/>
            </p:cNvSpPr>
            <p:nvPr/>
          </p:nvSpPr>
          <p:spPr bwMode="auto">
            <a:xfrm flipH="1">
              <a:off x="1608" y="3348"/>
              <a:ext cx="24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ar-JO"/>
            </a:p>
          </p:txBody>
        </p:sp>
        <p:sp>
          <p:nvSpPr>
            <p:cNvPr id="9228" name="Line 12"/>
            <p:cNvSpPr>
              <a:spLocks noChangeShapeType="1"/>
            </p:cNvSpPr>
            <p:nvPr/>
          </p:nvSpPr>
          <p:spPr bwMode="auto">
            <a:xfrm>
              <a:off x="2288" y="2740"/>
              <a:ext cx="288" cy="16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JO"/>
            </a:p>
          </p:txBody>
        </p:sp>
        <p:sp>
          <p:nvSpPr>
            <p:cNvPr id="9229" name="Rectangle 13"/>
            <p:cNvSpPr>
              <a:spLocks noChangeArrowheads="1"/>
            </p:cNvSpPr>
            <p:nvPr/>
          </p:nvSpPr>
          <p:spPr bwMode="auto">
            <a:xfrm>
              <a:off x="2369" y="2835"/>
              <a:ext cx="519"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baseline="30000">
                  <a:solidFill>
                    <a:schemeClr val="tx1"/>
                  </a:solidFill>
                  <a:latin typeface="Cambria" panose="02040503050406030204" pitchFamily="18" charset="0"/>
                  <a:cs typeface="Arial" panose="020B0604020202020204" pitchFamily="34" charset="0"/>
                </a:defRPr>
              </a:lvl1pPr>
              <a:lvl2pPr marL="742950" indent="-285750" eaLnBrk="0" hangingPunct="0">
                <a:defRPr baseline="30000">
                  <a:solidFill>
                    <a:schemeClr val="tx1"/>
                  </a:solidFill>
                  <a:latin typeface="Cambria" panose="02040503050406030204" pitchFamily="18" charset="0"/>
                  <a:cs typeface="Arial" panose="020B0604020202020204" pitchFamily="34" charset="0"/>
                </a:defRPr>
              </a:lvl2pPr>
              <a:lvl3pPr marL="1143000" indent="-228600" eaLnBrk="0" hangingPunct="0">
                <a:defRPr baseline="30000">
                  <a:solidFill>
                    <a:schemeClr val="tx1"/>
                  </a:solidFill>
                  <a:latin typeface="Cambria" panose="02040503050406030204" pitchFamily="18" charset="0"/>
                  <a:cs typeface="Arial" panose="020B0604020202020204" pitchFamily="34" charset="0"/>
                </a:defRPr>
              </a:lvl3pPr>
              <a:lvl4pPr marL="1600200" indent="-228600" eaLnBrk="0" hangingPunct="0">
                <a:defRPr baseline="30000">
                  <a:solidFill>
                    <a:schemeClr val="tx1"/>
                  </a:solidFill>
                  <a:latin typeface="Cambria" panose="02040503050406030204" pitchFamily="18" charset="0"/>
                  <a:cs typeface="Arial" panose="020B0604020202020204" pitchFamily="34" charset="0"/>
                </a:defRPr>
              </a:lvl4pPr>
              <a:lvl5pPr marL="2057400" indent="-228600" eaLnBrk="0" hangingPunct="0">
                <a:defRPr baseline="30000">
                  <a:solidFill>
                    <a:schemeClr val="tx1"/>
                  </a:solidFill>
                  <a:latin typeface="Cambria" panose="02040503050406030204" pitchFamily="18" charset="0"/>
                  <a:cs typeface="Arial" panose="020B0604020202020204" pitchFamily="34" charset="0"/>
                </a:defRPr>
              </a:lvl5pPr>
              <a:lvl6pPr marL="25146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6pPr>
              <a:lvl7pPr marL="29718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7pPr>
              <a:lvl8pPr marL="34290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8pPr>
              <a:lvl9pPr marL="3886200" indent="-228600" eaLnBrk="0" fontAlgn="base" hangingPunct="0">
                <a:spcBef>
                  <a:spcPct val="0"/>
                </a:spcBef>
                <a:spcAft>
                  <a:spcPct val="0"/>
                </a:spcAft>
                <a:defRPr baseline="30000">
                  <a:solidFill>
                    <a:schemeClr val="tx1"/>
                  </a:solidFill>
                  <a:latin typeface="Cambria" panose="02040503050406030204" pitchFamily="18" charset="0"/>
                  <a:cs typeface="Arial" panose="020B0604020202020204" pitchFamily="34" charset="0"/>
                </a:defRPr>
              </a:lvl9pPr>
            </a:lstStyle>
            <a:p>
              <a:pPr algn="r"/>
              <a:r>
                <a:rPr lang="en-US" altLang="ar-JO" sz="1400" baseline="0">
                  <a:latin typeface="Arial" panose="020B0604020202020204" pitchFamily="34" charset="0"/>
                </a:rPr>
                <a:t>DNA</a:t>
              </a:r>
              <a:endParaRPr lang="en-US" altLang="ar-JO" sz="1600" baseline="0">
                <a:latin typeface="Arial" panose="020B0604020202020204" pitchFamily="34" charset="0"/>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188913"/>
            <a:ext cx="8229600" cy="579437"/>
          </a:xfrm>
        </p:spPr>
        <p:txBody>
          <a:bodyPr>
            <a:spAutoFit/>
          </a:bodyPr>
          <a:lstStyle/>
          <a:p>
            <a:pPr eaLnBrk="1" hangingPunct="1"/>
            <a:r>
              <a:rPr lang="en-AU" altLang="ar-JO" sz="3200" b="1" u="sng" smtClean="0">
                <a:solidFill>
                  <a:schemeClr val="bg1"/>
                </a:solidFill>
              </a:rPr>
              <a:t>Genetics and Medicine</a:t>
            </a:r>
          </a:p>
        </p:txBody>
      </p:sp>
      <p:sp>
        <p:nvSpPr>
          <p:cNvPr id="10243" name="Rectangle 3"/>
          <p:cNvSpPr>
            <a:spLocks noGrp="1" noChangeArrowheads="1"/>
          </p:cNvSpPr>
          <p:nvPr>
            <p:ph type="body" idx="1"/>
          </p:nvPr>
        </p:nvSpPr>
        <p:spPr>
          <a:xfrm>
            <a:off x="179388" y="836613"/>
            <a:ext cx="8785225" cy="5761037"/>
          </a:xfrm>
        </p:spPr>
        <p:txBody>
          <a:bodyPr/>
          <a:lstStyle/>
          <a:p>
            <a:pPr eaLnBrk="1" hangingPunct="1">
              <a:lnSpc>
                <a:spcPct val="90000"/>
              </a:lnSpc>
            </a:pPr>
            <a:r>
              <a:rPr lang="en-AU" altLang="ja-JP" sz="2400" smtClean="0">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t>Most disease result from environmental influences interacting with the individual genetic makeup {</a:t>
            </a:r>
            <a:r>
              <a:rPr lang="en-US" altLang="ar-JO" sz="2400" b="1" smtClean="0">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t>genetic predisposition</a:t>
            </a:r>
            <a:r>
              <a:rPr lang="en-US" altLang="ar-JO" sz="2400" smtClean="0">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t> (sometimes also called </a:t>
            </a:r>
            <a:r>
              <a:rPr lang="en-US" altLang="ar-JO" sz="2400" b="1" smtClean="0">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t>genetic</a:t>
            </a:r>
            <a:r>
              <a:rPr lang="en-US" altLang="ar-JO" sz="2400" smtClean="0">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t> susceptibility)</a:t>
            </a:r>
            <a:r>
              <a:rPr lang="en-AU" altLang="ja-JP" sz="2400" smtClean="0">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t>}.</a:t>
            </a:r>
          </a:p>
          <a:p>
            <a:pPr eaLnBrk="1" hangingPunct="1">
              <a:lnSpc>
                <a:spcPct val="90000"/>
              </a:lnSpc>
            </a:pPr>
            <a:r>
              <a:rPr lang="en-AU" altLang="ja-JP" sz="2400" smtClean="0">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t>e.g., high blood pressure, diabetes mellitus, psychiatric disorders </a:t>
            </a:r>
          </a:p>
          <a:p>
            <a:pPr eaLnBrk="1" hangingPunct="1">
              <a:lnSpc>
                <a:spcPct val="90000"/>
              </a:lnSpc>
            </a:pPr>
            <a:r>
              <a:rPr lang="en-AU" altLang="ja-JP" sz="2400" smtClean="0">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t>More than 3000 defined human genetic diseases are known.</a:t>
            </a:r>
          </a:p>
          <a:p>
            <a:pPr>
              <a:lnSpc>
                <a:spcPct val="90000"/>
              </a:lnSpc>
            </a:pPr>
            <a:endParaRPr lang="en-AU" altLang="ja-JP" sz="2400" smtClean="0">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endParaRPr>
          </a:p>
          <a:p>
            <a:pPr>
              <a:lnSpc>
                <a:spcPct val="90000"/>
              </a:lnSpc>
            </a:pPr>
            <a:r>
              <a:rPr lang="en-AU" altLang="ja-JP" sz="2400" smtClean="0">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t>Genetically determined diseases are not a marginal group. </a:t>
            </a:r>
          </a:p>
          <a:p>
            <a:pPr>
              <a:lnSpc>
                <a:spcPct val="90000"/>
              </a:lnSpc>
            </a:pPr>
            <a:r>
              <a:rPr lang="en-AU" altLang="ja-JP" sz="2400" smtClean="0">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t>The total estimated frequency of genetically determined diseases of different categories in the general population is about 3.5–5.0%. </a:t>
            </a:r>
          </a:p>
          <a:p>
            <a:pPr>
              <a:lnSpc>
                <a:spcPct val="90000"/>
              </a:lnSpc>
              <a:buFontTx/>
              <a:buNone/>
            </a:pPr>
            <a:endParaRPr lang="en-AU" altLang="ja-JP" sz="2400" smtClean="0">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endParaRPr>
          </a:p>
          <a:p>
            <a:pPr>
              <a:lnSpc>
                <a:spcPct val="90000"/>
              </a:lnSpc>
            </a:pPr>
            <a:r>
              <a:rPr lang="en-AU" altLang="ja-JP" sz="2400" smtClean="0">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t>Genetic counselling is generally offered prior to marriage or conception, in order to predict the likelihood of conceiving an affected child, during pregnancy.</a:t>
            </a:r>
          </a:p>
          <a:p>
            <a:pPr>
              <a:lnSpc>
                <a:spcPct val="90000"/>
              </a:lnSpc>
            </a:pPr>
            <a:r>
              <a:rPr lang="en-AU" altLang="ja-JP" sz="2400" smtClean="0">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t>Gene therapy is used to correct defective genes that cause disease not yet an active current therapy.</a:t>
            </a:r>
          </a:p>
          <a:p>
            <a:pPr>
              <a:lnSpc>
                <a:spcPct val="90000"/>
              </a:lnSpc>
              <a:buFontTx/>
              <a:buNone/>
            </a:pPr>
            <a:endParaRPr lang="en-AU" altLang="ja-JP" sz="2400" smtClean="0">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lapértelmezett terv">
  <a:themeElements>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lapértelmezett terv">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1800" b="0" i="0" u="none" strike="noStrike" cap="none" normalizeH="0" baseline="30000" smtClean="0">
            <a:ln>
              <a:noFill/>
            </a:ln>
            <a:solidFill>
              <a:schemeClr val="tx1"/>
            </a:solidFill>
            <a:effectLst/>
            <a:latin typeface="Cambria" pitchFamily="18"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1800" b="0" i="0" u="none" strike="noStrike" cap="none" normalizeH="0" baseline="30000" smtClean="0">
            <a:ln>
              <a:noFill/>
            </a:ln>
            <a:solidFill>
              <a:schemeClr val="tx1"/>
            </a:solidFill>
            <a:effectLst/>
            <a:latin typeface="Cambria" pitchFamily="18" charset="0"/>
            <a:cs typeface="Arial" pitchFamily="34" charset="0"/>
          </a:defRPr>
        </a:defPPr>
      </a:lstStyle>
    </a:lnDef>
  </a:objectDefaults>
  <a:extraClrSchemeLst>
    <a:extraClrScheme>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lapértelmezett ter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lapértelmezett ter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lapértelmezett ter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lapértelmezett ter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lapértelmezett ter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lapértelmezett ter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lapértelmezett ter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lapértelmezett ter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lapértelmezett ter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7483</TotalTime>
  <Words>3263</Words>
  <Application>Microsoft Office PowerPoint</Application>
  <PresentationFormat>On-screen Show (4:3)</PresentationFormat>
  <Paragraphs>340</Paragraphs>
  <Slides>67</Slides>
  <Notes>55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67</vt:i4>
      </vt:variant>
    </vt:vector>
  </HeadingPairs>
  <TitlesOfParts>
    <vt:vector size="77" baseType="lpstr">
      <vt:lpstr>Cambria</vt:lpstr>
      <vt:lpstr>Arial</vt:lpstr>
      <vt:lpstr>SimSun</vt:lpstr>
      <vt:lpstr>Times New Roman</vt:lpstr>
      <vt:lpstr>Leelawadee</vt:lpstr>
      <vt:lpstr>SimHei</vt:lpstr>
      <vt:lpstr>Aharoni</vt:lpstr>
      <vt:lpstr>ＭＳ Ｐゴシック</vt:lpstr>
      <vt:lpstr>Helvetica</vt:lpstr>
      <vt:lpstr>Alapértelmezett terv</vt:lpstr>
      <vt:lpstr>Molecular Biology Lecture 1 &amp; 2</vt:lpstr>
      <vt:lpstr>PowerPoint Presentation</vt:lpstr>
      <vt:lpstr>Molecular Biology syllabus</vt:lpstr>
      <vt:lpstr>PowerPoint Presentation</vt:lpstr>
      <vt:lpstr>List of laboratories</vt:lpstr>
      <vt:lpstr>Introduction </vt:lpstr>
      <vt:lpstr>Cellular locations of DNA and RNA</vt:lpstr>
      <vt:lpstr>Models of biological system</vt:lpstr>
      <vt:lpstr>Genetics and Medicine</vt:lpstr>
      <vt:lpstr>Introduction </vt:lpstr>
      <vt:lpstr>Nucleic Acids</vt:lpstr>
      <vt:lpstr>       DNA</vt:lpstr>
      <vt:lpstr>PowerPoint Presentation</vt:lpstr>
      <vt:lpstr>PowerPoint Presentation</vt:lpstr>
      <vt:lpstr>RNA </vt:lpstr>
      <vt:lpstr>PowerPoint Presentation</vt:lpstr>
      <vt:lpstr>PowerPoint Presentation</vt:lpstr>
      <vt:lpstr>PowerPoint Presentation</vt:lpstr>
      <vt:lpstr>Nucleotides </vt:lpstr>
      <vt:lpstr>PowerPoint Presentation</vt:lpstr>
      <vt:lpstr>PowerPoint Presentation</vt:lpstr>
      <vt:lpstr>PowerPoint Presentation</vt:lpstr>
      <vt:lpstr>PowerPoint Presentation</vt:lpstr>
      <vt:lpstr>PowerPoint Presentation</vt:lpstr>
      <vt:lpstr>The plane of the nitrogen base is oriented perpendicular to the plane of the pentose group</vt:lpstr>
      <vt:lpstr>PowerPoint Presentation</vt:lpstr>
      <vt:lpstr>PowerPoint Presentation</vt:lpstr>
      <vt:lpstr>PowerPoint Presentation</vt:lpstr>
      <vt:lpstr>PowerPoint Presentation</vt:lpstr>
      <vt:lpstr>Phosphoric acid</vt:lpstr>
      <vt:lpstr>PowerPoint Presentation</vt:lpstr>
      <vt:lpstr>PowerPoint Presentation</vt:lpstr>
      <vt:lpstr>PowerPoint Presentation</vt:lpstr>
      <vt:lpstr>PowerPoint Presentation</vt:lpstr>
      <vt:lpstr>PowerPoint Presentation</vt:lpstr>
      <vt:lpstr>Base Pairs and bonds in DNA</vt:lpstr>
      <vt:lpstr>PowerPoint Presentation</vt:lpstr>
      <vt:lpstr>PowerPoint Presentation</vt:lpstr>
      <vt:lpstr>PowerPoint Presentation</vt:lpstr>
      <vt:lpstr>PowerPoint Presentation</vt:lpstr>
      <vt:lpstr>The DNA Double Helix Is a Stable Structure</vt:lpstr>
      <vt:lpstr>Significance of chemical differences between DNA and RNA</vt:lpstr>
      <vt:lpstr>PowerPoint Presentation</vt:lpstr>
      <vt:lpstr>Heat and alkali effect on nucleic acid</vt:lpstr>
      <vt:lpstr>PowerPoint Presentation</vt:lpstr>
      <vt:lpstr>Grooves (space between strands) </vt:lpstr>
      <vt:lpstr>PowerPoint Presentation</vt:lpstr>
      <vt:lpstr>PowerPoint Presentation</vt:lpstr>
      <vt:lpstr>PowerPoint Presentation</vt:lpstr>
      <vt:lpstr>PowerPoint Presentation</vt:lpstr>
      <vt:lpstr>PowerPoint Presentation</vt:lpstr>
      <vt:lpstr>different types of helical structure</vt:lpstr>
      <vt:lpstr>PowerPoint Presentation</vt:lpstr>
      <vt:lpstr>PowerPoint Presentation</vt:lpstr>
      <vt:lpstr>DNA-protein interaction and binding</vt:lpstr>
      <vt:lpstr>The Helix-Turn-Helix Motif</vt:lpstr>
      <vt:lpstr>PowerPoint Presentation</vt:lpstr>
      <vt:lpstr>PowerPoint Presentation</vt:lpstr>
      <vt:lpstr>The Zinc Finger Motif</vt:lpstr>
      <vt:lpstr>PowerPoint Presentation</vt:lpstr>
      <vt:lpstr>The Leucine Zipper (LZ) Motif</vt:lpstr>
      <vt:lpstr>PowerPoint Presentation</vt:lpstr>
      <vt:lpstr>PowerPoint Presentation</vt:lpstr>
      <vt:lpstr>Helix loop helix</vt:lpstr>
      <vt:lpstr>PowerPoint Presentation</vt:lpstr>
      <vt:lpstr>PowerPoint Presentation</vt:lpstr>
      <vt:lpstr>Three-parents baby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AL-SHUNEIGAT</dc:creator>
  <cp:lastModifiedBy>Windows User</cp:lastModifiedBy>
  <cp:revision>240</cp:revision>
  <dcterms:created xsi:type="dcterms:W3CDTF">2010-01-19T20:46:34Z</dcterms:created>
  <dcterms:modified xsi:type="dcterms:W3CDTF">2021-02-12T11:08:16Z</dcterms:modified>
</cp:coreProperties>
</file>