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hl/aDSwxcea03ClW0hllRum5+s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73b057ab5db0e8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4673b057ab5db0e8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73b057ab5db0e8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4673b057ab5db0e8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73b057ab5db0e8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4673b057ab5db0e8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73b057ab5db0e8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4673b057ab5db0e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673b057ab5db0e8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4673b057ab5db0e8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673b057ab5db0e8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4673b057ab5db0e8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73b057ab5db0e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4673b057ab5db0e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419e011968179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5419e011968179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73b057ab5db0e8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4673b057ab5db0e8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673b057ab5db0e8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4673b057ab5db0e8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673b057ab5db0e8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4673b057ab5db0e8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" name="Google Shape;18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" name="Google Shape;1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4570" l="0" r="36279" t="27344"/>
          <a:stretch/>
        </p:blipFill>
        <p:spPr>
          <a:xfrm>
            <a:off x="-38490" y="428604"/>
            <a:ext cx="9083570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4673b057ab5db0e8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550" y="694750"/>
            <a:ext cx="10467250" cy="50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4673b057ab5db0e8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50" y="304800"/>
            <a:ext cx="691997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4673b057ab5db0e8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825" y="312325"/>
            <a:ext cx="8240726" cy="63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4673b057ab5db0e8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009" y="304800"/>
            <a:ext cx="56400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4673b057ab5db0e8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0052"/>
            <a:ext cx="9144000" cy="539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4673b057ab5db0e8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82623"/>
            <a:ext cx="9144000" cy="509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b="16992" l="5127" r="10642" t="16601"/>
          <a:stretch/>
        </p:blipFill>
        <p:spPr>
          <a:xfrm>
            <a:off x="-1" y="0"/>
            <a:ext cx="91818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4673b057ab5db0e8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975" y="152400"/>
            <a:ext cx="6668176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 b="16992" l="5127" r="12109" t="11718"/>
          <a:stretch/>
        </p:blipFill>
        <p:spPr>
          <a:xfrm>
            <a:off x="1" y="0"/>
            <a:ext cx="91254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b="26756" l="5127" r="17968" t="20508"/>
          <a:stretch/>
        </p:blipFill>
        <p:spPr>
          <a:xfrm>
            <a:off x="0" y="0"/>
            <a:ext cx="91122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27733" l="38086" r="20898" t="30271"/>
          <a:stretch/>
        </p:blipFill>
        <p:spPr>
          <a:xfrm>
            <a:off x="0" y="1"/>
            <a:ext cx="9143999" cy="67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5419e0119681794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3500"/>
            <a:ext cx="9697576" cy="52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 b="21875" l="0" r="26023" t="7812"/>
          <a:stretch/>
        </p:blipFill>
        <p:spPr>
          <a:xfrm>
            <a:off x="-2012" y="0"/>
            <a:ext cx="92193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4673b057ab5db0e8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00" y="0"/>
            <a:ext cx="9144000" cy="631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4673b057ab5db0e8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50" y="653050"/>
            <a:ext cx="7936375" cy="49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17969" l="2929" r="35547" t="21484"/>
          <a:stretch/>
        </p:blipFill>
        <p:spPr>
          <a:xfrm>
            <a:off x="0" y="35719"/>
            <a:ext cx="9144000" cy="6749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17966" l="3662" r="36279" t="20508"/>
          <a:stretch/>
        </p:blipFill>
        <p:spPr>
          <a:xfrm>
            <a:off x="1" y="-1"/>
            <a:ext cx="9131526" cy="701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17969" l="4394" r="35547" t="21484"/>
          <a:stretch/>
        </p:blipFill>
        <p:spPr>
          <a:xfrm>
            <a:off x="0" y="0"/>
            <a:ext cx="9061072" cy="699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34570" l="13183" r="9179" t="14647"/>
          <a:stretch/>
        </p:blipFill>
        <p:spPr>
          <a:xfrm>
            <a:off x="-1" y="440751"/>
            <a:ext cx="9149527" cy="556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b="32616" l="0" r="9179" t="7811"/>
          <a:stretch/>
        </p:blipFill>
        <p:spPr>
          <a:xfrm>
            <a:off x="0" y="428604"/>
            <a:ext cx="9148716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12109" l="0" r="11377" t="17578"/>
          <a:stretch/>
        </p:blipFill>
        <p:spPr>
          <a:xfrm>
            <a:off x="0" y="0"/>
            <a:ext cx="909835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4673b057ab5db0e8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4050"/>
            <a:ext cx="8903576" cy="603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2017-11-13T03:46:33Z</dcterms:created>
  <dc:creator>admin</dc:creator>
</cp:coreProperties>
</file>