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1" r:id="rId1"/>
    <p:sldMasterId id="2147483677" r:id="rId2"/>
    <p:sldMasterId id="2147483679" r:id="rId3"/>
  </p:sldMasterIdLst>
  <p:notesMasterIdLst>
    <p:notesMasterId r:id="rId37"/>
  </p:notesMasterIdLst>
  <p:sldIdLst>
    <p:sldId id="256" r:id="rId4"/>
    <p:sldId id="296" r:id="rId5"/>
    <p:sldId id="297" r:id="rId6"/>
    <p:sldId id="386" r:id="rId7"/>
    <p:sldId id="387" r:id="rId8"/>
    <p:sldId id="388" r:id="rId9"/>
    <p:sldId id="389" r:id="rId10"/>
    <p:sldId id="390" r:id="rId11"/>
    <p:sldId id="355" r:id="rId12"/>
    <p:sldId id="344" r:id="rId13"/>
    <p:sldId id="303" r:id="rId14"/>
    <p:sldId id="391" r:id="rId15"/>
    <p:sldId id="363" r:id="rId16"/>
    <p:sldId id="364" r:id="rId17"/>
    <p:sldId id="365" r:id="rId18"/>
    <p:sldId id="360" r:id="rId19"/>
    <p:sldId id="361" r:id="rId20"/>
    <p:sldId id="362" r:id="rId21"/>
    <p:sldId id="357" r:id="rId22"/>
    <p:sldId id="359" r:id="rId23"/>
    <p:sldId id="332" r:id="rId24"/>
    <p:sldId id="358" r:id="rId25"/>
    <p:sldId id="369" r:id="rId26"/>
    <p:sldId id="370" r:id="rId27"/>
    <p:sldId id="374" r:id="rId28"/>
    <p:sldId id="373" r:id="rId29"/>
    <p:sldId id="392" r:id="rId30"/>
    <p:sldId id="331" r:id="rId31"/>
    <p:sldId id="380" r:id="rId32"/>
    <p:sldId id="379" r:id="rId33"/>
    <p:sldId id="378" r:id="rId34"/>
    <p:sldId id="381" r:id="rId35"/>
    <p:sldId id="383"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17228D"/>
    <a:srgbClr val="1A1714"/>
    <a:srgbClr val="D78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C430A-5F69-47C2-B2EA-6689AE20205C}" v="199" dt="2022-02-28T10:51:18.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63AC430A-5F69-47C2-B2EA-6689AE20205C}"/>
    <pc:docChg chg="undo custSel addSld delSld modSld sldOrd delMainMaster">
      <pc:chgData name="NAMohammed" userId="818e9af9-07b9-4e66-926f-ccbf6f764297" providerId="ADAL" clId="{63AC430A-5F69-47C2-B2EA-6689AE20205C}" dt="2022-02-28T10:51:18.697" v="332" actId="33524"/>
      <pc:docMkLst>
        <pc:docMk/>
      </pc:docMkLst>
      <pc:sldChg chg="modSp modAnim">
        <pc:chgData name="NAMohammed" userId="818e9af9-07b9-4e66-926f-ccbf6f764297" providerId="ADAL" clId="{63AC430A-5F69-47C2-B2EA-6689AE20205C}" dt="2022-02-09T19:22:30.633" v="53" actId="20577"/>
        <pc:sldMkLst>
          <pc:docMk/>
          <pc:sldMk cId="0" sldId="256"/>
        </pc:sldMkLst>
        <pc:spChg chg="mod">
          <ac:chgData name="NAMohammed" userId="818e9af9-07b9-4e66-926f-ccbf6f764297" providerId="ADAL" clId="{63AC430A-5F69-47C2-B2EA-6689AE20205C}" dt="2022-02-09T19:22:30.633" v="53" actId="20577"/>
          <ac:spMkLst>
            <pc:docMk/>
            <pc:sldMk cId="0" sldId="256"/>
            <ac:spMk id="7" creationId="{00000000-0000-0000-0000-000000000000}"/>
          </ac:spMkLst>
        </pc:spChg>
        <pc:spChg chg="mod">
          <ac:chgData name="NAMohammed" userId="818e9af9-07b9-4e66-926f-ccbf6f764297" providerId="ADAL" clId="{63AC430A-5F69-47C2-B2EA-6689AE20205C}" dt="2022-02-09T19:22:00.399" v="27" actId="20577"/>
          <ac:spMkLst>
            <pc:docMk/>
            <pc:sldMk cId="0" sldId="256"/>
            <ac:spMk id="2053" creationId="{00000000-0000-0000-0000-000000000000}"/>
          </ac:spMkLst>
        </pc:spChg>
      </pc:sldChg>
      <pc:sldChg chg="modSp add del mod">
        <pc:chgData name="NAMohammed" userId="818e9af9-07b9-4e66-926f-ccbf6f764297" providerId="ADAL" clId="{63AC430A-5F69-47C2-B2EA-6689AE20205C}" dt="2022-02-13T13:52:18.876" v="144"/>
        <pc:sldMkLst>
          <pc:docMk/>
          <pc:sldMk cId="0" sldId="262"/>
        </pc:sldMkLst>
        <pc:spChg chg="mod">
          <ac:chgData name="NAMohammed" userId="818e9af9-07b9-4e66-926f-ccbf6f764297" providerId="ADAL" clId="{63AC430A-5F69-47C2-B2EA-6689AE20205C}" dt="2022-02-13T13:52:18.078" v="143" actId="20577"/>
          <ac:spMkLst>
            <pc:docMk/>
            <pc:sldMk cId="0" sldId="262"/>
            <ac:spMk id="8194" creationId="{00000000-0000-0000-0000-000000000000}"/>
          </ac:spMkLst>
        </pc:spChg>
      </pc:sldChg>
      <pc:sldChg chg="del">
        <pc:chgData name="NAMohammed" userId="818e9af9-07b9-4e66-926f-ccbf6f764297" providerId="ADAL" clId="{63AC430A-5F69-47C2-B2EA-6689AE20205C}" dt="2022-02-13T14:21:11.082" v="249" actId="2696"/>
        <pc:sldMkLst>
          <pc:docMk/>
          <pc:sldMk cId="0" sldId="278"/>
        </pc:sldMkLst>
      </pc:sldChg>
      <pc:sldChg chg="del">
        <pc:chgData name="NAMohammed" userId="818e9af9-07b9-4e66-926f-ccbf6f764297" providerId="ADAL" clId="{63AC430A-5F69-47C2-B2EA-6689AE20205C}" dt="2022-02-13T13:58:30.041" v="173" actId="2696"/>
        <pc:sldMkLst>
          <pc:docMk/>
          <pc:sldMk cId="0" sldId="291"/>
        </pc:sldMkLst>
      </pc:sldChg>
      <pc:sldChg chg="modSp">
        <pc:chgData name="NAMohammed" userId="818e9af9-07b9-4e66-926f-ccbf6f764297" providerId="ADAL" clId="{63AC430A-5F69-47C2-B2EA-6689AE20205C}" dt="2022-02-13T13:50:34.113" v="136" actId="207"/>
        <pc:sldMkLst>
          <pc:docMk/>
          <pc:sldMk cId="0" sldId="296"/>
        </pc:sldMkLst>
        <pc:spChg chg="mod">
          <ac:chgData name="NAMohammed" userId="818e9af9-07b9-4e66-926f-ccbf6f764297" providerId="ADAL" clId="{63AC430A-5F69-47C2-B2EA-6689AE20205C}" dt="2022-02-09T19:22:56.816" v="54" actId="33524"/>
          <ac:spMkLst>
            <pc:docMk/>
            <pc:sldMk cId="0" sldId="296"/>
            <ac:spMk id="79876" creationId="{00000000-0000-0000-0000-000000000000}"/>
          </ac:spMkLst>
        </pc:spChg>
        <pc:spChg chg="mod">
          <ac:chgData name="NAMohammed" userId="818e9af9-07b9-4e66-926f-ccbf6f764297" providerId="ADAL" clId="{63AC430A-5F69-47C2-B2EA-6689AE20205C}" dt="2022-02-13T13:50:34.113" v="136" actId="207"/>
          <ac:spMkLst>
            <pc:docMk/>
            <pc:sldMk cId="0" sldId="296"/>
            <ac:spMk id="79878" creationId="{00000000-0000-0000-0000-000000000000}"/>
          </ac:spMkLst>
        </pc:spChg>
      </pc:sldChg>
      <pc:sldChg chg="modSp mod modAnim">
        <pc:chgData name="NAMohammed" userId="818e9af9-07b9-4e66-926f-ccbf6f764297" providerId="ADAL" clId="{63AC430A-5F69-47C2-B2EA-6689AE20205C}" dt="2022-02-13T13:50:53.237" v="137" actId="255"/>
        <pc:sldMkLst>
          <pc:docMk/>
          <pc:sldMk cId="0" sldId="297"/>
        </pc:sldMkLst>
        <pc:spChg chg="mod">
          <ac:chgData name="NAMohammed" userId="818e9af9-07b9-4e66-926f-ccbf6f764297" providerId="ADAL" clId="{63AC430A-5F69-47C2-B2EA-6689AE20205C}" dt="2022-02-13T13:50:53.237" v="137" actId="255"/>
          <ac:spMkLst>
            <pc:docMk/>
            <pc:sldMk cId="0" sldId="297"/>
            <ac:spMk id="80899" creationId="{00000000-0000-0000-0000-000000000000}"/>
          </ac:spMkLst>
        </pc:spChg>
        <pc:spChg chg="mod">
          <ac:chgData name="NAMohammed" userId="818e9af9-07b9-4e66-926f-ccbf6f764297" providerId="ADAL" clId="{63AC430A-5F69-47C2-B2EA-6689AE20205C}" dt="2022-02-13T13:46:41.913" v="126"/>
          <ac:spMkLst>
            <pc:docMk/>
            <pc:sldMk cId="0" sldId="297"/>
            <ac:spMk id="80900" creationId="{00000000-0000-0000-0000-000000000000}"/>
          </ac:spMkLst>
        </pc:spChg>
      </pc:sldChg>
      <pc:sldChg chg="modSp">
        <pc:chgData name="NAMohammed" userId="818e9af9-07b9-4e66-926f-ccbf6f764297" providerId="ADAL" clId="{63AC430A-5F69-47C2-B2EA-6689AE20205C}" dt="2022-02-13T18:07:39.872" v="280" actId="207"/>
        <pc:sldMkLst>
          <pc:docMk/>
          <pc:sldMk cId="0" sldId="303"/>
        </pc:sldMkLst>
        <pc:spChg chg="mod">
          <ac:chgData name="NAMohammed" userId="818e9af9-07b9-4e66-926f-ccbf6f764297" providerId="ADAL" clId="{63AC430A-5F69-47C2-B2EA-6689AE20205C}" dt="2022-02-13T18:07:28.800" v="278" actId="207"/>
          <ac:spMkLst>
            <pc:docMk/>
            <pc:sldMk cId="0" sldId="303"/>
            <ac:spMk id="88071" creationId="{00000000-0000-0000-0000-000000000000}"/>
          </ac:spMkLst>
        </pc:spChg>
        <pc:spChg chg="mod">
          <ac:chgData name="NAMohammed" userId="818e9af9-07b9-4e66-926f-ccbf6f764297" providerId="ADAL" clId="{63AC430A-5F69-47C2-B2EA-6689AE20205C}" dt="2022-02-13T18:07:33.064" v="279" actId="207"/>
          <ac:spMkLst>
            <pc:docMk/>
            <pc:sldMk cId="0" sldId="303"/>
            <ac:spMk id="88072" creationId="{00000000-0000-0000-0000-000000000000}"/>
          </ac:spMkLst>
        </pc:spChg>
        <pc:spChg chg="mod">
          <ac:chgData name="NAMohammed" userId="818e9af9-07b9-4e66-926f-ccbf6f764297" providerId="ADAL" clId="{63AC430A-5F69-47C2-B2EA-6689AE20205C}" dt="2022-02-13T18:07:24.488" v="277" actId="207"/>
          <ac:spMkLst>
            <pc:docMk/>
            <pc:sldMk cId="0" sldId="303"/>
            <ac:spMk id="88073" creationId="{00000000-0000-0000-0000-000000000000}"/>
          </ac:spMkLst>
        </pc:spChg>
        <pc:spChg chg="mod">
          <ac:chgData name="NAMohammed" userId="818e9af9-07b9-4e66-926f-ccbf6f764297" providerId="ADAL" clId="{63AC430A-5F69-47C2-B2EA-6689AE20205C}" dt="2022-02-13T18:07:39.872" v="280" actId="207"/>
          <ac:spMkLst>
            <pc:docMk/>
            <pc:sldMk cId="0" sldId="303"/>
            <ac:spMk id="88074" creationId="{00000000-0000-0000-0000-000000000000}"/>
          </ac:spMkLst>
        </pc:spChg>
      </pc:sldChg>
      <pc:sldChg chg="modSp del mod">
        <pc:chgData name="NAMohammed" userId="818e9af9-07b9-4e66-926f-ccbf6f764297" providerId="ADAL" clId="{63AC430A-5F69-47C2-B2EA-6689AE20205C}" dt="2022-02-13T14:09:59.420" v="205" actId="2696"/>
        <pc:sldMkLst>
          <pc:docMk/>
          <pc:sldMk cId="0" sldId="314"/>
        </pc:sldMkLst>
        <pc:picChg chg="mod">
          <ac:chgData name="NAMohammed" userId="818e9af9-07b9-4e66-926f-ccbf6f764297" providerId="ADAL" clId="{63AC430A-5F69-47C2-B2EA-6689AE20205C}" dt="2022-02-09T19:32:25.556" v="61" actId="14100"/>
          <ac:picMkLst>
            <pc:docMk/>
            <pc:sldMk cId="0" sldId="314"/>
            <ac:picMk id="99332" creationId="{00000000-0000-0000-0000-000000000000}"/>
          </ac:picMkLst>
        </pc:picChg>
      </pc:sldChg>
      <pc:sldChg chg="modSp del">
        <pc:chgData name="NAMohammed" userId="818e9af9-07b9-4e66-926f-ccbf6f764297" providerId="ADAL" clId="{63AC430A-5F69-47C2-B2EA-6689AE20205C}" dt="2022-02-09T19:27:17.785" v="57" actId="2696"/>
        <pc:sldMkLst>
          <pc:docMk/>
          <pc:sldMk cId="0" sldId="318"/>
        </pc:sldMkLst>
        <pc:spChg chg="mod">
          <ac:chgData name="NAMohammed" userId="818e9af9-07b9-4e66-926f-ccbf6f764297" providerId="ADAL" clId="{63AC430A-5F69-47C2-B2EA-6689AE20205C}" dt="2022-02-09T19:26:59.202" v="56" actId="20577"/>
          <ac:spMkLst>
            <pc:docMk/>
            <pc:sldMk cId="0" sldId="318"/>
            <ac:spMk id="103427" creationId="{00000000-0000-0000-0000-000000000000}"/>
          </ac:spMkLst>
        </pc:spChg>
      </pc:sldChg>
      <pc:sldChg chg="del">
        <pc:chgData name="NAMohammed" userId="818e9af9-07b9-4e66-926f-ccbf6f764297" providerId="ADAL" clId="{63AC430A-5F69-47C2-B2EA-6689AE20205C}" dt="2022-02-13T13:58:35.255" v="174" actId="2696"/>
        <pc:sldMkLst>
          <pc:docMk/>
          <pc:sldMk cId="0" sldId="319"/>
        </pc:sldMkLst>
      </pc:sldChg>
      <pc:sldChg chg="modSp">
        <pc:chgData name="NAMohammed" userId="818e9af9-07b9-4e66-926f-ccbf6f764297" providerId="ADAL" clId="{63AC430A-5F69-47C2-B2EA-6689AE20205C}" dt="2022-02-09T19:47:40.477" v="91" actId="33524"/>
        <pc:sldMkLst>
          <pc:docMk/>
          <pc:sldMk cId="0" sldId="332"/>
        </pc:sldMkLst>
        <pc:spChg chg="mod">
          <ac:chgData name="NAMohammed" userId="818e9af9-07b9-4e66-926f-ccbf6f764297" providerId="ADAL" clId="{63AC430A-5F69-47C2-B2EA-6689AE20205C}" dt="2022-02-09T19:47:40.477" v="91" actId="33524"/>
          <ac:spMkLst>
            <pc:docMk/>
            <pc:sldMk cId="0" sldId="332"/>
            <ac:spMk id="117768" creationId="{00000000-0000-0000-0000-000000000000}"/>
          </ac:spMkLst>
        </pc:spChg>
      </pc:sldChg>
      <pc:sldChg chg="del">
        <pc:chgData name="NAMohammed" userId="818e9af9-07b9-4e66-926f-ccbf6f764297" providerId="ADAL" clId="{63AC430A-5F69-47C2-B2EA-6689AE20205C}" dt="2022-02-13T14:17:04.743" v="220" actId="2696"/>
        <pc:sldMkLst>
          <pc:docMk/>
          <pc:sldMk cId="0" sldId="338"/>
        </pc:sldMkLst>
      </pc:sldChg>
      <pc:sldChg chg="modSp">
        <pc:chgData name="NAMohammed" userId="818e9af9-07b9-4e66-926f-ccbf6f764297" providerId="ADAL" clId="{63AC430A-5F69-47C2-B2EA-6689AE20205C}" dt="2022-02-13T18:06:25.577" v="276" actId="207"/>
        <pc:sldMkLst>
          <pc:docMk/>
          <pc:sldMk cId="0" sldId="344"/>
        </pc:sldMkLst>
        <pc:spChg chg="mod">
          <ac:chgData name="NAMohammed" userId="818e9af9-07b9-4e66-926f-ccbf6f764297" providerId="ADAL" clId="{63AC430A-5F69-47C2-B2EA-6689AE20205C}" dt="2022-02-13T18:06:25.577" v="276" actId="207"/>
          <ac:spMkLst>
            <pc:docMk/>
            <pc:sldMk cId="0" sldId="344"/>
            <ac:spMk id="130055" creationId="{00000000-0000-0000-0000-000000000000}"/>
          </ac:spMkLst>
        </pc:spChg>
      </pc:sldChg>
      <pc:sldChg chg="del">
        <pc:chgData name="NAMohammed" userId="818e9af9-07b9-4e66-926f-ccbf6f764297" providerId="ADAL" clId="{63AC430A-5F69-47C2-B2EA-6689AE20205C}" dt="2022-02-13T14:21:16.126" v="250" actId="2696"/>
        <pc:sldMkLst>
          <pc:docMk/>
          <pc:sldMk cId="0" sldId="349"/>
        </pc:sldMkLst>
      </pc:sldChg>
      <pc:sldChg chg="del">
        <pc:chgData name="NAMohammed" userId="818e9af9-07b9-4e66-926f-ccbf6f764297" providerId="ADAL" clId="{63AC430A-5F69-47C2-B2EA-6689AE20205C}" dt="2022-02-09T19:25:36.564" v="55" actId="2696"/>
        <pc:sldMkLst>
          <pc:docMk/>
          <pc:sldMk cId="0" sldId="354"/>
        </pc:sldMkLst>
      </pc:sldChg>
      <pc:sldChg chg="del ord">
        <pc:chgData name="NAMohammed" userId="818e9af9-07b9-4e66-926f-ccbf6f764297" providerId="ADAL" clId="{63AC430A-5F69-47C2-B2EA-6689AE20205C}" dt="2022-02-13T14:12:08.262" v="208" actId="2696"/>
        <pc:sldMkLst>
          <pc:docMk/>
          <pc:sldMk cId="0" sldId="356"/>
        </pc:sldMkLst>
      </pc:sldChg>
      <pc:sldChg chg="modSp mod">
        <pc:chgData name="NAMohammed" userId="818e9af9-07b9-4e66-926f-ccbf6f764297" providerId="ADAL" clId="{63AC430A-5F69-47C2-B2EA-6689AE20205C}" dt="2022-02-13T14:21:41.655" v="251" actId="20577"/>
        <pc:sldMkLst>
          <pc:docMk/>
          <pc:sldMk cId="0" sldId="358"/>
        </pc:sldMkLst>
        <pc:spChg chg="mod">
          <ac:chgData name="NAMohammed" userId="818e9af9-07b9-4e66-926f-ccbf6f764297" providerId="ADAL" clId="{63AC430A-5F69-47C2-B2EA-6689AE20205C}" dt="2022-02-13T14:21:41.655" v="251" actId="20577"/>
          <ac:spMkLst>
            <pc:docMk/>
            <pc:sldMk cId="0" sldId="358"/>
            <ac:spMk id="146434" creationId="{00000000-0000-0000-0000-000000000000}"/>
          </ac:spMkLst>
        </pc:spChg>
      </pc:sldChg>
      <pc:sldChg chg="modSp mod">
        <pc:chgData name="NAMohammed" userId="818e9af9-07b9-4e66-926f-ccbf6f764297" providerId="ADAL" clId="{63AC430A-5F69-47C2-B2EA-6689AE20205C}" dt="2022-02-13T18:21:32.522" v="293" actId="113"/>
        <pc:sldMkLst>
          <pc:docMk/>
          <pc:sldMk cId="0" sldId="359"/>
        </pc:sldMkLst>
        <pc:spChg chg="mod">
          <ac:chgData name="NAMohammed" userId="818e9af9-07b9-4e66-926f-ccbf6f764297" providerId="ADAL" clId="{63AC430A-5F69-47C2-B2EA-6689AE20205C}" dt="2022-02-13T14:18:28.373" v="247" actId="14100"/>
          <ac:spMkLst>
            <pc:docMk/>
            <pc:sldMk cId="0" sldId="359"/>
            <ac:spMk id="147464" creationId="{00000000-0000-0000-0000-000000000000}"/>
          </ac:spMkLst>
        </pc:spChg>
        <pc:spChg chg="mod">
          <ac:chgData name="NAMohammed" userId="818e9af9-07b9-4e66-926f-ccbf6f764297" providerId="ADAL" clId="{63AC430A-5F69-47C2-B2EA-6689AE20205C}" dt="2022-02-13T18:21:32.522" v="293" actId="113"/>
          <ac:spMkLst>
            <pc:docMk/>
            <pc:sldMk cId="0" sldId="359"/>
            <ac:spMk id="147465" creationId="{00000000-0000-0000-0000-000000000000}"/>
          </ac:spMkLst>
        </pc:spChg>
      </pc:sldChg>
      <pc:sldChg chg="modSp mod">
        <pc:chgData name="NAMohammed" userId="818e9af9-07b9-4e66-926f-ccbf6f764297" providerId="ADAL" clId="{63AC430A-5F69-47C2-B2EA-6689AE20205C}" dt="2022-02-09T19:35:58.036" v="83" actId="27107"/>
        <pc:sldMkLst>
          <pc:docMk/>
          <pc:sldMk cId="0" sldId="360"/>
        </pc:sldMkLst>
        <pc:spChg chg="mod">
          <ac:chgData name="NAMohammed" userId="818e9af9-07b9-4e66-926f-ccbf6f764297" providerId="ADAL" clId="{63AC430A-5F69-47C2-B2EA-6689AE20205C}" dt="2022-02-09T19:35:58.036" v="83" actId="27107"/>
          <ac:spMkLst>
            <pc:docMk/>
            <pc:sldMk cId="0" sldId="360"/>
            <ac:spMk id="148487" creationId="{00000000-0000-0000-0000-000000000000}"/>
          </ac:spMkLst>
        </pc:spChg>
      </pc:sldChg>
      <pc:sldChg chg="modSp">
        <pc:chgData name="NAMohammed" userId="818e9af9-07b9-4e66-926f-ccbf6f764297" providerId="ADAL" clId="{63AC430A-5F69-47C2-B2EA-6689AE20205C}" dt="2022-02-09T19:40:28.001" v="90" actId="313"/>
        <pc:sldMkLst>
          <pc:docMk/>
          <pc:sldMk cId="0" sldId="362"/>
        </pc:sldMkLst>
        <pc:spChg chg="mod">
          <ac:chgData name="NAMohammed" userId="818e9af9-07b9-4e66-926f-ccbf6f764297" providerId="ADAL" clId="{63AC430A-5F69-47C2-B2EA-6689AE20205C}" dt="2022-02-09T19:39:48.050" v="89" actId="207"/>
          <ac:spMkLst>
            <pc:docMk/>
            <pc:sldMk cId="0" sldId="362"/>
            <ac:spMk id="150533" creationId="{00000000-0000-0000-0000-000000000000}"/>
          </ac:spMkLst>
        </pc:spChg>
        <pc:spChg chg="mod">
          <ac:chgData name="NAMohammed" userId="818e9af9-07b9-4e66-926f-ccbf6f764297" providerId="ADAL" clId="{63AC430A-5F69-47C2-B2EA-6689AE20205C}" dt="2022-02-09T19:40:28.001" v="90" actId="313"/>
          <ac:spMkLst>
            <pc:docMk/>
            <pc:sldMk cId="0" sldId="362"/>
            <ac:spMk id="150534" creationId="{00000000-0000-0000-0000-000000000000}"/>
          </ac:spMkLst>
        </pc:spChg>
      </pc:sldChg>
      <pc:sldChg chg="modSp mod">
        <pc:chgData name="NAMohammed" userId="818e9af9-07b9-4e66-926f-ccbf6f764297" providerId="ADAL" clId="{63AC430A-5F69-47C2-B2EA-6689AE20205C}" dt="2022-02-13T18:08:59.071" v="283" actId="14100"/>
        <pc:sldMkLst>
          <pc:docMk/>
          <pc:sldMk cId="0" sldId="363"/>
        </pc:sldMkLst>
        <pc:spChg chg="mod">
          <ac:chgData name="NAMohammed" userId="818e9af9-07b9-4e66-926f-ccbf6f764297" providerId="ADAL" clId="{63AC430A-5F69-47C2-B2EA-6689AE20205C}" dt="2022-02-13T18:08:59.071" v="283" actId="14100"/>
          <ac:spMkLst>
            <pc:docMk/>
            <pc:sldMk cId="0" sldId="363"/>
            <ac:spMk id="151556" creationId="{00000000-0000-0000-0000-000000000000}"/>
          </ac:spMkLst>
        </pc:spChg>
      </pc:sldChg>
      <pc:sldChg chg="modSp">
        <pc:chgData name="NAMohammed" userId="818e9af9-07b9-4e66-926f-ccbf6f764297" providerId="ADAL" clId="{63AC430A-5F69-47C2-B2EA-6689AE20205C}" dt="2022-02-13T18:09:26.754" v="285" actId="255"/>
        <pc:sldMkLst>
          <pc:docMk/>
          <pc:sldMk cId="0" sldId="364"/>
        </pc:sldMkLst>
        <pc:spChg chg="mod">
          <ac:chgData name="NAMohammed" userId="818e9af9-07b9-4e66-926f-ccbf6f764297" providerId="ADAL" clId="{63AC430A-5F69-47C2-B2EA-6689AE20205C}" dt="2022-02-13T18:09:26.754" v="285" actId="255"/>
          <ac:spMkLst>
            <pc:docMk/>
            <pc:sldMk cId="0" sldId="364"/>
            <ac:spMk id="152579" creationId="{00000000-0000-0000-0000-000000000000}"/>
          </ac:spMkLst>
        </pc:spChg>
      </pc:sldChg>
      <pc:sldChg chg="delSp modSp mod delAnim">
        <pc:chgData name="NAMohammed" userId="818e9af9-07b9-4e66-926f-ccbf6f764297" providerId="ADAL" clId="{63AC430A-5F69-47C2-B2EA-6689AE20205C}" dt="2022-02-09T19:34:52.618" v="82" actId="14100"/>
        <pc:sldMkLst>
          <pc:docMk/>
          <pc:sldMk cId="0" sldId="365"/>
        </pc:sldMkLst>
        <pc:spChg chg="mod">
          <ac:chgData name="NAMohammed" userId="818e9af9-07b9-4e66-926f-ccbf6f764297" providerId="ADAL" clId="{63AC430A-5F69-47C2-B2EA-6689AE20205C}" dt="2022-02-09T19:34:41.658" v="79" actId="14100"/>
          <ac:spMkLst>
            <pc:docMk/>
            <pc:sldMk cId="0" sldId="365"/>
            <ac:spMk id="153606" creationId="{00000000-0000-0000-0000-000000000000}"/>
          </ac:spMkLst>
        </pc:spChg>
        <pc:spChg chg="mod">
          <ac:chgData name="NAMohammed" userId="818e9af9-07b9-4e66-926f-ccbf6f764297" providerId="ADAL" clId="{63AC430A-5F69-47C2-B2EA-6689AE20205C}" dt="2022-02-09T19:34:38.058" v="78" actId="14100"/>
          <ac:spMkLst>
            <pc:docMk/>
            <pc:sldMk cId="0" sldId="365"/>
            <ac:spMk id="153607" creationId="{00000000-0000-0000-0000-000000000000}"/>
          </ac:spMkLst>
        </pc:spChg>
        <pc:picChg chg="del mod">
          <ac:chgData name="NAMohammed" userId="818e9af9-07b9-4e66-926f-ccbf6f764297" providerId="ADAL" clId="{63AC430A-5F69-47C2-B2EA-6689AE20205C}" dt="2022-02-09T19:34:18.634" v="74" actId="21"/>
          <ac:picMkLst>
            <pc:docMk/>
            <pc:sldMk cId="0" sldId="365"/>
            <ac:picMk id="153612" creationId="{00000000-0000-0000-0000-000000000000}"/>
          </ac:picMkLst>
        </pc:picChg>
        <pc:picChg chg="del mod">
          <ac:chgData name="NAMohammed" userId="818e9af9-07b9-4e66-926f-ccbf6f764297" providerId="ADAL" clId="{63AC430A-5F69-47C2-B2EA-6689AE20205C}" dt="2022-02-09T19:33:58.892" v="71" actId="21"/>
          <ac:picMkLst>
            <pc:docMk/>
            <pc:sldMk cId="0" sldId="365"/>
            <ac:picMk id="153613" creationId="{00000000-0000-0000-0000-000000000000}"/>
          </ac:picMkLst>
        </pc:picChg>
        <pc:picChg chg="mod">
          <ac:chgData name="NAMohammed" userId="818e9af9-07b9-4e66-926f-ccbf6f764297" providerId="ADAL" clId="{63AC430A-5F69-47C2-B2EA-6689AE20205C}" dt="2022-02-09T19:34:52.618" v="82" actId="14100"/>
          <ac:picMkLst>
            <pc:docMk/>
            <pc:sldMk cId="0" sldId="365"/>
            <ac:picMk id="153614" creationId="{00000000-0000-0000-0000-000000000000}"/>
          </ac:picMkLst>
        </pc:picChg>
      </pc:sldChg>
      <pc:sldChg chg="del">
        <pc:chgData name="NAMohammed" userId="818e9af9-07b9-4e66-926f-ccbf6f764297" providerId="ADAL" clId="{63AC430A-5F69-47C2-B2EA-6689AE20205C}" dt="2022-02-13T14:12:26.201" v="210" actId="2696"/>
        <pc:sldMkLst>
          <pc:docMk/>
          <pc:sldMk cId="0" sldId="366"/>
        </pc:sldMkLst>
      </pc:sldChg>
      <pc:sldChg chg="modSp del mod">
        <pc:chgData name="NAMohammed" userId="818e9af9-07b9-4e66-926f-ccbf6f764297" providerId="ADAL" clId="{63AC430A-5F69-47C2-B2EA-6689AE20205C}" dt="2022-02-13T14:15:34.336" v="218" actId="2696"/>
        <pc:sldMkLst>
          <pc:docMk/>
          <pc:sldMk cId="0" sldId="368"/>
        </pc:sldMkLst>
        <pc:picChg chg="mod">
          <ac:chgData name="NAMohammed" userId="818e9af9-07b9-4e66-926f-ccbf6f764297" providerId="ADAL" clId="{63AC430A-5F69-47C2-B2EA-6689AE20205C}" dt="2022-02-09T19:37:02.705" v="87" actId="14100"/>
          <ac:picMkLst>
            <pc:docMk/>
            <pc:sldMk cId="0" sldId="368"/>
            <ac:picMk id="156677" creationId="{00000000-0000-0000-0000-000000000000}"/>
          </ac:picMkLst>
        </pc:picChg>
      </pc:sldChg>
      <pc:sldChg chg="modSp mod">
        <pc:chgData name="NAMohammed" userId="818e9af9-07b9-4e66-926f-ccbf6f764297" providerId="ADAL" clId="{63AC430A-5F69-47C2-B2EA-6689AE20205C}" dt="2022-02-28T10:27:25.358" v="331" actId="313"/>
        <pc:sldMkLst>
          <pc:docMk/>
          <pc:sldMk cId="0" sldId="369"/>
        </pc:sldMkLst>
        <pc:spChg chg="mod">
          <ac:chgData name="NAMohammed" userId="818e9af9-07b9-4e66-926f-ccbf6f764297" providerId="ADAL" clId="{63AC430A-5F69-47C2-B2EA-6689AE20205C}" dt="2022-02-28T10:27:25.358" v="331" actId="313"/>
          <ac:spMkLst>
            <pc:docMk/>
            <pc:sldMk cId="0" sldId="369"/>
            <ac:spMk id="157699" creationId="{00000000-0000-0000-0000-000000000000}"/>
          </ac:spMkLst>
        </pc:spChg>
        <pc:spChg chg="mod">
          <ac:chgData name="NAMohammed" userId="818e9af9-07b9-4e66-926f-ccbf6f764297" providerId="ADAL" clId="{63AC430A-5F69-47C2-B2EA-6689AE20205C}" dt="2022-02-13T14:23:18.492" v="254" actId="313"/>
          <ac:spMkLst>
            <pc:docMk/>
            <pc:sldMk cId="0" sldId="369"/>
            <ac:spMk id="157700" creationId="{00000000-0000-0000-0000-000000000000}"/>
          </ac:spMkLst>
        </pc:spChg>
        <pc:spChg chg="mod">
          <ac:chgData name="NAMohammed" userId="818e9af9-07b9-4e66-926f-ccbf6f764297" providerId="ADAL" clId="{63AC430A-5F69-47C2-B2EA-6689AE20205C}" dt="2022-02-13T14:24:03.293" v="258" actId="313"/>
          <ac:spMkLst>
            <pc:docMk/>
            <pc:sldMk cId="0" sldId="369"/>
            <ac:spMk id="157701" creationId="{00000000-0000-0000-0000-000000000000}"/>
          </ac:spMkLst>
        </pc:spChg>
        <pc:spChg chg="mod">
          <ac:chgData name="NAMohammed" userId="818e9af9-07b9-4e66-926f-ccbf6f764297" providerId="ADAL" clId="{63AC430A-5F69-47C2-B2EA-6689AE20205C}" dt="2022-02-13T14:23:28.602" v="255" actId="20577"/>
          <ac:spMkLst>
            <pc:docMk/>
            <pc:sldMk cId="0" sldId="369"/>
            <ac:spMk id="157702" creationId="{00000000-0000-0000-0000-000000000000}"/>
          </ac:spMkLst>
        </pc:spChg>
      </pc:sldChg>
      <pc:sldChg chg="modSp">
        <pc:chgData name="NAMohammed" userId="818e9af9-07b9-4e66-926f-ccbf6f764297" providerId="ADAL" clId="{63AC430A-5F69-47C2-B2EA-6689AE20205C}" dt="2022-02-13T14:24:32.803" v="260" actId="113"/>
        <pc:sldMkLst>
          <pc:docMk/>
          <pc:sldMk cId="0" sldId="370"/>
        </pc:sldMkLst>
        <pc:spChg chg="mod">
          <ac:chgData name="NAMohammed" userId="818e9af9-07b9-4e66-926f-ccbf6f764297" providerId="ADAL" clId="{63AC430A-5F69-47C2-B2EA-6689AE20205C}" dt="2022-02-13T14:24:32.803" v="260" actId="113"/>
          <ac:spMkLst>
            <pc:docMk/>
            <pc:sldMk cId="0" sldId="370"/>
            <ac:spMk id="158731" creationId="{00000000-0000-0000-0000-000000000000}"/>
          </ac:spMkLst>
        </pc:spChg>
      </pc:sldChg>
      <pc:sldChg chg="del">
        <pc:chgData name="NAMohammed" userId="818e9af9-07b9-4e66-926f-ccbf6f764297" providerId="ADAL" clId="{63AC430A-5F69-47C2-B2EA-6689AE20205C}" dt="2022-02-13T14:22:41.086" v="252" actId="2696"/>
        <pc:sldMkLst>
          <pc:docMk/>
          <pc:sldMk cId="0" sldId="371"/>
        </pc:sldMkLst>
      </pc:sldChg>
      <pc:sldChg chg="modSp del">
        <pc:chgData name="NAMohammed" userId="818e9af9-07b9-4e66-926f-ccbf6f764297" providerId="ADAL" clId="{63AC430A-5F69-47C2-B2EA-6689AE20205C}" dt="2022-02-13T14:29:47.798" v="271" actId="2696"/>
        <pc:sldMkLst>
          <pc:docMk/>
          <pc:sldMk cId="0" sldId="372"/>
        </pc:sldMkLst>
        <pc:spChg chg="mod">
          <ac:chgData name="NAMohammed" userId="818e9af9-07b9-4e66-926f-ccbf6f764297" providerId="ADAL" clId="{63AC430A-5F69-47C2-B2EA-6689AE20205C}" dt="2022-02-13T14:27:36.121" v="261" actId="113"/>
          <ac:spMkLst>
            <pc:docMk/>
            <pc:sldMk cId="0" sldId="372"/>
            <ac:spMk id="160771" creationId="{00000000-0000-0000-0000-000000000000}"/>
          </ac:spMkLst>
        </pc:spChg>
      </pc:sldChg>
      <pc:sldChg chg="modSp mod">
        <pc:chgData name="NAMohammed" userId="818e9af9-07b9-4e66-926f-ccbf6f764297" providerId="ADAL" clId="{63AC430A-5F69-47C2-B2EA-6689AE20205C}" dt="2022-02-13T18:17:20.100" v="291" actId="207"/>
        <pc:sldMkLst>
          <pc:docMk/>
          <pc:sldMk cId="0" sldId="374"/>
        </pc:sldMkLst>
        <pc:spChg chg="mod">
          <ac:chgData name="NAMohammed" userId="818e9af9-07b9-4e66-926f-ccbf6f764297" providerId="ADAL" clId="{63AC430A-5F69-47C2-B2EA-6689AE20205C}" dt="2022-02-09T19:59:21.494" v="111" actId="14100"/>
          <ac:spMkLst>
            <pc:docMk/>
            <pc:sldMk cId="0" sldId="374"/>
            <ac:spMk id="162819" creationId="{00000000-0000-0000-0000-000000000000}"/>
          </ac:spMkLst>
        </pc:spChg>
        <pc:spChg chg="mod">
          <ac:chgData name="NAMohammed" userId="818e9af9-07b9-4e66-926f-ccbf6f764297" providerId="ADAL" clId="{63AC430A-5F69-47C2-B2EA-6689AE20205C}" dt="2022-02-09T19:59:30.190" v="113" actId="14100"/>
          <ac:spMkLst>
            <pc:docMk/>
            <pc:sldMk cId="0" sldId="374"/>
            <ac:spMk id="162820" creationId="{00000000-0000-0000-0000-000000000000}"/>
          </ac:spMkLst>
        </pc:spChg>
        <pc:spChg chg="mod">
          <ac:chgData name="NAMohammed" userId="818e9af9-07b9-4e66-926f-ccbf6f764297" providerId="ADAL" clId="{63AC430A-5F69-47C2-B2EA-6689AE20205C}" dt="2022-02-13T18:17:06.925" v="289" actId="113"/>
          <ac:spMkLst>
            <pc:docMk/>
            <pc:sldMk cId="0" sldId="374"/>
            <ac:spMk id="162821" creationId="{00000000-0000-0000-0000-000000000000}"/>
          </ac:spMkLst>
        </pc:spChg>
        <pc:spChg chg="mod">
          <ac:chgData name="NAMohammed" userId="818e9af9-07b9-4e66-926f-ccbf6f764297" providerId="ADAL" clId="{63AC430A-5F69-47C2-B2EA-6689AE20205C}" dt="2022-02-13T18:17:20.100" v="291" actId="207"/>
          <ac:spMkLst>
            <pc:docMk/>
            <pc:sldMk cId="0" sldId="374"/>
            <ac:spMk id="162823" creationId="{00000000-0000-0000-0000-000000000000}"/>
          </ac:spMkLst>
        </pc:spChg>
      </pc:sldChg>
      <pc:sldChg chg="modSp mod">
        <pc:chgData name="NAMohammed" userId="818e9af9-07b9-4e66-926f-ccbf6f764297" providerId="ADAL" clId="{63AC430A-5F69-47C2-B2EA-6689AE20205C}" dt="2022-02-09T20:03:43.252" v="115" actId="14100"/>
        <pc:sldMkLst>
          <pc:docMk/>
          <pc:sldMk cId="0" sldId="378"/>
        </pc:sldMkLst>
        <pc:spChg chg="mod">
          <ac:chgData name="NAMohammed" userId="818e9af9-07b9-4e66-926f-ccbf6f764297" providerId="ADAL" clId="{63AC430A-5F69-47C2-B2EA-6689AE20205C}" dt="2022-02-09T20:03:43.252" v="115" actId="14100"/>
          <ac:spMkLst>
            <pc:docMk/>
            <pc:sldMk cId="0" sldId="378"/>
            <ac:spMk id="166919" creationId="{00000000-0000-0000-0000-000000000000}"/>
          </ac:spMkLst>
        </pc:spChg>
      </pc:sldChg>
      <pc:sldChg chg="modSp">
        <pc:chgData name="NAMohammed" userId="818e9af9-07b9-4e66-926f-ccbf6f764297" providerId="ADAL" clId="{63AC430A-5F69-47C2-B2EA-6689AE20205C}" dt="2022-02-28T10:51:18.697" v="332" actId="33524"/>
        <pc:sldMkLst>
          <pc:docMk/>
          <pc:sldMk cId="0" sldId="379"/>
        </pc:sldMkLst>
        <pc:spChg chg="mod">
          <ac:chgData name="NAMohammed" userId="818e9af9-07b9-4e66-926f-ccbf6f764297" providerId="ADAL" clId="{63AC430A-5F69-47C2-B2EA-6689AE20205C}" dt="2022-02-28T10:51:18.697" v="332" actId="33524"/>
          <ac:spMkLst>
            <pc:docMk/>
            <pc:sldMk cId="0" sldId="379"/>
            <ac:spMk id="167939" creationId="{00000000-0000-0000-0000-000000000000}"/>
          </ac:spMkLst>
        </pc:spChg>
      </pc:sldChg>
      <pc:sldChg chg="modSp mod">
        <pc:chgData name="NAMohammed" userId="818e9af9-07b9-4e66-926f-ccbf6f764297" providerId="ADAL" clId="{63AC430A-5F69-47C2-B2EA-6689AE20205C}" dt="2022-02-13T18:31:46.133" v="330" actId="14100"/>
        <pc:sldMkLst>
          <pc:docMk/>
          <pc:sldMk cId="0" sldId="380"/>
        </pc:sldMkLst>
        <pc:spChg chg="mod">
          <ac:chgData name="NAMohammed" userId="818e9af9-07b9-4e66-926f-ccbf6f764297" providerId="ADAL" clId="{63AC430A-5F69-47C2-B2EA-6689AE20205C}" dt="2022-02-13T18:31:46.133" v="330" actId="14100"/>
          <ac:spMkLst>
            <pc:docMk/>
            <pc:sldMk cId="0" sldId="380"/>
            <ac:spMk id="168964" creationId="{00000000-0000-0000-0000-000000000000}"/>
          </ac:spMkLst>
        </pc:spChg>
      </pc:sldChg>
      <pc:sldChg chg="modSp">
        <pc:chgData name="NAMohammed" userId="818e9af9-07b9-4e66-926f-ccbf6f764297" providerId="ADAL" clId="{63AC430A-5F69-47C2-B2EA-6689AE20205C}" dt="2022-02-13T14:28:18.578" v="262" actId="20577"/>
        <pc:sldMkLst>
          <pc:docMk/>
          <pc:sldMk cId="0" sldId="381"/>
        </pc:sldMkLst>
        <pc:spChg chg="mod">
          <ac:chgData name="NAMohammed" userId="818e9af9-07b9-4e66-926f-ccbf6f764297" providerId="ADAL" clId="{63AC430A-5F69-47C2-B2EA-6689AE20205C}" dt="2022-02-13T14:28:18.578" v="262" actId="20577"/>
          <ac:spMkLst>
            <pc:docMk/>
            <pc:sldMk cId="0" sldId="381"/>
            <ac:spMk id="169995" creationId="{00000000-0000-0000-0000-000000000000}"/>
          </ac:spMkLst>
        </pc:spChg>
        <pc:spChg chg="mod">
          <ac:chgData name="NAMohammed" userId="818e9af9-07b9-4e66-926f-ccbf6f764297" providerId="ADAL" clId="{63AC430A-5F69-47C2-B2EA-6689AE20205C}" dt="2022-02-09T20:06:03.828" v="123" actId="20577"/>
          <ac:spMkLst>
            <pc:docMk/>
            <pc:sldMk cId="0" sldId="381"/>
            <ac:spMk id="169996" creationId="{00000000-0000-0000-0000-000000000000}"/>
          </ac:spMkLst>
        </pc:spChg>
      </pc:sldChg>
      <pc:sldChg chg="del">
        <pc:chgData name="NAMohammed" userId="818e9af9-07b9-4e66-926f-ccbf6f764297" providerId="ADAL" clId="{63AC430A-5F69-47C2-B2EA-6689AE20205C}" dt="2022-02-09T19:27:22.554" v="58" actId="2696"/>
        <pc:sldMkLst>
          <pc:docMk/>
          <pc:sldMk cId="0" sldId="382"/>
        </pc:sldMkLst>
      </pc:sldChg>
      <pc:sldChg chg="del">
        <pc:chgData name="NAMohammed" userId="818e9af9-07b9-4e66-926f-ccbf6f764297" providerId="ADAL" clId="{63AC430A-5F69-47C2-B2EA-6689AE20205C}" dt="2022-02-13T14:16:37.820" v="219" actId="2696"/>
        <pc:sldMkLst>
          <pc:docMk/>
          <pc:sldMk cId="0" sldId="384"/>
        </pc:sldMkLst>
      </pc:sldChg>
      <pc:sldChg chg="del">
        <pc:chgData name="NAMohammed" userId="818e9af9-07b9-4e66-926f-ccbf6f764297" providerId="ADAL" clId="{63AC430A-5F69-47C2-B2EA-6689AE20205C}" dt="2022-02-13T14:15:23.533" v="217" actId="2696"/>
        <pc:sldMkLst>
          <pc:docMk/>
          <pc:sldMk cId="0" sldId="385"/>
        </pc:sldMkLst>
      </pc:sldChg>
      <pc:sldChg chg="addSp delSp modSp new mod">
        <pc:chgData name="NAMohammed" userId="818e9af9-07b9-4e66-926f-ccbf6f764297" providerId="ADAL" clId="{63AC430A-5F69-47C2-B2EA-6689AE20205C}" dt="2022-02-13T13:52:54.008" v="150" actId="14100"/>
        <pc:sldMkLst>
          <pc:docMk/>
          <pc:sldMk cId="1091274526" sldId="386"/>
        </pc:sldMkLst>
        <pc:spChg chg="del">
          <ac:chgData name="NAMohammed" userId="818e9af9-07b9-4e66-926f-ccbf6f764297" providerId="ADAL" clId="{63AC430A-5F69-47C2-B2EA-6689AE20205C}" dt="2022-02-13T13:52:27.758" v="145"/>
          <ac:spMkLst>
            <pc:docMk/>
            <pc:sldMk cId="1091274526" sldId="386"/>
            <ac:spMk id="3" creationId="{04149C7E-DAD7-4CD8-968A-FF945F22C5D1}"/>
          </ac:spMkLst>
        </pc:spChg>
        <pc:picChg chg="add mod">
          <ac:chgData name="NAMohammed" userId="818e9af9-07b9-4e66-926f-ccbf6f764297" providerId="ADAL" clId="{63AC430A-5F69-47C2-B2EA-6689AE20205C}" dt="2022-02-13T13:52:54.008" v="150" actId="14100"/>
          <ac:picMkLst>
            <pc:docMk/>
            <pc:sldMk cId="1091274526" sldId="386"/>
            <ac:picMk id="4" creationId="{1F1B68CA-C706-4DAA-86C3-3A3BB070068B}"/>
          </ac:picMkLst>
        </pc:picChg>
      </pc:sldChg>
      <pc:sldChg chg="addSp delSp modSp new mod">
        <pc:chgData name="NAMohammed" userId="818e9af9-07b9-4e66-926f-ccbf6f764297" providerId="ADAL" clId="{63AC430A-5F69-47C2-B2EA-6689AE20205C}" dt="2022-02-13T13:54:59.542" v="157" actId="14100"/>
        <pc:sldMkLst>
          <pc:docMk/>
          <pc:sldMk cId="3802149170" sldId="387"/>
        </pc:sldMkLst>
        <pc:spChg chg="del">
          <ac:chgData name="NAMohammed" userId="818e9af9-07b9-4e66-926f-ccbf6f764297" providerId="ADAL" clId="{63AC430A-5F69-47C2-B2EA-6689AE20205C}" dt="2022-02-13T13:54:39.856" v="152"/>
          <ac:spMkLst>
            <pc:docMk/>
            <pc:sldMk cId="3802149170" sldId="387"/>
            <ac:spMk id="3" creationId="{711C94F9-C861-44E2-B67D-6040C818C163}"/>
          </ac:spMkLst>
        </pc:spChg>
        <pc:picChg chg="add mod">
          <ac:chgData name="NAMohammed" userId="818e9af9-07b9-4e66-926f-ccbf6f764297" providerId="ADAL" clId="{63AC430A-5F69-47C2-B2EA-6689AE20205C}" dt="2022-02-13T13:54:59.542" v="157" actId="14100"/>
          <ac:picMkLst>
            <pc:docMk/>
            <pc:sldMk cId="3802149170" sldId="387"/>
            <ac:picMk id="4" creationId="{280D248F-2098-4268-9150-ABAD3E37757E}"/>
          </ac:picMkLst>
        </pc:picChg>
      </pc:sldChg>
      <pc:sldChg chg="addSp delSp modSp new mod">
        <pc:chgData name="NAMohammed" userId="818e9af9-07b9-4e66-926f-ccbf6f764297" providerId="ADAL" clId="{63AC430A-5F69-47C2-B2EA-6689AE20205C}" dt="2022-02-13T13:56:27.118" v="165" actId="14100"/>
        <pc:sldMkLst>
          <pc:docMk/>
          <pc:sldMk cId="358260682" sldId="388"/>
        </pc:sldMkLst>
        <pc:spChg chg="del mod">
          <ac:chgData name="NAMohammed" userId="818e9af9-07b9-4e66-926f-ccbf6f764297" providerId="ADAL" clId="{63AC430A-5F69-47C2-B2EA-6689AE20205C}" dt="2022-02-13T13:56:03.211" v="160"/>
          <ac:spMkLst>
            <pc:docMk/>
            <pc:sldMk cId="358260682" sldId="388"/>
            <ac:spMk id="3" creationId="{AD1ECE3B-152C-49A2-A5A5-AA37E70483F1}"/>
          </ac:spMkLst>
        </pc:spChg>
        <pc:picChg chg="add mod">
          <ac:chgData name="NAMohammed" userId="818e9af9-07b9-4e66-926f-ccbf6f764297" providerId="ADAL" clId="{63AC430A-5F69-47C2-B2EA-6689AE20205C}" dt="2022-02-13T13:56:27.118" v="165" actId="14100"/>
          <ac:picMkLst>
            <pc:docMk/>
            <pc:sldMk cId="358260682" sldId="388"/>
            <ac:picMk id="4" creationId="{7C5525B0-CE1B-4A59-9CC8-1C8728D7D91F}"/>
          </ac:picMkLst>
        </pc:picChg>
      </pc:sldChg>
      <pc:sldChg chg="addSp delSp modSp new mod">
        <pc:chgData name="NAMohammed" userId="818e9af9-07b9-4e66-926f-ccbf6f764297" providerId="ADAL" clId="{63AC430A-5F69-47C2-B2EA-6689AE20205C}" dt="2022-02-13T14:06:35.306" v="197" actId="14100"/>
        <pc:sldMkLst>
          <pc:docMk/>
          <pc:sldMk cId="3984424719" sldId="389"/>
        </pc:sldMkLst>
        <pc:spChg chg="del">
          <ac:chgData name="NAMohammed" userId="818e9af9-07b9-4e66-926f-ccbf6f764297" providerId="ADAL" clId="{63AC430A-5F69-47C2-B2EA-6689AE20205C}" dt="2022-02-13T13:57:20.380" v="167"/>
          <ac:spMkLst>
            <pc:docMk/>
            <pc:sldMk cId="3984424719" sldId="389"/>
            <ac:spMk id="3" creationId="{C7B05BB3-AA9C-43C4-BD8C-1CD606078759}"/>
          </ac:spMkLst>
        </pc:spChg>
        <pc:picChg chg="add mod modCrop">
          <ac:chgData name="NAMohammed" userId="818e9af9-07b9-4e66-926f-ccbf6f764297" providerId="ADAL" clId="{63AC430A-5F69-47C2-B2EA-6689AE20205C}" dt="2022-02-13T14:00:26.349" v="179" actId="1076"/>
          <ac:picMkLst>
            <pc:docMk/>
            <pc:sldMk cId="3984424719" sldId="389"/>
            <ac:picMk id="4" creationId="{C76C8849-A3CC-44CC-8D2E-F0FCC1602888}"/>
          </ac:picMkLst>
        </pc:picChg>
        <pc:picChg chg="add mod">
          <ac:chgData name="NAMohammed" userId="818e9af9-07b9-4e66-926f-ccbf6f764297" providerId="ADAL" clId="{63AC430A-5F69-47C2-B2EA-6689AE20205C}" dt="2022-02-13T14:06:35.306" v="197" actId="14100"/>
          <ac:picMkLst>
            <pc:docMk/>
            <pc:sldMk cId="3984424719" sldId="389"/>
            <ac:picMk id="5" creationId="{2929A2DD-DE72-4F8A-AFF1-16DBE60A93F4}"/>
          </ac:picMkLst>
        </pc:picChg>
      </pc:sldChg>
      <pc:sldChg chg="addSp delSp modSp new mod">
        <pc:chgData name="NAMohammed" userId="818e9af9-07b9-4e66-926f-ccbf6f764297" providerId="ADAL" clId="{63AC430A-5F69-47C2-B2EA-6689AE20205C}" dt="2022-02-13T18:05:45.769" v="273" actId="14100"/>
        <pc:sldMkLst>
          <pc:docMk/>
          <pc:sldMk cId="3532607651" sldId="390"/>
        </pc:sldMkLst>
        <pc:spChg chg="del">
          <ac:chgData name="NAMohammed" userId="818e9af9-07b9-4e66-926f-ccbf6f764297" providerId="ADAL" clId="{63AC430A-5F69-47C2-B2EA-6689AE20205C}" dt="2022-02-13T14:09:07.096" v="198"/>
          <ac:spMkLst>
            <pc:docMk/>
            <pc:sldMk cId="3532607651" sldId="390"/>
            <ac:spMk id="3" creationId="{0ADFDBB6-5707-4444-BD27-0BC3AB4152E6}"/>
          </ac:spMkLst>
        </pc:spChg>
        <pc:picChg chg="add mod">
          <ac:chgData name="NAMohammed" userId="818e9af9-07b9-4e66-926f-ccbf6f764297" providerId="ADAL" clId="{63AC430A-5F69-47C2-B2EA-6689AE20205C}" dt="2022-02-13T18:05:45.769" v="273" actId="14100"/>
          <ac:picMkLst>
            <pc:docMk/>
            <pc:sldMk cId="3532607651" sldId="390"/>
            <ac:picMk id="4" creationId="{37CD3325-A5B2-4EFB-9E73-98BB5DBCAEB8}"/>
          </ac:picMkLst>
        </pc:picChg>
      </pc:sldChg>
      <pc:sldChg chg="addSp delSp modSp new mod">
        <pc:chgData name="NAMohammed" userId="818e9af9-07b9-4e66-926f-ccbf6f764297" providerId="ADAL" clId="{63AC430A-5F69-47C2-B2EA-6689AE20205C}" dt="2022-02-13T18:08:09.832" v="281" actId="14100"/>
        <pc:sldMkLst>
          <pc:docMk/>
          <pc:sldMk cId="2201401157" sldId="391"/>
        </pc:sldMkLst>
        <pc:spChg chg="del">
          <ac:chgData name="NAMohammed" userId="818e9af9-07b9-4e66-926f-ccbf6f764297" providerId="ADAL" clId="{63AC430A-5F69-47C2-B2EA-6689AE20205C}" dt="2022-02-13T14:12:32.049" v="211"/>
          <ac:spMkLst>
            <pc:docMk/>
            <pc:sldMk cId="2201401157" sldId="391"/>
            <ac:spMk id="3" creationId="{2E8E5528-ED69-446B-B220-5CAC8E011510}"/>
          </ac:spMkLst>
        </pc:spChg>
        <pc:picChg chg="add mod">
          <ac:chgData name="NAMohammed" userId="818e9af9-07b9-4e66-926f-ccbf6f764297" providerId="ADAL" clId="{63AC430A-5F69-47C2-B2EA-6689AE20205C}" dt="2022-02-13T18:08:09.832" v="281" actId="14100"/>
          <ac:picMkLst>
            <pc:docMk/>
            <pc:sldMk cId="2201401157" sldId="391"/>
            <ac:picMk id="4" creationId="{2C417302-8E3E-453F-9EE4-CDA88E584A7F}"/>
          </ac:picMkLst>
        </pc:picChg>
      </pc:sldChg>
      <pc:sldChg chg="addSp delSp modSp new mod">
        <pc:chgData name="NAMohammed" userId="818e9af9-07b9-4e66-926f-ccbf6f764297" providerId="ADAL" clId="{63AC430A-5F69-47C2-B2EA-6689AE20205C}" dt="2022-02-13T14:29:33.729" v="270" actId="14100"/>
        <pc:sldMkLst>
          <pc:docMk/>
          <pc:sldMk cId="3771276816" sldId="392"/>
        </pc:sldMkLst>
        <pc:spChg chg="del mod">
          <ac:chgData name="NAMohammed" userId="818e9af9-07b9-4e66-926f-ccbf6f764297" providerId="ADAL" clId="{63AC430A-5F69-47C2-B2EA-6689AE20205C}" dt="2022-02-13T14:29:11.879" v="265"/>
          <ac:spMkLst>
            <pc:docMk/>
            <pc:sldMk cId="3771276816" sldId="392"/>
            <ac:spMk id="3" creationId="{4F9CF8DA-9F09-4BCF-81AD-99C84BC345EB}"/>
          </ac:spMkLst>
        </pc:spChg>
        <pc:picChg chg="add mod">
          <ac:chgData name="NAMohammed" userId="818e9af9-07b9-4e66-926f-ccbf6f764297" providerId="ADAL" clId="{63AC430A-5F69-47C2-B2EA-6689AE20205C}" dt="2022-02-13T14:29:33.729" v="270" actId="14100"/>
          <ac:picMkLst>
            <pc:docMk/>
            <pc:sldMk cId="3771276816" sldId="392"/>
            <ac:picMk id="4" creationId="{B2EBB98A-95FE-4E52-BCCD-EA8FF9EB75E9}"/>
          </ac:picMkLst>
        </pc:picChg>
      </pc:sldChg>
      <pc:sldMasterChg chg="del delSldLayout">
        <pc:chgData name="NAMohammed" userId="818e9af9-07b9-4e66-926f-ccbf6f764297" providerId="ADAL" clId="{63AC430A-5F69-47C2-B2EA-6689AE20205C}" dt="2022-02-13T14:21:16.126" v="250" actId="2696"/>
        <pc:sldMasterMkLst>
          <pc:docMk/>
          <pc:sldMasterMk cId="0" sldId="2147483683"/>
        </pc:sldMasterMkLst>
        <pc:sldLayoutChg chg="del">
          <pc:chgData name="NAMohammed" userId="818e9af9-07b9-4e66-926f-ccbf6f764297" providerId="ADAL" clId="{63AC430A-5F69-47C2-B2EA-6689AE20205C}" dt="2022-02-13T14:21:16.126" v="250" actId="2696"/>
          <pc:sldLayoutMkLst>
            <pc:docMk/>
            <pc:sldMasterMk cId="0" sldId="2147483683"/>
            <pc:sldLayoutMk cId="0" sldId="2147483684"/>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5"/>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6"/>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7"/>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8"/>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9"/>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0"/>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1"/>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2"/>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3"/>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6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6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685C9A0B-FEF8-4E1B-9FA3-4C4DE9479673}" type="slidenum">
              <a:rPr lang="ar-SA"/>
              <a:pPr/>
              <a:t>‹#›</a:t>
            </a:fld>
            <a:endParaRPr lang="en-US"/>
          </a:p>
        </p:txBody>
      </p:sp>
    </p:spTree>
    <p:extLst>
      <p:ext uri="{BB962C8B-B14F-4D97-AF65-F5344CB8AC3E}">
        <p14:creationId xmlns:p14="http://schemas.microsoft.com/office/powerpoint/2010/main" val="122650478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3011"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301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3013"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301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3015"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3016"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3017" name="Rectangle 9"/>
          <p:cNvSpPr>
            <a:spLocks noGrp="1" noChangeArrowheads="1"/>
          </p:cNvSpPr>
          <p:nvPr>
            <p:ph type="sldNum" sz="quarter" idx="4"/>
          </p:nvPr>
        </p:nvSpPr>
        <p:spPr>
          <a:xfrm>
            <a:off x="6553200" y="6324600"/>
            <a:ext cx="1905000" cy="457200"/>
          </a:xfrm>
        </p:spPr>
        <p:txBody>
          <a:bodyPr/>
          <a:lstStyle>
            <a:lvl1pPr>
              <a:defRPr sz="1400"/>
            </a:lvl1pPr>
          </a:lstStyle>
          <a:p>
            <a:fld id="{8259E91B-1034-4702-A318-46C60A02337D}" type="slidenum">
              <a:rPr lang="ar-SA"/>
              <a:pPr/>
              <a:t>‹#›</a:t>
            </a:fld>
            <a:endParaRPr lang="en-US">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3E82DA-9F58-4C1C-B171-ECD06A77C8C8}" type="slidenum">
              <a:rPr lang="ar-SA"/>
              <a:pPr/>
              <a:t>‹#›</a:t>
            </a:fld>
            <a:endParaRPr lang="en-US" sz="140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69C0E-9C41-4E9E-8A82-1C04A7D4A1DA}" type="slidenum">
              <a:rPr lang="ar-SA"/>
              <a:pPr/>
              <a:t>‹#›</a:t>
            </a:fld>
            <a:endParaRPr lang="en-US" sz="140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15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915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915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91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91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9159"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9160"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9161" name="Rectangle 9"/>
          <p:cNvSpPr>
            <a:spLocks noGrp="1" noChangeArrowheads="1"/>
          </p:cNvSpPr>
          <p:nvPr>
            <p:ph type="sldNum" sz="quarter" idx="4"/>
          </p:nvPr>
        </p:nvSpPr>
        <p:spPr>
          <a:xfrm>
            <a:off x="6553200" y="6324600"/>
            <a:ext cx="1905000" cy="457200"/>
          </a:xfrm>
        </p:spPr>
        <p:txBody>
          <a:bodyPr/>
          <a:lstStyle>
            <a:lvl1pPr>
              <a:defRPr sz="1400"/>
            </a:lvl1pPr>
          </a:lstStyle>
          <a:p>
            <a:fld id="{86E86FA8-CACC-4A15-880F-E5C68B9DF6DB}" type="slidenum">
              <a:rPr lang="ar-SA"/>
              <a:pPr/>
              <a:t>‹#›</a:t>
            </a:fld>
            <a:endParaRPr lang="en-US">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F48CBE-8706-42C9-9393-91B624A73DBF}" type="slidenum">
              <a:rPr lang="ar-SA"/>
              <a:pPr/>
              <a:t>‹#›</a:t>
            </a:fld>
            <a:endParaRPr lang="en-US" sz="1400">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9AAE2-9597-403A-B275-92436C82DDB9}" type="slidenum">
              <a:rPr lang="ar-SA"/>
              <a:pPr/>
              <a:t>‹#›</a:t>
            </a:fld>
            <a:endParaRPr lang="en-US" sz="1400">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415C60-6829-43ED-A72B-8789F4867DE7}" type="slidenum">
              <a:rPr lang="ar-SA"/>
              <a:pPr/>
              <a:t>‹#›</a:t>
            </a:fld>
            <a:endParaRPr lang="en-US" sz="1400">
              <a:cs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504773-9080-4E4A-88DE-24537F3E332D}" type="slidenum">
              <a:rPr lang="ar-SA"/>
              <a:pPr/>
              <a:t>‹#›</a:t>
            </a:fld>
            <a:endParaRPr lang="en-US" sz="1400">
              <a:cs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FF61B1-6259-490C-AEBE-B2B148A9C2C9}" type="slidenum">
              <a:rPr lang="ar-SA"/>
              <a:pPr/>
              <a:t>‹#›</a:t>
            </a:fld>
            <a:endParaRPr lang="en-US" sz="1400">
              <a:cs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5100EA-70CE-44C4-B282-CB75E90BD60B}" type="slidenum">
              <a:rPr lang="ar-SA"/>
              <a:pPr/>
              <a:t>‹#›</a:t>
            </a:fld>
            <a:endParaRPr lang="en-US" sz="1400">
              <a:cs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62342D-0A21-44E1-849B-5306D93D0259}" type="slidenum">
              <a:rPr lang="ar-SA"/>
              <a:pPr/>
              <a:t>‹#›</a:t>
            </a:fld>
            <a:endParaRPr lang="en-US" sz="140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682A9F-4A50-4959-995D-8EFEC7985ABB}" type="slidenum">
              <a:rPr lang="ar-SA"/>
              <a:pPr/>
              <a:t>‹#›</a:t>
            </a:fld>
            <a:endParaRPr lang="en-US" sz="1400">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DEFF59-E5C7-4566-B055-CE6627C8FD29}" type="slidenum">
              <a:rPr lang="ar-SA"/>
              <a:pPr/>
              <a:t>‹#›</a:t>
            </a:fld>
            <a:endParaRPr lang="en-US" sz="1400">
              <a:cs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9CBCE2-527F-484F-B623-45684E240EEC}" type="slidenum">
              <a:rPr lang="ar-SA"/>
              <a:pPr/>
              <a:t>‹#›</a:t>
            </a:fld>
            <a:endParaRPr lang="en-US" sz="140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34502-731E-4DE8-84F4-86235897FAF6}" type="slidenum">
              <a:rPr lang="ar-SA"/>
              <a:pPr/>
              <a:t>‹#›</a:t>
            </a:fld>
            <a:endParaRPr lang="en-US" sz="1400">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51203"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1204"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1205"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120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51207"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1208"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1209" name="Rectangle 9"/>
          <p:cNvSpPr>
            <a:spLocks noGrp="1" noChangeArrowheads="1"/>
          </p:cNvSpPr>
          <p:nvPr>
            <p:ph type="sldNum" sz="quarter" idx="4"/>
          </p:nvPr>
        </p:nvSpPr>
        <p:spPr>
          <a:xfrm>
            <a:off x="6553200" y="6324600"/>
            <a:ext cx="1905000" cy="457200"/>
          </a:xfrm>
        </p:spPr>
        <p:txBody>
          <a:bodyPr/>
          <a:lstStyle>
            <a:lvl1pPr>
              <a:defRPr sz="1400"/>
            </a:lvl1pPr>
          </a:lstStyle>
          <a:p>
            <a:fld id="{C42ECB01-D602-40B3-A0C0-2F3064E92429}" type="slidenum">
              <a:rPr lang="ar-SA"/>
              <a:pPr/>
              <a:t>‹#›</a:t>
            </a:fld>
            <a:endParaRPr lang="en-US">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CF972-029F-4A78-BAA5-77B10D746C66}" type="slidenum">
              <a:rPr lang="ar-SA"/>
              <a:pPr/>
              <a:t>‹#›</a:t>
            </a:fld>
            <a:endParaRPr lang="en-US" sz="1400">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8D359F-E030-4F3C-8F40-8705CB658EFA}" type="slidenum">
              <a:rPr lang="ar-SA"/>
              <a:pPr/>
              <a:t>‹#›</a:t>
            </a:fld>
            <a:endParaRPr lang="en-US" sz="1400">
              <a:cs typeface="Arial"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B73958-62F5-43F2-934A-9911E3659710}" type="slidenum">
              <a:rPr lang="ar-SA"/>
              <a:pPr/>
              <a:t>‹#›</a:t>
            </a:fld>
            <a:endParaRPr lang="en-US" sz="1400">
              <a:cs typeface="Arial"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1054846-A09D-4FBB-B042-6BEEC8C08E99}" type="slidenum">
              <a:rPr lang="ar-SA"/>
              <a:pPr/>
              <a:t>‹#›</a:t>
            </a:fld>
            <a:endParaRPr lang="en-US" sz="1400">
              <a:cs typeface="Arial"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B7C9FA-7043-4937-9BDA-5ED8D8B678B4}" type="slidenum">
              <a:rPr lang="ar-SA"/>
              <a:pPr/>
              <a:t>‹#›</a:t>
            </a:fld>
            <a:endParaRPr lang="en-US" sz="1400">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1BD59E-5792-4842-B29F-37CB9E2485C1}" type="slidenum">
              <a:rPr lang="ar-SA"/>
              <a:pPr/>
              <a:t>‹#›</a:t>
            </a:fld>
            <a:endParaRPr lang="en-US" sz="140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EC3E7D-B643-41E0-822F-BE668251BAFE}" type="slidenum">
              <a:rPr lang="ar-SA"/>
              <a:pPr/>
              <a:t>‹#›</a:t>
            </a:fld>
            <a:endParaRPr lang="en-US" sz="1400">
              <a:cs typeface="Arial"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240964-12AF-429F-89E3-24625408034B}" type="slidenum">
              <a:rPr lang="ar-SA"/>
              <a:pPr/>
              <a:t>‹#›</a:t>
            </a:fld>
            <a:endParaRPr lang="en-US" sz="1400">
              <a:cs typeface="Arial"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EDEBEE-855B-4C5B-9383-B07A4318E2E5}" type="slidenum">
              <a:rPr lang="ar-SA"/>
              <a:pPr/>
              <a:t>‹#›</a:t>
            </a:fld>
            <a:endParaRPr lang="en-US" sz="1400">
              <a:cs typeface="Arial"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D2D613-F265-4CA1-AD82-30850A7E9D61}" type="slidenum">
              <a:rPr lang="ar-SA"/>
              <a:pPr/>
              <a:t>‹#›</a:t>
            </a:fld>
            <a:endParaRPr lang="en-US" sz="1400">
              <a:cs typeface="Arial"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7F9906-FBF4-4ADA-84D9-81E114806D32}" type="slidenum">
              <a:rPr lang="ar-SA"/>
              <a:pPr/>
              <a:t>‹#›</a:t>
            </a:fld>
            <a:endParaRPr lang="en-US" sz="1400">
              <a:cs typeface="Arial"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8D9DD9CC-8F31-44A6-9878-05FCEF2B06E5}" type="slidenum">
              <a:rPr lang="ar-SA"/>
              <a:pPr/>
              <a:t>‹#›</a:t>
            </a:fld>
            <a:endParaRPr lang="en-US" sz="1400">
              <a:cs typeface="Arial"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838200"/>
            <a:ext cx="7772400" cy="537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4135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429000" y="64135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229600" y="6413500"/>
            <a:ext cx="914400" cy="457200"/>
          </a:xfrm>
        </p:spPr>
        <p:txBody>
          <a:bodyPr/>
          <a:lstStyle>
            <a:lvl1pPr>
              <a:defRPr/>
            </a:lvl1pPr>
          </a:lstStyle>
          <a:p>
            <a:fld id="{D02F659A-D442-41BB-9F0C-DA20482CDB4A}" type="slidenum">
              <a:rPr lang="ar-SA"/>
              <a:pPr/>
              <a:t>‹#›</a:t>
            </a:fld>
            <a:endParaRPr lang="en-US" sz="140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FB74FE-EC9B-4648-87CE-D953B29F6796}" type="slidenum">
              <a:rPr lang="ar-SA"/>
              <a:pPr/>
              <a:t>‹#›</a:t>
            </a:fld>
            <a:endParaRPr lang="en-US" sz="140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D18CA8-51AC-4D4E-BA8F-D71C87A94659}" type="slidenum">
              <a:rPr lang="ar-SA"/>
              <a:pPr/>
              <a:t>‹#›</a:t>
            </a:fld>
            <a:endParaRPr lang="en-US" sz="140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342238-1A3E-44C9-B1AB-4C79C64F7A83}" type="slidenum">
              <a:rPr lang="ar-SA"/>
              <a:pPr/>
              <a:t>‹#›</a:t>
            </a:fld>
            <a:endParaRPr lang="en-US" sz="140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A174AE-11B8-4B72-92F4-92696CF4C26B}" type="slidenum">
              <a:rPr lang="ar-SA"/>
              <a:pPr/>
              <a:t>‹#›</a:t>
            </a:fld>
            <a:endParaRPr lang="en-US" sz="140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A4E82B-038C-448B-B4EE-028B60F56E96}" type="slidenum">
              <a:rPr lang="ar-SA"/>
              <a:pPr/>
              <a:t>‹#›</a:t>
            </a:fld>
            <a:endParaRPr lang="en-US" sz="140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EBC6A7-F97E-4123-8F42-A0054C49E058}" type="slidenum">
              <a:rPr lang="ar-SA"/>
              <a:pPr/>
              <a:t>‹#›</a:t>
            </a:fld>
            <a:endParaRPr lang="en-US" sz="140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8"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9"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9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199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1993"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199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A761B0DA-1332-46B2-9DB1-3358868B2553}" type="slidenum">
              <a:rPr lang="ar-SA"/>
              <a:pPr/>
              <a:t>‹#›</a:t>
            </a:fld>
            <a:endParaRPr lang="en-US" sz="1400"/>
          </a:p>
        </p:txBody>
      </p:sp>
      <p:sp>
        <p:nvSpPr>
          <p:cNvPr id="4199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4"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81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81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8137"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813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BFB992E9-7769-4C38-8F16-C43151D85D68}" type="slidenum">
              <a:rPr lang="ar-SA"/>
              <a:pPr/>
              <a:t>‹#›</a:t>
            </a:fld>
            <a:endParaRPr lang="en-US" sz="1400"/>
          </a:p>
        </p:txBody>
      </p:sp>
      <p:sp>
        <p:nvSpPr>
          <p:cNvPr id="4814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7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0"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1"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2"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01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501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50185"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p:spPr>
      </p:pic>
      <p:sp>
        <p:nvSpPr>
          <p:cNvPr id="5018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D258DAFF-AAA2-4357-8362-ED0D3310DEE8}" type="slidenum">
              <a:rPr lang="ar-SA"/>
              <a:pPr/>
              <a:t>‹#›</a:t>
            </a:fld>
            <a:endParaRPr lang="en-US" sz="1400"/>
          </a:p>
        </p:txBody>
      </p:sp>
      <p:sp>
        <p:nvSpPr>
          <p:cNvPr id="50188"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0"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5" r:id="rId12"/>
    <p:sldLayoutId id="2147483726"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descr="White marble"/>
          <p:cNvSpPr>
            <a:spLocks noChangeArrowheads="1" noChangeShapeType="1" noTextEdit="1"/>
          </p:cNvSpPr>
          <p:nvPr/>
        </p:nvSpPr>
        <p:spPr bwMode="auto">
          <a:xfrm>
            <a:off x="1331913" y="620713"/>
            <a:ext cx="6769100" cy="1222375"/>
          </a:xfrm>
          <a:prstGeom prst="rect">
            <a:avLst/>
          </a:prstGeom>
        </p:spPr>
        <p:txBody>
          <a:bodyPr wrap="none" fromWordArt="1">
            <a:prstTxWarp prst="textPlain">
              <a:avLst>
                <a:gd name="adj" fmla="val 48431"/>
              </a:avLst>
            </a:prstTxWarp>
            <a:scene3d>
              <a:camera prst="legacyObliqueRight"/>
              <a:lightRig rig="legacyHarsh3" dir="t"/>
            </a:scene3d>
            <a:sp3d extrusionH="100000" prstMaterial="legacyMatte">
              <a:extrusionClr>
                <a:srgbClr val="663300"/>
              </a:extrusionClr>
            </a:sp3d>
          </a:bodyPr>
          <a:lstStyle/>
          <a:p>
            <a:pPr algn="ctr" rtl="0"/>
            <a:r>
              <a:rPr lang="en-US" sz="3600" kern="10">
                <a:ln w="9525">
                  <a:round/>
                  <a:headEnd/>
                  <a:tailEnd/>
                </a:ln>
                <a:blipFill dpi="0" rotWithShape="0">
                  <a:blip r:embed="rId3"/>
                  <a:srcRect/>
                  <a:tile tx="0" ty="0" sx="100000" sy="100000" flip="none" algn="tl"/>
                </a:blipFill>
                <a:latin typeface="Arial Black"/>
              </a:rPr>
              <a:t>Autonomic Nervous System</a:t>
            </a:r>
          </a:p>
        </p:txBody>
      </p:sp>
      <p:sp>
        <p:nvSpPr>
          <p:cNvPr id="2053" name="WordArt 5"/>
          <p:cNvSpPr>
            <a:spLocks noChangeArrowheads="1" noChangeShapeType="1" noTextEdit="1"/>
          </p:cNvSpPr>
          <p:nvPr/>
        </p:nvSpPr>
        <p:spPr bwMode="auto">
          <a:xfrm>
            <a:off x="1835696" y="4005064"/>
            <a:ext cx="5904260" cy="576734"/>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Dr. Nour A. Mohammed</a:t>
            </a:r>
          </a:p>
        </p:txBody>
      </p:sp>
      <p:sp>
        <p:nvSpPr>
          <p:cNvPr id="6" name="Rectangle 5"/>
          <p:cNvSpPr/>
          <p:nvPr/>
        </p:nvSpPr>
        <p:spPr>
          <a:xfrm>
            <a:off x="3923928" y="1988840"/>
            <a:ext cx="920561" cy="650364"/>
          </a:xfrm>
          <a:prstGeom prst="rect">
            <a:avLst/>
          </a:prstGeom>
        </p:spPr>
        <p:txBody>
          <a:bodyPr wrap="square">
            <a:spAutoFit/>
          </a:bodyPr>
          <a:lstStyle/>
          <a:p>
            <a:pPr lvl="0"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By</a:t>
            </a:r>
          </a:p>
        </p:txBody>
      </p:sp>
      <p:sp>
        <p:nvSpPr>
          <p:cNvPr id="7" name="Rectangle 6"/>
          <p:cNvSpPr/>
          <p:nvPr/>
        </p:nvSpPr>
        <p:spPr>
          <a:xfrm>
            <a:off x="1331640" y="4653136"/>
            <a:ext cx="6264696" cy="40011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000" b="1" dirty="0">
                <a:ln w="11430"/>
                <a:solidFill>
                  <a:srgbClr val="0070C0"/>
                </a:solidFill>
                <a:effectLst>
                  <a:outerShdw blurRad="50800" dist="39000" dir="5460000" algn="tl">
                    <a:srgbClr val="000000">
                      <a:alpha val="38000"/>
                    </a:srgbClr>
                  </a:outerShdw>
                </a:effectLst>
              </a:rPr>
              <a:t>MUTAH SCHOOL OF MEDICINE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wipe(down)">
                                      <p:cBhvr>
                                        <p:cTn id="18" dur="290">
                                          <p:stCondLst>
                                            <p:cond delay="0"/>
                                          </p:stCondLst>
                                        </p:cTn>
                                        <p:tgtEl>
                                          <p:spTgt spid="2053"/>
                                        </p:tgtEl>
                                      </p:cBhvr>
                                    </p:animEffect>
                                    <p:anim calcmode="lin" valueType="num">
                                      <p:cBhvr>
                                        <p:cTn id="19" dur="911"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2053"/>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2053"/>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2053"/>
                                        </p:tgtEl>
                                        <p:attrNameLst>
                                          <p:attrName>ppt_y</p:attrName>
                                        </p:attrNameLst>
                                      </p:cBhvr>
                                      <p:tavLst>
                                        <p:tav tm="0" fmla="#ppt_y-sin(pi*$)/81">
                                          <p:val>
                                            <p:fltVal val="0"/>
                                          </p:val>
                                        </p:tav>
                                        <p:tav tm="100000">
                                          <p:val>
                                            <p:fltVal val="1"/>
                                          </p:val>
                                        </p:tav>
                                      </p:tavLst>
                                    </p:anim>
                                    <p:animScale>
                                      <p:cBhvr>
                                        <p:cTn id="24" dur="13">
                                          <p:stCondLst>
                                            <p:cond delay="325"/>
                                          </p:stCondLst>
                                        </p:cTn>
                                        <p:tgtEl>
                                          <p:spTgt spid="2053"/>
                                        </p:tgtEl>
                                      </p:cBhvr>
                                      <p:to x="100000" y="60000"/>
                                    </p:animScale>
                                    <p:animScale>
                                      <p:cBhvr>
                                        <p:cTn id="25" dur="83" decel="50000">
                                          <p:stCondLst>
                                            <p:cond delay="338"/>
                                          </p:stCondLst>
                                        </p:cTn>
                                        <p:tgtEl>
                                          <p:spTgt spid="2053"/>
                                        </p:tgtEl>
                                      </p:cBhvr>
                                      <p:to x="100000" y="100000"/>
                                    </p:animScale>
                                    <p:animScale>
                                      <p:cBhvr>
                                        <p:cTn id="26" dur="13">
                                          <p:stCondLst>
                                            <p:cond delay="656"/>
                                          </p:stCondLst>
                                        </p:cTn>
                                        <p:tgtEl>
                                          <p:spTgt spid="2053"/>
                                        </p:tgtEl>
                                      </p:cBhvr>
                                      <p:to x="100000" y="80000"/>
                                    </p:animScale>
                                    <p:animScale>
                                      <p:cBhvr>
                                        <p:cTn id="27" dur="83" decel="50000">
                                          <p:stCondLst>
                                            <p:cond delay="669"/>
                                          </p:stCondLst>
                                        </p:cTn>
                                        <p:tgtEl>
                                          <p:spTgt spid="2053"/>
                                        </p:tgtEl>
                                      </p:cBhvr>
                                      <p:to x="100000" y="100000"/>
                                    </p:animScale>
                                    <p:animScale>
                                      <p:cBhvr>
                                        <p:cTn id="28" dur="13">
                                          <p:stCondLst>
                                            <p:cond delay="821"/>
                                          </p:stCondLst>
                                        </p:cTn>
                                        <p:tgtEl>
                                          <p:spTgt spid="2053"/>
                                        </p:tgtEl>
                                      </p:cBhvr>
                                      <p:to x="100000" y="90000"/>
                                    </p:animScale>
                                    <p:animScale>
                                      <p:cBhvr>
                                        <p:cTn id="29" dur="83" decel="50000">
                                          <p:stCondLst>
                                            <p:cond delay="834"/>
                                          </p:stCondLst>
                                        </p:cTn>
                                        <p:tgtEl>
                                          <p:spTgt spid="2053"/>
                                        </p:tgtEl>
                                      </p:cBhvr>
                                      <p:to x="100000" y="100000"/>
                                    </p:animScale>
                                    <p:animScale>
                                      <p:cBhvr>
                                        <p:cTn id="30" dur="13">
                                          <p:stCondLst>
                                            <p:cond delay="904"/>
                                          </p:stCondLst>
                                        </p:cTn>
                                        <p:tgtEl>
                                          <p:spTgt spid="2053"/>
                                        </p:tgtEl>
                                      </p:cBhvr>
                                      <p:to x="100000" y="95000"/>
                                    </p:animScale>
                                    <p:animScale>
                                      <p:cBhvr>
                                        <p:cTn id="31" dur="83" decel="50000">
                                          <p:stCondLst>
                                            <p:cond delay="917"/>
                                          </p:stCondLst>
                                        </p:cTn>
                                        <p:tgtEl>
                                          <p:spTgt spid="2053"/>
                                        </p:tgtEl>
                                      </p:cBhvr>
                                      <p:to x="100000" y="100000"/>
                                    </p:animScale>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71550" y="836613"/>
            <a:ext cx="7772400" cy="639762"/>
          </a:xfrm>
        </p:spPr>
        <p:txBody>
          <a:bodyPr/>
          <a:lstStyle/>
          <a:p>
            <a:r>
              <a:rPr lang="en-US" sz="3200" b="1">
                <a:solidFill>
                  <a:srgbClr val="17228D"/>
                </a:solidFill>
              </a:rPr>
              <a:t>distributions of the sympathetic system</a:t>
            </a:r>
            <a:r>
              <a:rPr lang="en-US" sz="3200">
                <a:solidFill>
                  <a:srgbClr val="17228D"/>
                </a:solidFill>
              </a:rPr>
              <a:t> </a:t>
            </a:r>
          </a:p>
        </p:txBody>
      </p:sp>
      <p:sp>
        <p:nvSpPr>
          <p:cNvPr id="130051" name="Rectangle 3"/>
          <p:cNvSpPr>
            <a:spLocks noGrp="1" noChangeArrowheads="1"/>
          </p:cNvSpPr>
          <p:nvPr>
            <p:ph type="body" idx="1"/>
          </p:nvPr>
        </p:nvSpPr>
        <p:spPr>
          <a:xfrm>
            <a:off x="684213" y="1700213"/>
            <a:ext cx="3937000" cy="534987"/>
          </a:xfrm>
        </p:spPr>
        <p:txBody>
          <a:bodyPr/>
          <a:lstStyle/>
          <a:p>
            <a:r>
              <a:rPr lang="en-US" sz="2800" b="1"/>
              <a:t>[A] Cervical division</a:t>
            </a:r>
            <a:r>
              <a:rPr lang="en-US" sz="2800"/>
              <a:t> </a:t>
            </a:r>
          </a:p>
        </p:txBody>
      </p:sp>
      <p:sp>
        <p:nvSpPr>
          <p:cNvPr id="130052" name="Rectangle 4"/>
          <p:cNvSpPr>
            <a:spLocks noChangeArrowheads="1"/>
          </p:cNvSpPr>
          <p:nvPr/>
        </p:nvSpPr>
        <p:spPr bwMode="auto">
          <a:xfrm>
            <a:off x="2124075" y="2205038"/>
            <a:ext cx="6121400" cy="53498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which supplies structures in the head and neck </a:t>
            </a:r>
          </a:p>
        </p:txBody>
      </p:sp>
      <p:sp>
        <p:nvSpPr>
          <p:cNvPr id="130054" name="Rectangle 6"/>
          <p:cNvSpPr>
            <a:spLocks noChangeArrowheads="1"/>
          </p:cNvSpPr>
          <p:nvPr/>
        </p:nvSpPr>
        <p:spPr bwMode="auto">
          <a:xfrm>
            <a:off x="1547813" y="2924175"/>
            <a:ext cx="2449512"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Preganglionic fibers</a:t>
            </a:r>
            <a:r>
              <a:rPr lang="en-US" sz="2000" dirty="0">
                <a:solidFill>
                  <a:srgbClr val="FF0000"/>
                </a:solidFill>
                <a:latin typeface="Times New Roman" pitchFamily="18" charset="0"/>
              </a:rPr>
              <a:t> </a:t>
            </a:r>
          </a:p>
        </p:txBody>
      </p:sp>
      <p:sp>
        <p:nvSpPr>
          <p:cNvPr id="130055" name="Rectangle 7"/>
          <p:cNvSpPr>
            <a:spLocks noChangeArrowheads="1"/>
          </p:cNvSpPr>
          <p:nvPr/>
        </p:nvSpPr>
        <p:spPr bwMode="auto">
          <a:xfrm>
            <a:off x="1692275" y="3573463"/>
            <a:ext cx="65532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arise from the </a:t>
            </a:r>
            <a:r>
              <a:rPr lang="en-US" sz="2000" b="1" dirty="0">
                <a:solidFill>
                  <a:srgbClr val="FF0000"/>
                </a:solidFill>
                <a:latin typeface="Times New Roman" pitchFamily="18" charset="0"/>
              </a:rPr>
              <a:t>upper 2 thoracic segments</a:t>
            </a:r>
            <a:r>
              <a:rPr lang="en-US" sz="2000" b="1" dirty="0">
                <a:solidFill>
                  <a:srgbClr val="0033CC"/>
                </a:solidFill>
                <a:latin typeface="Times New Roman" pitchFamily="18" charset="0"/>
              </a:rPr>
              <a:t> and relay in the </a:t>
            </a:r>
            <a:r>
              <a:rPr lang="en-US" sz="2000" b="1" dirty="0">
                <a:solidFill>
                  <a:srgbClr val="FF0000"/>
                </a:solidFill>
                <a:latin typeface="Times New Roman" pitchFamily="18" charset="0"/>
              </a:rPr>
              <a:t>superior cervical sympathetic ganglion</a:t>
            </a:r>
            <a:r>
              <a:rPr lang="en-US" sz="2000" b="1" dirty="0">
                <a:solidFill>
                  <a:srgbClr val="0033CC"/>
                </a:solidFill>
                <a:latin typeface="Times New Roman" pitchFamily="18" charset="0"/>
              </a:rPr>
              <a:t>. </a:t>
            </a:r>
          </a:p>
        </p:txBody>
      </p:sp>
      <p:sp>
        <p:nvSpPr>
          <p:cNvPr id="130056" name="Rectangle 8"/>
          <p:cNvSpPr>
            <a:spLocks noChangeArrowheads="1"/>
          </p:cNvSpPr>
          <p:nvPr/>
        </p:nvSpPr>
        <p:spPr bwMode="auto">
          <a:xfrm>
            <a:off x="2268538" y="5373688"/>
            <a:ext cx="4537075"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follow the course of carotid arteries to: </a:t>
            </a:r>
          </a:p>
        </p:txBody>
      </p:sp>
      <p:sp>
        <p:nvSpPr>
          <p:cNvPr id="130057" name="Rectangle 9"/>
          <p:cNvSpPr>
            <a:spLocks noChangeArrowheads="1"/>
          </p:cNvSpPr>
          <p:nvPr/>
        </p:nvSpPr>
        <p:spPr bwMode="auto">
          <a:xfrm>
            <a:off x="1476375" y="4724400"/>
            <a:ext cx="2449513"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Postganglionic fibers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2"/>
                                        </p:tgtEl>
                                        <p:attrNameLst>
                                          <p:attrName>style.visibility</p:attrName>
                                        </p:attrNameLst>
                                      </p:cBhvr>
                                      <p:to>
                                        <p:strVal val="visible"/>
                                      </p:to>
                                    </p:set>
                                    <p:anim calcmode="lin" valueType="num">
                                      <p:cBhvr additive="base">
                                        <p:cTn id="13" dur="500" fill="hold"/>
                                        <p:tgtEl>
                                          <p:spTgt spid="130052"/>
                                        </p:tgtEl>
                                        <p:attrNameLst>
                                          <p:attrName>ppt_x</p:attrName>
                                        </p:attrNameLst>
                                      </p:cBhvr>
                                      <p:tavLst>
                                        <p:tav tm="0">
                                          <p:val>
                                            <p:strVal val="#ppt_x"/>
                                          </p:val>
                                        </p:tav>
                                        <p:tav tm="100000">
                                          <p:val>
                                            <p:strVal val="#ppt_x"/>
                                          </p:val>
                                        </p:tav>
                                      </p:tavLst>
                                    </p:anim>
                                    <p:anim calcmode="lin" valueType="num">
                                      <p:cBhvr additive="base">
                                        <p:cTn id="14"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4"/>
                                        </p:tgtEl>
                                        <p:attrNameLst>
                                          <p:attrName>style.visibility</p:attrName>
                                        </p:attrNameLst>
                                      </p:cBhvr>
                                      <p:to>
                                        <p:strVal val="visible"/>
                                      </p:to>
                                    </p:set>
                                    <p:anim calcmode="lin" valueType="num">
                                      <p:cBhvr additive="base">
                                        <p:cTn id="19" dur="500" fill="hold"/>
                                        <p:tgtEl>
                                          <p:spTgt spid="130054"/>
                                        </p:tgtEl>
                                        <p:attrNameLst>
                                          <p:attrName>ppt_x</p:attrName>
                                        </p:attrNameLst>
                                      </p:cBhvr>
                                      <p:tavLst>
                                        <p:tav tm="0">
                                          <p:val>
                                            <p:strVal val="#ppt_x"/>
                                          </p:val>
                                        </p:tav>
                                        <p:tav tm="100000">
                                          <p:val>
                                            <p:strVal val="#ppt_x"/>
                                          </p:val>
                                        </p:tav>
                                      </p:tavLst>
                                    </p:anim>
                                    <p:anim calcmode="lin" valueType="num">
                                      <p:cBhvr additive="base">
                                        <p:cTn id="20"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0055"/>
                                        </p:tgtEl>
                                        <p:attrNameLst>
                                          <p:attrName>style.visibility</p:attrName>
                                        </p:attrNameLst>
                                      </p:cBhvr>
                                      <p:to>
                                        <p:strVal val="visible"/>
                                      </p:to>
                                    </p:set>
                                    <p:anim calcmode="lin" valueType="num">
                                      <p:cBhvr additive="base">
                                        <p:cTn id="25" dur="500" fill="hold"/>
                                        <p:tgtEl>
                                          <p:spTgt spid="130055"/>
                                        </p:tgtEl>
                                        <p:attrNameLst>
                                          <p:attrName>ppt_x</p:attrName>
                                        </p:attrNameLst>
                                      </p:cBhvr>
                                      <p:tavLst>
                                        <p:tav tm="0">
                                          <p:val>
                                            <p:strVal val="#ppt_x"/>
                                          </p:val>
                                        </p:tav>
                                        <p:tav tm="100000">
                                          <p:val>
                                            <p:strVal val="#ppt_x"/>
                                          </p:val>
                                        </p:tav>
                                      </p:tavLst>
                                    </p:anim>
                                    <p:anim calcmode="lin" valueType="num">
                                      <p:cBhvr additive="base">
                                        <p:cTn id="26" dur="500" fill="hold"/>
                                        <p:tgtEl>
                                          <p:spTgt spid="130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0057"/>
                                        </p:tgtEl>
                                        <p:attrNameLst>
                                          <p:attrName>style.visibility</p:attrName>
                                        </p:attrNameLst>
                                      </p:cBhvr>
                                      <p:to>
                                        <p:strVal val="visible"/>
                                      </p:to>
                                    </p:set>
                                    <p:anim calcmode="lin" valueType="num">
                                      <p:cBhvr additive="base">
                                        <p:cTn id="31" dur="500" fill="hold"/>
                                        <p:tgtEl>
                                          <p:spTgt spid="130057"/>
                                        </p:tgtEl>
                                        <p:attrNameLst>
                                          <p:attrName>ppt_x</p:attrName>
                                        </p:attrNameLst>
                                      </p:cBhvr>
                                      <p:tavLst>
                                        <p:tav tm="0">
                                          <p:val>
                                            <p:strVal val="#ppt_x"/>
                                          </p:val>
                                        </p:tav>
                                        <p:tav tm="100000">
                                          <p:val>
                                            <p:strVal val="#ppt_x"/>
                                          </p:val>
                                        </p:tav>
                                      </p:tavLst>
                                    </p:anim>
                                    <p:anim calcmode="lin" valueType="num">
                                      <p:cBhvr additive="base">
                                        <p:cTn id="32"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0056"/>
                                        </p:tgtEl>
                                        <p:attrNameLst>
                                          <p:attrName>style.visibility</p:attrName>
                                        </p:attrNameLst>
                                      </p:cBhvr>
                                      <p:to>
                                        <p:strVal val="visible"/>
                                      </p:to>
                                    </p:set>
                                    <p:anim calcmode="lin" valueType="num">
                                      <p:cBhvr additive="base">
                                        <p:cTn id="37" dur="500" fill="hold"/>
                                        <p:tgtEl>
                                          <p:spTgt spid="130056"/>
                                        </p:tgtEl>
                                        <p:attrNameLst>
                                          <p:attrName>ppt_x</p:attrName>
                                        </p:attrNameLst>
                                      </p:cBhvr>
                                      <p:tavLst>
                                        <p:tav tm="0">
                                          <p:val>
                                            <p:strVal val="#ppt_x"/>
                                          </p:val>
                                        </p:tav>
                                        <p:tav tm="100000">
                                          <p:val>
                                            <p:strVal val="#ppt_x"/>
                                          </p:val>
                                        </p:tav>
                                      </p:tavLst>
                                    </p:anim>
                                    <p:anim calcmode="lin" valueType="num">
                                      <p:cBhvr additive="base">
                                        <p:cTn id="38"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P spid="130054" grpId="0"/>
      <p:bldP spid="130055" grpId="0"/>
      <p:bldP spid="130056" grpId="0"/>
      <p:bldP spid="1300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71550" y="836613"/>
            <a:ext cx="1489075" cy="503237"/>
          </a:xfrm>
        </p:spPr>
        <p:txBody>
          <a:bodyPr/>
          <a:lstStyle/>
          <a:p>
            <a:r>
              <a:rPr lang="en-US" sz="2800" b="1"/>
              <a:t>1-Eye:</a:t>
            </a:r>
            <a:r>
              <a:rPr lang="en-US" sz="2800"/>
              <a:t> </a:t>
            </a:r>
          </a:p>
        </p:txBody>
      </p:sp>
      <p:sp>
        <p:nvSpPr>
          <p:cNvPr id="88071" name="Rectangle 7"/>
          <p:cNvSpPr>
            <a:spLocks noChangeArrowheads="1"/>
          </p:cNvSpPr>
          <p:nvPr/>
        </p:nvSpPr>
        <p:spPr bwMode="auto">
          <a:xfrm>
            <a:off x="1187451" y="1340768"/>
            <a:ext cx="7344990" cy="575345"/>
          </a:xfrm>
          <a:prstGeom prst="rect">
            <a:avLst/>
          </a:prstGeom>
          <a:noFill/>
          <a:ln w="9525">
            <a:noFill/>
            <a:miter lim="800000"/>
            <a:headEnd/>
            <a:tailEnd/>
          </a:ln>
          <a:effectLst/>
        </p:spPr>
        <p:txBody>
          <a:bodyPr anchor="b"/>
          <a:lstStyle/>
          <a:p>
            <a:pPr marL="457200" indent="-457200" algn="l" rtl="0">
              <a:spcBef>
                <a:spcPct val="20000"/>
              </a:spcBef>
              <a:buClr>
                <a:srgbClr val="A50021"/>
              </a:buClr>
              <a:buSzPct val="75000"/>
            </a:pPr>
            <a:r>
              <a:rPr lang="en-US" sz="2000" dirty="0">
                <a:solidFill>
                  <a:schemeClr val="tx2"/>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dilator </a:t>
            </a:r>
            <a:r>
              <a:rPr lang="en-US" sz="2000" b="1" dirty="0" err="1">
                <a:solidFill>
                  <a:srgbClr val="0033CC"/>
                </a:solidFill>
                <a:latin typeface="Times New Roman" pitchFamily="18" charset="0"/>
              </a:rPr>
              <a:t>pupillae</a:t>
            </a:r>
            <a:r>
              <a:rPr lang="en-US" sz="2000" b="1" dirty="0">
                <a:solidFill>
                  <a:srgbClr val="0033CC"/>
                </a:solidFill>
                <a:latin typeface="Times New Roman" pitchFamily="18" charset="0"/>
              </a:rPr>
              <a:t> muscle  </a:t>
            </a:r>
            <a:r>
              <a:rPr lang="en-US" sz="2000" dirty="0">
                <a:solidFill>
                  <a:schemeClr val="tx2"/>
                </a:solidFill>
                <a:latin typeface="Times New Roman" pitchFamily="18" charset="0"/>
              </a:rPr>
              <a:t>→ </a:t>
            </a:r>
            <a:r>
              <a:rPr lang="en-US" sz="2000" b="1" dirty="0">
                <a:solidFill>
                  <a:srgbClr val="FF0000"/>
                </a:solidFill>
                <a:latin typeface="Times New Roman" pitchFamily="18" charset="0"/>
              </a:rPr>
              <a:t>mydriasis</a:t>
            </a:r>
            <a:r>
              <a:rPr lang="en-US" sz="2000" dirty="0">
                <a:solidFill>
                  <a:schemeClr val="tx2"/>
                </a:solidFill>
                <a:latin typeface="Times New Roman" pitchFamily="18" charset="0"/>
              </a:rPr>
              <a:t> </a:t>
            </a:r>
            <a:r>
              <a:rPr lang="en-US" sz="2000" b="1" dirty="0">
                <a:solidFill>
                  <a:srgbClr val="0033CC"/>
                </a:solidFill>
                <a:latin typeface="Times New Roman" pitchFamily="18" charset="0"/>
              </a:rPr>
              <a:t>(dilatation of the pupil) </a:t>
            </a:r>
          </a:p>
        </p:txBody>
      </p:sp>
      <p:sp>
        <p:nvSpPr>
          <p:cNvPr id="88072" name="Rectangle 8"/>
          <p:cNvSpPr>
            <a:spLocks noChangeArrowheads="1"/>
          </p:cNvSpPr>
          <p:nvPr/>
        </p:nvSpPr>
        <p:spPr bwMode="auto">
          <a:xfrm>
            <a:off x="1187450" y="2205038"/>
            <a:ext cx="7561263" cy="790575"/>
          </a:xfrm>
          <a:prstGeom prst="rect">
            <a:avLst/>
          </a:prstGeom>
          <a:noFill/>
          <a:ln w="9525">
            <a:noFill/>
            <a:miter lim="800000"/>
            <a:headEnd/>
            <a:tailEnd/>
          </a:ln>
          <a:effectLst/>
        </p:spPr>
        <p:txBody>
          <a:bodyPr anchor="b"/>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the superior and inferior tarsal muscles → </a:t>
            </a:r>
            <a:r>
              <a:rPr lang="en-US" sz="2000" b="1" dirty="0">
                <a:solidFill>
                  <a:srgbClr val="FF0000"/>
                </a:solidFill>
                <a:latin typeface="Times New Roman" pitchFamily="18" charset="0"/>
              </a:rPr>
              <a:t>widening of the </a:t>
            </a:r>
            <a:r>
              <a:rPr lang="en-US" sz="2000" b="1" dirty="0" err="1">
                <a:solidFill>
                  <a:srgbClr val="FF0000"/>
                </a:solidFill>
                <a:latin typeface="Times New Roman" pitchFamily="18" charset="0"/>
              </a:rPr>
              <a:t>palpebral</a:t>
            </a:r>
            <a:r>
              <a:rPr lang="en-US" sz="2000" b="1" dirty="0">
                <a:solidFill>
                  <a:srgbClr val="FF0000"/>
                </a:solidFill>
                <a:latin typeface="Times New Roman" pitchFamily="18" charset="0"/>
              </a:rPr>
              <a:t> fissure.</a:t>
            </a:r>
            <a:r>
              <a:rPr lang="en-US" sz="2000" dirty="0">
                <a:solidFill>
                  <a:schemeClr val="tx2"/>
                </a:solidFill>
                <a:latin typeface="Times New Roman" pitchFamily="18" charset="0"/>
              </a:rPr>
              <a:t> </a:t>
            </a:r>
            <a:r>
              <a:rPr lang="en-US" sz="2000" b="1" dirty="0">
                <a:solidFill>
                  <a:srgbClr val="0033CC"/>
                </a:solidFill>
                <a:latin typeface="Times New Roman" pitchFamily="18" charset="0"/>
              </a:rPr>
              <a:t>Thus widening the field of vision. </a:t>
            </a:r>
          </a:p>
        </p:txBody>
      </p:sp>
      <p:sp>
        <p:nvSpPr>
          <p:cNvPr id="88073" name="Rectangle 9"/>
          <p:cNvSpPr>
            <a:spLocks noChangeArrowheads="1"/>
          </p:cNvSpPr>
          <p:nvPr/>
        </p:nvSpPr>
        <p:spPr bwMode="auto">
          <a:xfrm>
            <a:off x="1187450" y="3644900"/>
            <a:ext cx="7705725" cy="935038"/>
          </a:xfrm>
          <a:prstGeom prst="rect">
            <a:avLst/>
          </a:prstGeom>
          <a:noFill/>
          <a:ln w="9525">
            <a:noFill/>
            <a:miter lim="800000"/>
            <a:headEnd/>
            <a:tailEnd/>
          </a:ln>
          <a:effectLst/>
        </p:spPr>
        <p:txBody>
          <a:bodyPr anchor="b"/>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Muller's muscle (in animals) → </a:t>
            </a:r>
            <a:r>
              <a:rPr lang="en-US" sz="2000" b="1" dirty="0" err="1">
                <a:solidFill>
                  <a:srgbClr val="FF0000"/>
                </a:solidFill>
                <a:latin typeface="Times New Roman" pitchFamily="18" charset="0"/>
              </a:rPr>
              <a:t>exophthalmos</a:t>
            </a:r>
            <a:r>
              <a:rPr lang="en-US" sz="2000" b="1" dirty="0">
                <a:solidFill>
                  <a:srgbClr val="FF0000"/>
                </a:solidFill>
                <a:latin typeface="Times New Roman" pitchFamily="18" charset="0"/>
              </a:rPr>
              <a:t>  </a:t>
            </a:r>
            <a:br>
              <a:rPr lang="en-US" sz="2000" b="1" dirty="0">
                <a:solidFill>
                  <a:srgbClr val="FF0000"/>
                </a:solidFill>
                <a:latin typeface="Times New Roman" pitchFamily="18" charset="0"/>
              </a:rPr>
            </a:br>
            <a:r>
              <a:rPr lang="en-US" sz="2000" b="1" dirty="0">
                <a:solidFill>
                  <a:schemeClr val="tx2"/>
                </a:solidFill>
                <a:latin typeface="Times New Roman" pitchFamily="18" charset="0"/>
              </a:rPr>
              <a:t>		</a:t>
            </a:r>
            <a:r>
              <a:rPr lang="en-US" sz="2000" b="1" dirty="0">
                <a:solidFill>
                  <a:srgbClr val="0033CC"/>
                </a:solidFill>
                <a:latin typeface="Times New Roman" pitchFamily="18" charset="0"/>
              </a:rPr>
              <a:t>(forward protrusion of the eye ball) </a:t>
            </a:r>
          </a:p>
        </p:txBody>
      </p:sp>
      <p:sp>
        <p:nvSpPr>
          <p:cNvPr id="88074" name="Rectangle 10"/>
          <p:cNvSpPr>
            <a:spLocks noChangeArrowheads="1"/>
          </p:cNvSpPr>
          <p:nvPr/>
        </p:nvSpPr>
        <p:spPr bwMode="auto">
          <a:xfrm>
            <a:off x="971600" y="4797152"/>
            <a:ext cx="7992888" cy="1152128"/>
          </a:xfrm>
          <a:prstGeom prst="rect">
            <a:avLst/>
          </a:prstGeom>
          <a:noFill/>
          <a:ln w="9525">
            <a:noFill/>
            <a:miter lim="800000"/>
            <a:headEnd/>
            <a:tailEnd/>
          </a:ln>
          <a:effectLst/>
        </p:spPr>
        <p:txBody>
          <a:bodyPr anchor="t"/>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Relaxation</a:t>
            </a:r>
            <a:r>
              <a:rPr lang="en-US" sz="2000" b="1" dirty="0">
                <a:solidFill>
                  <a:srgbClr val="0033CC"/>
                </a:solidFill>
                <a:latin typeface="Times New Roman" pitchFamily="18" charset="0"/>
              </a:rPr>
              <a:t> of the ciliary muscle, decreasing the power of the lens to 	prepare the eye for </a:t>
            </a:r>
            <a:r>
              <a:rPr lang="en-US" sz="2000" b="1" dirty="0">
                <a:solidFill>
                  <a:srgbClr val="FF0000"/>
                </a:solidFill>
                <a:latin typeface="Times New Roman" pitchFamily="18" charset="0"/>
              </a:rPr>
              <a:t>far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 calcmode="lin" valueType="num">
                                      <p:cBhvr additive="base">
                                        <p:cTn id="7" dur="500" fill="hold"/>
                                        <p:tgtEl>
                                          <p:spTgt spid="88071"/>
                                        </p:tgtEl>
                                        <p:attrNameLst>
                                          <p:attrName>ppt_x</p:attrName>
                                        </p:attrNameLst>
                                      </p:cBhvr>
                                      <p:tavLst>
                                        <p:tav tm="0">
                                          <p:val>
                                            <p:strVal val="#ppt_x"/>
                                          </p:val>
                                        </p:tav>
                                        <p:tav tm="100000">
                                          <p:val>
                                            <p:strVal val="#ppt_x"/>
                                          </p:val>
                                        </p:tav>
                                      </p:tavLst>
                                    </p:anim>
                                    <p:anim calcmode="lin" valueType="num">
                                      <p:cBhvr additive="base">
                                        <p:cTn id="8"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2"/>
                                        </p:tgtEl>
                                        <p:attrNameLst>
                                          <p:attrName>style.visibility</p:attrName>
                                        </p:attrNameLst>
                                      </p:cBhvr>
                                      <p:to>
                                        <p:strVal val="visible"/>
                                      </p:to>
                                    </p:set>
                                    <p:anim calcmode="lin" valueType="num">
                                      <p:cBhvr additive="base">
                                        <p:cTn id="13" dur="500" fill="hold"/>
                                        <p:tgtEl>
                                          <p:spTgt spid="88072"/>
                                        </p:tgtEl>
                                        <p:attrNameLst>
                                          <p:attrName>ppt_x</p:attrName>
                                        </p:attrNameLst>
                                      </p:cBhvr>
                                      <p:tavLst>
                                        <p:tav tm="0">
                                          <p:val>
                                            <p:strVal val="#ppt_x"/>
                                          </p:val>
                                        </p:tav>
                                        <p:tav tm="100000">
                                          <p:val>
                                            <p:strVal val="#ppt_x"/>
                                          </p:val>
                                        </p:tav>
                                      </p:tavLst>
                                    </p:anim>
                                    <p:anim calcmode="lin" valueType="num">
                                      <p:cBhvr additive="base">
                                        <p:cTn id="14"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73"/>
                                        </p:tgtEl>
                                        <p:attrNameLst>
                                          <p:attrName>style.visibility</p:attrName>
                                        </p:attrNameLst>
                                      </p:cBhvr>
                                      <p:to>
                                        <p:strVal val="visible"/>
                                      </p:to>
                                    </p:set>
                                    <p:anim calcmode="lin" valueType="num">
                                      <p:cBhvr additive="base">
                                        <p:cTn id="19" dur="500" fill="hold"/>
                                        <p:tgtEl>
                                          <p:spTgt spid="88073"/>
                                        </p:tgtEl>
                                        <p:attrNameLst>
                                          <p:attrName>ppt_x</p:attrName>
                                        </p:attrNameLst>
                                      </p:cBhvr>
                                      <p:tavLst>
                                        <p:tav tm="0">
                                          <p:val>
                                            <p:strVal val="#ppt_x"/>
                                          </p:val>
                                        </p:tav>
                                        <p:tav tm="100000">
                                          <p:val>
                                            <p:strVal val="#ppt_x"/>
                                          </p:val>
                                        </p:tav>
                                      </p:tavLst>
                                    </p:anim>
                                    <p:anim calcmode="lin" valueType="num">
                                      <p:cBhvr additive="base">
                                        <p:cTn id="20" dur="500" fill="hold"/>
                                        <p:tgtEl>
                                          <p:spTgt spid="880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74"/>
                                        </p:tgtEl>
                                        <p:attrNameLst>
                                          <p:attrName>style.visibility</p:attrName>
                                        </p:attrNameLst>
                                      </p:cBhvr>
                                      <p:to>
                                        <p:strVal val="visible"/>
                                      </p:to>
                                    </p:set>
                                    <p:anim calcmode="lin" valueType="num">
                                      <p:cBhvr additive="base">
                                        <p:cTn id="25" dur="500" fill="hold"/>
                                        <p:tgtEl>
                                          <p:spTgt spid="88074"/>
                                        </p:tgtEl>
                                        <p:attrNameLst>
                                          <p:attrName>ppt_x</p:attrName>
                                        </p:attrNameLst>
                                      </p:cBhvr>
                                      <p:tavLst>
                                        <p:tav tm="0">
                                          <p:val>
                                            <p:strVal val="#ppt_x"/>
                                          </p:val>
                                        </p:tav>
                                        <p:tav tm="100000">
                                          <p:val>
                                            <p:strVal val="#ppt_x"/>
                                          </p:val>
                                        </p:tav>
                                      </p:tavLst>
                                    </p:anim>
                                    <p:anim calcmode="lin" valueType="num">
                                      <p:cBhvr additive="base">
                                        <p:cTn id="26" dur="500" fill="hold"/>
                                        <p:tgtEl>
                                          <p:spTgt spid="88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9F10-A00A-42C4-AADA-F076F15F6F3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C417302-8E3E-453F-9EE4-CDA88E584A7F}"/>
              </a:ext>
            </a:extLst>
          </p:cNvPr>
          <p:cNvPicPr>
            <a:picLocks noGrp="1" noChangeAspect="1"/>
          </p:cNvPicPr>
          <p:nvPr>
            <p:ph idx="1"/>
          </p:nvPr>
        </p:nvPicPr>
        <p:blipFill>
          <a:blip r:embed="rId2"/>
          <a:stretch>
            <a:fillRect/>
          </a:stretch>
        </p:blipFill>
        <p:spPr>
          <a:xfrm>
            <a:off x="304800" y="0"/>
            <a:ext cx="8659688" cy="6165303"/>
          </a:xfrm>
          <a:prstGeom prst="rect">
            <a:avLst/>
          </a:prstGeom>
        </p:spPr>
      </p:pic>
    </p:spTree>
    <p:extLst>
      <p:ext uri="{BB962C8B-B14F-4D97-AF65-F5344CB8AC3E}">
        <p14:creationId xmlns:p14="http://schemas.microsoft.com/office/powerpoint/2010/main" val="22014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900113" y="836613"/>
            <a:ext cx="2136775" cy="639762"/>
          </a:xfrm>
        </p:spPr>
        <p:txBody>
          <a:bodyPr/>
          <a:lstStyle/>
          <a:p>
            <a:r>
              <a:rPr lang="en-US" sz="3200" b="1"/>
              <a:t>2-Glands:</a:t>
            </a:r>
            <a:r>
              <a:rPr lang="en-US" sz="3200"/>
              <a:t> </a:t>
            </a:r>
          </a:p>
        </p:txBody>
      </p:sp>
      <p:sp>
        <p:nvSpPr>
          <p:cNvPr id="151555" name="Rectangle 3"/>
          <p:cNvSpPr>
            <a:spLocks noGrp="1" noChangeArrowheads="1"/>
          </p:cNvSpPr>
          <p:nvPr>
            <p:ph type="body" idx="1"/>
          </p:nvPr>
        </p:nvSpPr>
        <p:spPr>
          <a:xfrm>
            <a:off x="827088" y="1916113"/>
            <a:ext cx="7705725" cy="1039812"/>
          </a:xfrm>
        </p:spPr>
        <p:txBody>
          <a:bodyPr/>
          <a:lstStyle/>
          <a:p>
            <a:pPr>
              <a:lnSpc>
                <a:spcPct val="125000"/>
              </a:lnSpc>
            </a:pPr>
            <a:r>
              <a:rPr lang="en-US" sz="2400" dirty="0">
                <a:solidFill>
                  <a:srgbClr val="0033CC"/>
                </a:solidFill>
              </a:rPr>
              <a:t>-Lacrimal glands : little secretion of tears and 					vasoconstriction. </a:t>
            </a:r>
          </a:p>
        </p:txBody>
      </p:sp>
      <p:sp>
        <p:nvSpPr>
          <p:cNvPr id="151556" name="Rectangle 4"/>
          <p:cNvSpPr>
            <a:spLocks noChangeArrowheads="1"/>
          </p:cNvSpPr>
          <p:nvPr/>
        </p:nvSpPr>
        <p:spPr bwMode="auto">
          <a:xfrm>
            <a:off x="971550" y="4005263"/>
            <a:ext cx="7392988" cy="1583977"/>
          </a:xfrm>
          <a:prstGeom prst="rect">
            <a:avLst/>
          </a:prstGeom>
          <a:noFill/>
          <a:ln w="9525">
            <a:noFill/>
            <a:miter lim="800000"/>
            <a:headEnd/>
            <a:tailEnd/>
          </a:ln>
          <a:effectLst/>
        </p:spPr>
        <p:txBody>
          <a:bodyPr/>
          <a:lstStyle/>
          <a:p>
            <a:pPr marL="457200" indent="-457200" algn="l" rtl="0">
              <a:lnSpc>
                <a:spcPct val="125000"/>
              </a:lnSpc>
              <a:spcBef>
                <a:spcPct val="20000"/>
              </a:spcBef>
              <a:buClr>
                <a:srgbClr val="A50021"/>
              </a:buClr>
              <a:buSzPct val="75000"/>
              <a:buFont typeface="Wingdings" pitchFamily="2" charset="2"/>
              <a:buChar char="n"/>
            </a:pPr>
            <a:r>
              <a:rPr lang="en-US" sz="2400" dirty="0">
                <a:latin typeface="Times New Roman" pitchFamily="18" charset="0"/>
              </a:rPr>
              <a:t>-</a:t>
            </a:r>
            <a:r>
              <a:rPr lang="en-US" sz="2400" dirty="0">
                <a:solidFill>
                  <a:srgbClr val="0033CC"/>
                </a:solidFill>
                <a:latin typeface="Times New Roman" pitchFamily="18" charset="0"/>
              </a:rPr>
              <a:t>Salivary glands: </a:t>
            </a:r>
            <a:r>
              <a:rPr lang="en-US" sz="2800" b="1" dirty="0">
                <a:solidFill>
                  <a:srgbClr val="FF0000"/>
                </a:solidFill>
                <a:latin typeface="Times New Roman" pitchFamily="18" charset="0"/>
              </a:rPr>
              <a:t>trophic</a:t>
            </a:r>
            <a:r>
              <a:rPr lang="en-US" sz="2400" b="1" dirty="0">
                <a:latin typeface="Times New Roman" pitchFamily="18" charset="0"/>
              </a:rPr>
              <a:t> </a:t>
            </a:r>
            <a:r>
              <a:rPr lang="en-US" sz="2400" dirty="0">
                <a:solidFill>
                  <a:srgbClr val="0033CC"/>
                </a:solidFill>
                <a:latin typeface="Times New Roman" pitchFamily="18" charset="0"/>
              </a:rPr>
              <a:t>secretion (small in amount, viscid and concentrated) from the submaxillary gland.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6"/>
                                        </p:tgtEl>
                                        <p:attrNameLst>
                                          <p:attrName>style.visibility</p:attrName>
                                        </p:attrNameLst>
                                      </p:cBhvr>
                                      <p:to>
                                        <p:strVal val="visible"/>
                                      </p:to>
                                    </p:set>
                                    <p:anim calcmode="lin" valueType="num">
                                      <p:cBhvr additive="base">
                                        <p:cTn id="13" dur="500" fill="hold"/>
                                        <p:tgtEl>
                                          <p:spTgt spid="151556"/>
                                        </p:tgtEl>
                                        <p:attrNameLst>
                                          <p:attrName>ppt_x</p:attrName>
                                        </p:attrNameLst>
                                      </p:cBhvr>
                                      <p:tavLst>
                                        <p:tav tm="0">
                                          <p:val>
                                            <p:strVal val="#ppt_x"/>
                                          </p:val>
                                        </p:tav>
                                        <p:tav tm="100000">
                                          <p:val>
                                            <p:strVal val="#ppt_x"/>
                                          </p:val>
                                        </p:tav>
                                      </p:tavLst>
                                    </p:anim>
                                    <p:anim calcmode="lin" valueType="num">
                                      <p:cBhvr additive="base">
                                        <p:cTn id="14"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151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827088" y="765175"/>
            <a:ext cx="1849437" cy="639763"/>
          </a:xfrm>
        </p:spPr>
        <p:txBody>
          <a:bodyPr/>
          <a:lstStyle/>
          <a:p>
            <a:r>
              <a:rPr lang="en-US" sz="3200" b="1"/>
              <a:t>3-Skin</a:t>
            </a:r>
            <a:r>
              <a:rPr lang="en-US" sz="3200"/>
              <a:t> </a:t>
            </a:r>
          </a:p>
        </p:txBody>
      </p:sp>
      <p:sp>
        <p:nvSpPr>
          <p:cNvPr id="152579" name="Rectangle 3"/>
          <p:cNvSpPr>
            <a:spLocks noGrp="1" noChangeArrowheads="1"/>
          </p:cNvSpPr>
          <p:nvPr>
            <p:ph type="body" idx="1"/>
          </p:nvPr>
        </p:nvSpPr>
        <p:spPr>
          <a:xfrm>
            <a:off x="971550" y="1844675"/>
            <a:ext cx="7392988" cy="822325"/>
          </a:xfrm>
        </p:spPr>
        <p:txBody>
          <a:bodyPr/>
          <a:lstStyle/>
          <a:p>
            <a:r>
              <a:rPr lang="en-US" sz="2400" dirty="0">
                <a:solidFill>
                  <a:srgbClr val="0033CC"/>
                </a:solidFill>
              </a:rPr>
              <a:t>-Sweat glands : </a:t>
            </a:r>
            <a:r>
              <a:rPr lang="en-US" sz="2800" dirty="0">
                <a:solidFill>
                  <a:srgbClr val="FF0000"/>
                </a:solidFill>
              </a:rPr>
              <a:t>copious</a:t>
            </a:r>
            <a:r>
              <a:rPr lang="en-US" sz="2400" dirty="0">
                <a:solidFill>
                  <a:srgbClr val="0033CC"/>
                </a:solidFill>
              </a:rPr>
              <a:t> secretion </a:t>
            </a:r>
            <a:r>
              <a:rPr lang="en-US" sz="2400" dirty="0" err="1">
                <a:solidFill>
                  <a:srgbClr val="0033CC"/>
                </a:solidFill>
              </a:rPr>
              <a:t>eccrine</a:t>
            </a:r>
            <a:r>
              <a:rPr lang="en-US" sz="2400" dirty="0">
                <a:solidFill>
                  <a:srgbClr val="0033CC"/>
                </a:solidFill>
              </a:rPr>
              <a:t> glands</a:t>
            </a:r>
          </a:p>
        </p:txBody>
      </p:sp>
      <p:sp>
        <p:nvSpPr>
          <p:cNvPr id="152580" name="Rectangle 4"/>
          <p:cNvSpPr>
            <a:spLocks noChangeArrowheads="1"/>
          </p:cNvSpPr>
          <p:nvPr/>
        </p:nvSpPr>
        <p:spPr bwMode="auto">
          <a:xfrm>
            <a:off x="900113" y="3500438"/>
            <a:ext cx="5257800" cy="43180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a:solidFill>
                  <a:srgbClr val="0033CC"/>
                </a:solidFill>
                <a:latin typeface="Times New Roman" pitchFamily="18" charset="0"/>
              </a:rPr>
              <a:t>-Bloods vessels vasoconstriction. </a:t>
            </a:r>
          </a:p>
        </p:txBody>
      </p:sp>
      <p:sp>
        <p:nvSpPr>
          <p:cNvPr id="152581" name="Rectangle 5"/>
          <p:cNvSpPr>
            <a:spLocks noChangeArrowheads="1"/>
          </p:cNvSpPr>
          <p:nvPr/>
        </p:nvSpPr>
        <p:spPr bwMode="auto">
          <a:xfrm>
            <a:off x="900113" y="2781300"/>
            <a:ext cx="7392987" cy="8223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-Erector </a:t>
            </a:r>
            <a:r>
              <a:rPr lang="en-US" sz="2400" dirty="0" err="1">
                <a:solidFill>
                  <a:srgbClr val="0033CC"/>
                </a:solidFill>
                <a:latin typeface="Times New Roman" pitchFamily="18" charset="0"/>
              </a:rPr>
              <a:t>pilae</a:t>
            </a:r>
            <a:r>
              <a:rPr lang="en-US" sz="2400" dirty="0">
                <a:solidFill>
                  <a:srgbClr val="0033CC"/>
                </a:solidFill>
                <a:latin typeface="Times New Roman" pitchFamily="18" charset="0"/>
              </a:rPr>
              <a:t> muscles→ erection of hair . </a:t>
            </a:r>
          </a:p>
        </p:txBody>
      </p:sp>
      <p:sp>
        <p:nvSpPr>
          <p:cNvPr id="152582" name="Rectangle 6"/>
          <p:cNvSpPr>
            <a:spLocks noChangeArrowheads="1"/>
          </p:cNvSpPr>
          <p:nvPr/>
        </p:nvSpPr>
        <p:spPr bwMode="auto">
          <a:xfrm>
            <a:off x="827088" y="5229225"/>
            <a:ext cx="7704137" cy="1223963"/>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-Mild vasoconstriction. Still during sympathetic excitement, cerebral blood flow increase due to the rise in arterial blood pressure. </a:t>
            </a:r>
          </a:p>
        </p:txBody>
      </p:sp>
      <p:sp>
        <p:nvSpPr>
          <p:cNvPr id="152583" name="Rectangle 7"/>
          <p:cNvSpPr>
            <a:spLocks noChangeArrowheads="1"/>
          </p:cNvSpPr>
          <p:nvPr/>
        </p:nvSpPr>
        <p:spPr bwMode="auto">
          <a:xfrm>
            <a:off x="827088" y="4292600"/>
            <a:ext cx="3673475" cy="639763"/>
          </a:xfrm>
          <a:prstGeom prst="rect">
            <a:avLst/>
          </a:prstGeom>
          <a:noFill/>
          <a:ln w="9525">
            <a:noFill/>
            <a:miter lim="800000"/>
            <a:headEnd/>
            <a:tailEnd/>
          </a:ln>
          <a:effectLst/>
        </p:spPr>
        <p:txBody>
          <a:bodyPr anchor="b"/>
          <a:lstStyle/>
          <a:p>
            <a:pPr algn="l" rtl="0"/>
            <a:r>
              <a:rPr lang="en-US" sz="3200" b="1">
                <a:solidFill>
                  <a:schemeClr val="tx2"/>
                </a:solidFill>
                <a:latin typeface="Times New Roman" pitchFamily="18" charset="0"/>
              </a:rPr>
              <a:t>4-Cerebral vessels</a:t>
            </a:r>
            <a:r>
              <a:rPr lang="en-US" sz="3200">
                <a:solidFill>
                  <a:schemeClr val="tx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ppt_x</p:attrName>
                                        </p:attrNameLst>
                                      </p:cBhvr>
                                      <p:tavLst>
                                        <p:tav tm="0">
                                          <p:val>
                                            <p:strVal val="#ppt_x-.2"/>
                                          </p:val>
                                        </p:tav>
                                        <p:tav tm="100000">
                                          <p:val>
                                            <p:strVal val="#ppt_x"/>
                                          </p:val>
                                        </p:tav>
                                      </p:tavLst>
                                    </p:anim>
                                    <p:anim calcmode="lin" valueType="num">
                                      <p:cBhvr>
                                        <p:cTn id="8" dur="1000" fill="hold"/>
                                        <p:tgtEl>
                                          <p:spTgt spid="152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2579">
                                            <p:txEl>
                                              <p:pRg st="0" end="0"/>
                                            </p:txEl>
                                          </p:spTgt>
                                        </p:tgtEl>
                                        <p:attrNameLst>
                                          <p:attrName>style.visibility</p:attrName>
                                        </p:attrNameLst>
                                      </p:cBhvr>
                                      <p:to>
                                        <p:strVal val="visible"/>
                                      </p:to>
                                    </p:set>
                                    <p:anim calcmode="lin" valueType="num">
                                      <p:cBhvr>
                                        <p:cTn id="14" dur="1000" fill="hold"/>
                                        <p:tgtEl>
                                          <p:spTgt spid="15257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52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25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2581"/>
                                        </p:tgtEl>
                                        <p:attrNameLst>
                                          <p:attrName>style.visibility</p:attrName>
                                        </p:attrNameLst>
                                      </p:cBhvr>
                                      <p:to>
                                        <p:strVal val="visible"/>
                                      </p:to>
                                    </p:set>
                                    <p:anim calcmode="lin" valueType="num">
                                      <p:cBhvr>
                                        <p:cTn id="21" dur="1000" fill="hold"/>
                                        <p:tgtEl>
                                          <p:spTgt spid="152581"/>
                                        </p:tgtEl>
                                        <p:attrNameLst>
                                          <p:attrName>ppt_x</p:attrName>
                                        </p:attrNameLst>
                                      </p:cBhvr>
                                      <p:tavLst>
                                        <p:tav tm="0">
                                          <p:val>
                                            <p:strVal val="#ppt_x-.2"/>
                                          </p:val>
                                        </p:tav>
                                        <p:tav tm="100000">
                                          <p:val>
                                            <p:strVal val="#ppt_x"/>
                                          </p:val>
                                        </p:tav>
                                      </p:tavLst>
                                    </p:anim>
                                    <p:anim calcmode="lin" valueType="num">
                                      <p:cBhvr>
                                        <p:cTn id="22" dur="1000" fill="hold"/>
                                        <p:tgtEl>
                                          <p:spTgt spid="15258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258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52580"/>
                                        </p:tgtEl>
                                        <p:attrNameLst>
                                          <p:attrName>style.visibility</p:attrName>
                                        </p:attrNameLst>
                                      </p:cBhvr>
                                      <p:to>
                                        <p:strVal val="visible"/>
                                      </p:to>
                                    </p:set>
                                    <p:anim calcmode="lin" valueType="num">
                                      <p:cBhvr>
                                        <p:cTn id="28" dur="1000" fill="hold"/>
                                        <p:tgtEl>
                                          <p:spTgt spid="152580"/>
                                        </p:tgtEl>
                                        <p:attrNameLst>
                                          <p:attrName>ppt_x</p:attrName>
                                        </p:attrNameLst>
                                      </p:cBhvr>
                                      <p:tavLst>
                                        <p:tav tm="0">
                                          <p:val>
                                            <p:strVal val="#ppt_x-.2"/>
                                          </p:val>
                                        </p:tav>
                                        <p:tav tm="100000">
                                          <p:val>
                                            <p:strVal val="#ppt_x"/>
                                          </p:val>
                                        </p:tav>
                                      </p:tavLst>
                                    </p:anim>
                                    <p:anim calcmode="lin" valueType="num">
                                      <p:cBhvr>
                                        <p:cTn id="29" dur="1000" fill="hold"/>
                                        <p:tgtEl>
                                          <p:spTgt spid="15258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258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2583"/>
                                        </p:tgtEl>
                                        <p:attrNameLst>
                                          <p:attrName>style.visibility</p:attrName>
                                        </p:attrNameLst>
                                      </p:cBhvr>
                                      <p:to>
                                        <p:strVal val="visible"/>
                                      </p:to>
                                    </p:set>
                                    <p:anim calcmode="lin" valueType="num">
                                      <p:cBhvr>
                                        <p:cTn id="35" dur="1000" fill="hold"/>
                                        <p:tgtEl>
                                          <p:spTgt spid="152583"/>
                                        </p:tgtEl>
                                        <p:attrNameLst>
                                          <p:attrName>ppt_x</p:attrName>
                                        </p:attrNameLst>
                                      </p:cBhvr>
                                      <p:tavLst>
                                        <p:tav tm="0">
                                          <p:val>
                                            <p:strVal val="#ppt_x-.2"/>
                                          </p:val>
                                        </p:tav>
                                        <p:tav tm="100000">
                                          <p:val>
                                            <p:strVal val="#ppt_x"/>
                                          </p:val>
                                        </p:tav>
                                      </p:tavLst>
                                    </p:anim>
                                    <p:anim calcmode="lin" valueType="num">
                                      <p:cBhvr>
                                        <p:cTn id="36" dur="1000" fill="hold"/>
                                        <p:tgtEl>
                                          <p:spTgt spid="15258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258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52582"/>
                                        </p:tgtEl>
                                        <p:attrNameLst>
                                          <p:attrName>style.visibility</p:attrName>
                                        </p:attrNameLst>
                                      </p:cBhvr>
                                      <p:to>
                                        <p:strVal val="visible"/>
                                      </p:to>
                                    </p:set>
                                    <p:anim calcmode="lin" valueType="num">
                                      <p:cBhvr>
                                        <p:cTn id="42" dur="1000" fill="hold"/>
                                        <p:tgtEl>
                                          <p:spTgt spid="152582"/>
                                        </p:tgtEl>
                                        <p:attrNameLst>
                                          <p:attrName>ppt_x</p:attrName>
                                        </p:attrNameLst>
                                      </p:cBhvr>
                                      <p:tavLst>
                                        <p:tav tm="0">
                                          <p:val>
                                            <p:strVal val="#ppt_x-.2"/>
                                          </p:val>
                                        </p:tav>
                                        <p:tav tm="100000">
                                          <p:val>
                                            <p:strVal val="#ppt_x"/>
                                          </p:val>
                                        </p:tav>
                                      </p:tavLst>
                                    </p:anim>
                                    <p:anim calcmode="lin" valueType="num">
                                      <p:cBhvr>
                                        <p:cTn id="43" dur="1000" fill="hold"/>
                                        <p:tgtEl>
                                          <p:spTgt spid="15258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152580" grpId="0"/>
      <p:bldP spid="152581" grpId="0"/>
      <p:bldP spid="152582" grpId="0"/>
      <p:bldP spid="152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59113" y="692150"/>
            <a:ext cx="3937000" cy="496888"/>
          </a:xfrm>
        </p:spPr>
        <p:txBody>
          <a:bodyPr/>
          <a:lstStyle/>
          <a:p>
            <a:r>
              <a:rPr lang="en-US" sz="2800" b="1"/>
              <a:t>Horner’s Syndrome</a:t>
            </a:r>
            <a:r>
              <a:rPr lang="en-US" sz="2800"/>
              <a:t> </a:t>
            </a:r>
          </a:p>
        </p:txBody>
      </p:sp>
      <p:sp>
        <p:nvSpPr>
          <p:cNvPr id="153603" name="Rectangle 3"/>
          <p:cNvSpPr>
            <a:spLocks noGrp="1" noChangeArrowheads="1"/>
          </p:cNvSpPr>
          <p:nvPr>
            <p:ph type="body" idx="1"/>
          </p:nvPr>
        </p:nvSpPr>
        <p:spPr>
          <a:xfrm>
            <a:off x="1116013" y="1341438"/>
            <a:ext cx="7772400" cy="719137"/>
          </a:xfrm>
        </p:spPr>
        <p:txBody>
          <a:bodyPr/>
          <a:lstStyle/>
          <a:p>
            <a:r>
              <a:rPr lang="en-US" sz="2000" dirty="0">
                <a:solidFill>
                  <a:srgbClr val="0033CC"/>
                </a:solidFill>
              </a:rPr>
              <a:t>This occurs due to damage of the superior cervical sympathetic ganglion either experimentally or by disease. This leads to </a:t>
            </a:r>
          </a:p>
        </p:txBody>
      </p:sp>
      <p:sp>
        <p:nvSpPr>
          <p:cNvPr id="153604" name="Rectangle 4"/>
          <p:cNvSpPr>
            <a:spLocks noChangeArrowheads="1"/>
          </p:cNvSpPr>
          <p:nvPr/>
        </p:nvSpPr>
        <p:spPr bwMode="auto">
          <a:xfrm>
            <a:off x="611188" y="2276475"/>
            <a:ext cx="1944687"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1-Ptosis</a:t>
            </a:r>
            <a:r>
              <a:rPr lang="en-US" sz="2400" dirty="0">
                <a:solidFill>
                  <a:srgbClr val="C00000"/>
                </a:solidFill>
                <a:latin typeface="Times New Roman" pitchFamily="18" charset="0"/>
              </a:rPr>
              <a:t> </a:t>
            </a:r>
          </a:p>
        </p:txBody>
      </p:sp>
      <p:sp>
        <p:nvSpPr>
          <p:cNvPr id="153605" name="Rectangle 5"/>
          <p:cNvSpPr>
            <a:spLocks noChangeArrowheads="1"/>
          </p:cNvSpPr>
          <p:nvPr/>
        </p:nvSpPr>
        <p:spPr bwMode="auto">
          <a:xfrm>
            <a:off x="1331640" y="2708920"/>
            <a:ext cx="6769100" cy="576263"/>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a:solidFill>
                  <a:srgbClr val="0033CC"/>
                </a:solidFill>
                <a:latin typeface="Times New Roman" pitchFamily="18" charset="0"/>
              </a:rPr>
              <a:t>drop of upper eye lid, due to paralysis of superior tarsal muscle. </a:t>
            </a:r>
          </a:p>
        </p:txBody>
      </p:sp>
      <p:sp>
        <p:nvSpPr>
          <p:cNvPr id="153606" name="Rectangle 6"/>
          <p:cNvSpPr>
            <a:spLocks noChangeArrowheads="1"/>
          </p:cNvSpPr>
          <p:nvPr/>
        </p:nvSpPr>
        <p:spPr bwMode="auto">
          <a:xfrm>
            <a:off x="1116013" y="3933528"/>
            <a:ext cx="7560419" cy="93526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a:solidFill>
                  <a:srgbClr val="0033CC"/>
                </a:solidFill>
                <a:latin typeface="Times New Roman" pitchFamily="18" charset="0"/>
              </a:rPr>
              <a:t>pupillo-constriction, due to paralysis of the dilator pupillae muscle. The constrictor pupillae muscle acts unantagonized </a:t>
            </a:r>
          </a:p>
        </p:txBody>
      </p:sp>
      <p:sp>
        <p:nvSpPr>
          <p:cNvPr id="153607" name="Rectangle 7"/>
          <p:cNvSpPr>
            <a:spLocks noChangeArrowheads="1"/>
          </p:cNvSpPr>
          <p:nvPr/>
        </p:nvSpPr>
        <p:spPr bwMode="auto">
          <a:xfrm>
            <a:off x="611188" y="3428059"/>
            <a:ext cx="1944687" cy="287559"/>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2-Miosis</a:t>
            </a:r>
            <a:r>
              <a:rPr lang="en-US" sz="2400" dirty="0">
                <a:solidFill>
                  <a:srgbClr val="C00000"/>
                </a:solidFill>
                <a:latin typeface="Times New Roman" pitchFamily="18" charset="0"/>
              </a:rPr>
              <a:t> </a:t>
            </a:r>
          </a:p>
        </p:txBody>
      </p:sp>
      <p:pic>
        <p:nvPicPr>
          <p:cNvPr id="153614" name="Picture 14" descr="AAD_2004_Ptosis_small"/>
          <p:cNvPicPr>
            <a:picLocks noChangeAspect="1" noChangeArrowheads="1"/>
          </p:cNvPicPr>
          <p:nvPr/>
        </p:nvPicPr>
        <p:blipFill>
          <a:blip r:embed="rId2" cstate="print"/>
          <a:srcRect/>
          <a:stretch>
            <a:fillRect/>
          </a:stretch>
        </p:blipFill>
        <p:spPr bwMode="auto">
          <a:xfrm>
            <a:off x="2195737" y="4824909"/>
            <a:ext cx="4248472" cy="1916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wipe(down)">
                                      <p:cBhvr>
                                        <p:cTn id="7" dur="580">
                                          <p:stCondLst>
                                            <p:cond delay="0"/>
                                          </p:stCondLst>
                                        </p:cTn>
                                        <p:tgtEl>
                                          <p:spTgt spid="153602"/>
                                        </p:tgtEl>
                                      </p:cBhvr>
                                    </p:animEffect>
                                    <p:anim calcmode="lin" valueType="num">
                                      <p:cBhvr>
                                        <p:cTn id="8" dur="1822" tmFilter="0,0; 0.14,0.36; 0.43,0.73; 0.71,0.91; 1.0,1.0">
                                          <p:stCondLst>
                                            <p:cond delay="0"/>
                                          </p:stCondLst>
                                        </p:cTn>
                                        <p:tgtEl>
                                          <p:spTgt spid="1536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0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02"/>
                                        </p:tgtEl>
                                      </p:cBhvr>
                                      <p:to x="100000" y="60000"/>
                                    </p:animScale>
                                    <p:animScale>
                                      <p:cBhvr>
                                        <p:cTn id="14" dur="166" decel="50000">
                                          <p:stCondLst>
                                            <p:cond delay="676"/>
                                          </p:stCondLst>
                                        </p:cTn>
                                        <p:tgtEl>
                                          <p:spTgt spid="153602"/>
                                        </p:tgtEl>
                                      </p:cBhvr>
                                      <p:to x="100000" y="100000"/>
                                    </p:animScale>
                                    <p:animScale>
                                      <p:cBhvr>
                                        <p:cTn id="15" dur="26">
                                          <p:stCondLst>
                                            <p:cond delay="1312"/>
                                          </p:stCondLst>
                                        </p:cTn>
                                        <p:tgtEl>
                                          <p:spTgt spid="153602"/>
                                        </p:tgtEl>
                                      </p:cBhvr>
                                      <p:to x="100000" y="80000"/>
                                    </p:animScale>
                                    <p:animScale>
                                      <p:cBhvr>
                                        <p:cTn id="16" dur="166" decel="50000">
                                          <p:stCondLst>
                                            <p:cond delay="1338"/>
                                          </p:stCondLst>
                                        </p:cTn>
                                        <p:tgtEl>
                                          <p:spTgt spid="153602"/>
                                        </p:tgtEl>
                                      </p:cBhvr>
                                      <p:to x="100000" y="100000"/>
                                    </p:animScale>
                                    <p:animScale>
                                      <p:cBhvr>
                                        <p:cTn id="17" dur="26">
                                          <p:stCondLst>
                                            <p:cond delay="1642"/>
                                          </p:stCondLst>
                                        </p:cTn>
                                        <p:tgtEl>
                                          <p:spTgt spid="153602"/>
                                        </p:tgtEl>
                                      </p:cBhvr>
                                      <p:to x="100000" y="90000"/>
                                    </p:animScale>
                                    <p:animScale>
                                      <p:cBhvr>
                                        <p:cTn id="18" dur="166" decel="50000">
                                          <p:stCondLst>
                                            <p:cond delay="1668"/>
                                          </p:stCondLst>
                                        </p:cTn>
                                        <p:tgtEl>
                                          <p:spTgt spid="153602"/>
                                        </p:tgtEl>
                                      </p:cBhvr>
                                      <p:to x="100000" y="100000"/>
                                    </p:animScale>
                                    <p:animScale>
                                      <p:cBhvr>
                                        <p:cTn id="19" dur="26">
                                          <p:stCondLst>
                                            <p:cond delay="1808"/>
                                          </p:stCondLst>
                                        </p:cTn>
                                        <p:tgtEl>
                                          <p:spTgt spid="153602"/>
                                        </p:tgtEl>
                                      </p:cBhvr>
                                      <p:to x="100000" y="95000"/>
                                    </p:animScale>
                                    <p:animScale>
                                      <p:cBhvr>
                                        <p:cTn id="20" dur="166" decel="50000">
                                          <p:stCondLst>
                                            <p:cond delay="1834"/>
                                          </p:stCondLst>
                                        </p:cTn>
                                        <p:tgtEl>
                                          <p:spTgt spid="1536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3">
                                            <p:txEl>
                                              <p:pRg st="0" end="0"/>
                                            </p:txEl>
                                          </p:spTgt>
                                        </p:tgtEl>
                                        <p:attrNameLst>
                                          <p:attrName>style.visibility</p:attrName>
                                        </p:attrNameLst>
                                      </p:cBhvr>
                                      <p:to>
                                        <p:strVal val="visible"/>
                                      </p:to>
                                    </p:set>
                                    <p:anim calcmode="lin" valueType="num">
                                      <p:cBhvr additive="base">
                                        <p:cTn id="25"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04"/>
                                        </p:tgtEl>
                                        <p:attrNameLst>
                                          <p:attrName>style.visibility</p:attrName>
                                        </p:attrNameLst>
                                      </p:cBhvr>
                                      <p:to>
                                        <p:strVal val="visible"/>
                                      </p:to>
                                    </p:set>
                                    <p:anim calcmode="lin" valueType="num">
                                      <p:cBhvr additive="base">
                                        <p:cTn id="31" dur="500" fill="hold"/>
                                        <p:tgtEl>
                                          <p:spTgt spid="153604"/>
                                        </p:tgtEl>
                                        <p:attrNameLst>
                                          <p:attrName>ppt_x</p:attrName>
                                        </p:attrNameLst>
                                      </p:cBhvr>
                                      <p:tavLst>
                                        <p:tav tm="0">
                                          <p:val>
                                            <p:strVal val="#ppt_x"/>
                                          </p:val>
                                        </p:tav>
                                        <p:tav tm="100000">
                                          <p:val>
                                            <p:strVal val="#ppt_x"/>
                                          </p:val>
                                        </p:tav>
                                      </p:tavLst>
                                    </p:anim>
                                    <p:anim calcmode="lin" valueType="num">
                                      <p:cBhvr additive="base">
                                        <p:cTn id="32"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05"/>
                                        </p:tgtEl>
                                        <p:attrNameLst>
                                          <p:attrName>style.visibility</p:attrName>
                                        </p:attrNameLst>
                                      </p:cBhvr>
                                      <p:to>
                                        <p:strVal val="visible"/>
                                      </p:to>
                                    </p:set>
                                    <p:anim calcmode="lin" valueType="num">
                                      <p:cBhvr additive="base">
                                        <p:cTn id="37" dur="500" fill="hold"/>
                                        <p:tgtEl>
                                          <p:spTgt spid="153605"/>
                                        </p:tgtEl>
                                        <p:attrNameLst>
                                          <p:attrName>ppt_x</p:attrName>
                                        </p:attrNameLst>
                                      </p:cBhvr>
                                      <p:tavLst>
                                        <p:tav tm="0">
                                          <p:val>
                                            <p:strVal val="#ppt_x"/>
                                          </p:val>
                                        </p:tav>
                                        <p:tav tm="100000">
                                          <p:val>
                                            <p:strVal val="#ppt_x"/>
                                          </p:val>
                                        </p:tav>
                                      </p:tavLst>
                                    </p:anim>
                                    <p:anim calcmode="lin" valueType="num">
                                      <p:cBhvr additive="base">
                                        <p:cTn id="38"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3614"/>
                                        </p:tgtEl>
                                        <p:attrNameLst>
                                          <p:attrName>style.visibility</p:attrName>
                                        </p:attrNameLst>
                                      </p:cBhvr>
                                      <p:to>
                                        <p:strVal val="visible"/>
                                      </p:to>
                                    </p:set>
                                    <p:anim calcmode="lin" valueType="num">
                                      <p:cBhvr>
                                        <p:cTn id="43" dur="500" fill="hold"/>
                                        <p:tgtEl>
                                          <p:spTgt spid="153614"/>
                                        </p:tgtEl>
                                        <p:attrNameLst>
                                          <p:attrName>ppt_w</p:attrName>
                                        </p:attrNameLst>
                                      </p:cBhvr>
                                      <p:tavLst>
                                        <p:tav tm="0">
                                          <p:val>
                                            <p:fltVal val="0"/>
                                          </p:val>
                                        </p:tav>
                                        <p:tav tm="100000">
                                          <p:val>
                                            <p:strVal val="#ppt_w"/>
                                          </p:val>
                                        </p:tav>
                                      </p:tavLst>
                                    </p:anim>
                                    <p:anim calcmode="lin" valueType="num">
                                      <p:cBhvr>
                                        <p:cTn id="44" dur="500" fill="hold"/>
                                        <p:tgtEl>
                                          <p:spTgt spid="153614"/>
                                        </p:tgtEl>
                                        <p:attrNameLst>
                                          <p:attrName>ppt_h</p:attrName>
                                        </p:attrNameLst>
                                      </p:cBhvr>
                                      <p:tavLst>
                                        <p:tav tm="0">
                                          <p:val>
                                            <p:fltVal val="0"/>
                                          </p:val>
                                        </p:tav>
                                        <p:tav tm="100000">
                                          <p:val>
                                            <p:strVal val="#ppt_h"/>
                                          </p:val>
                                        </p:tav>
                                      </p:tavLst>
                                    </p:anim>
                                    <p:animEffect transition="in" filter="fade">
                                      <p:cBhvr>
                                        <p:cTn id="45" dur="500"/>
                                        <p:tgtEl>
                                          <p:spTgt spid="153614"/>
                                        </p:tgtEl>
                                      </p:cBhvr>
                                    </p:animEffect>
                                  </p:childTnLst>
                                </p:cTn>
                              </p:par>
                              <p:par>
                                <p:cTn id="46" presetID="2" presetClass="exit" presetSubtype="4" fill="hold" nodeType="withEffect">
                                  <p:stCondLst>
                                    <p:cond delay="0"/>
                                  </p:stCondLst>
                                  <p:childTnLst>
                                    <p:anim calcmode="lin" valueType="num">
                                      <p:cBhvr additive="base">
                                        <p:cTn id="47" dur="500"/>
                                        <p:tgtEl>
                                          <p:spTgt spid="153614"/>
                                        </p:tgtEl>
                                        <p:attrNameLst>
                                          <p:attrName>ppt_x</p:attrName>
                                        </p:attrNameLst>
                                      </p:cBhvr>
                                      <p:tavLst>
                                        <p:tav tm="0">
                                          <p:val>
                                            <p:strVal val="ppt_x"/>
                                          </p:val>
                                        </p:tav>
                                        <p:tav tm="100000">
                                          <p:val>
                                            <p:strVal val="ppt_x"/>
                                          </p:val>
                                        </p:tav>
                                      </p:tavLst>
                                    </p:anim>
                                    <p:anim calcmode="lin" valueType="num">
                                      <p:cBhvr additive="base">
                                        <p:cTn id="48" dur="500"/>
                                        <p:tgtEl>
                                          <p:spTgt spid="153614"/>
                                        </p:tgtEl>
                                        <p:attrNameLst>
                                          <p:attrName>ppt_y</p:attrName>
                                        </p:attrNameLst>
                                      </p:cBhvr>
                                      <p:tavLst>
                                        <p:tav tm="0">
                                          <p:val>
                                            <p:strVal val="ppt_y"/>
                                          </p:val>
                                        </p:tav>
                                        <p:tav tm="100000">
                                          <p:val>
                                            <p:strVal val="1+ppt_h/2"/>
                                          </p:val>
                                        </p:tav>
                                      </p:tavLst>
                                    </p:anim>
                                    <p:set>
                                      <p:cBhvr>
                                        <p:cTn id="49" dur="1" fill="hold">
                                          <p:stCondLst>
                                            <p:cond delay="499"/>
                                          </p:stCondLst>
                                        </p:cTn>
                                        <p:tgtEl>
                                          <p:spTgt spid="1536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3607"/>
                                        </p:tgtEl>
                                        <p:attrNameLst>
                                          <p:attrName>style.visibility</p:attrName>
                                        </p:attrNameLst>
                                      </p:cBhvr>
                                      <p:to>
                                        <p:strVal val="visible"/>
                                      </p:to>
                                    </p:set>
                                    <p:anim calcmode="lin" valueType="num">
                                      <p:cBhvr additive="base">
                                        <p:cTn id="54" dur="500" fill="hold"/>
                                        <p:tgtEl>
                                          <p:spTgt spid="153607"/>
                                        </p:tgtEl>
                                        <p:attrNameLst>
                                          <p:attrName>ppt_x</p:attrName>
                                        </p:attrNameLst>
                                      </p:cBhvr>
                                      <p:tavLst>
                                        <p:tav tm="0">
                                          <p:val>
                                            <p:strVal val="#ppt_x"/>
                                          </p:val>
                                        </p:tav>
                                        <p:tav tm="100000">
                                          <p:val>
                                            <p:strVal val="#ppt_x"/>
                                          </p:val>
                                        </p:tav>
                                      </p:tavLst>
                                    </p:anim>
                                    <p:anim calcmode="lin" valueType="num">
                                      <p:cBhvr additive="base">
                                        <p:cTn id="55" dur="500" fill="hold"/>
                                        <p:tgtEl>
                                          <p:spTgt spid="15360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3606"/>
                                        </p:tgtEl>
                                        <p:attrNameLst>
                                          <p:attrName>style.visibility</p:attrName>
                                        </p:attrNameLst>
                                      </p:cBhvr>
                                      <p:to>
                                        <p:strVal val="visible"/>
                                      </p:to>
                                    </p:set>
                                    <p:anim calcmode="lin" valueType="num">
                                      <p:cBhvr additive="base">
                                        <p:cTn id="60" dur="500" fill="hold"/>
                                        <p:tgtEl>
                                          <p:spTgt spid="153606"/>
                                        </p:tgtEl>
                                        <p:attrNameLst>
                                          <p:attrName>ppt_x</p:attrName>
                                        </p:attrNameLst>
                                      </p:cBhvr>
                                      <p:tavLst>
                                        <p:tav tm="0">
                                          <p:val>
                                            <p:strVal val="#ppt_x"/>
                                          </p:val>
                                        </p:tav>
                                        <p:tav tm="100000">
                                          <p:val>
                                            <p:strVal val="#ppt_x"/>
                                          </p:val>
                                        </p:tav>
                                      </p:tavLst>
                                    </p:anim>
                                    <p:anim calcmode="lin" valueType="num">
                                      <p:cBhvr additive="base">
                                        <p:cTn id="61" dur="500" fill="hold"/>
                                        <p:tgtEl>
                                          <p:spTgt spid="153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P spid="153604" grpId="0"/>
      <p:bldP spid="153605" grpId="0"/>
      <p:bldP spid="153606" grpId="0"/>
      <p:bldP spid="1536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611188" y="2708275"/>
            <a:ext cx="3313112"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4-Anhydrosis</a:t>
            </a:r>
            <a:r>
              <a:rPr lang="en-US" sz="2400" dirty="0">
                <a:solidFill>
                  <a:srgbClr val="C00000"/>
                </a:solidFill>
                <a:latin typeface="Times New Roman" pitchFamily="18" charset="0"/>
              </a:rPr>
              <a:t> </a:t>
            </a:r>
          </a:p>
        </p:txBody>
      </p:sp>
      <p:sp>
        <p:nvSpPr>
          <p:cNvPr id="148485" name="Rectangle 5"/>
          <p:cNvSpPr>
            <a:spLocks noChangeArrowheads="1"/>
          </p:cNvSpPr>
          <p:nvPr/>
        </p:nvSpPr>
        <p:spPr bwMode="auto">
          <a:xfrm>
            <a:off x="1258888" y="3429000"/>
            <a:ext cx="770572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dryness of the skin due to absence of sweat secretion on the affected side </a:t>
            </a:r>
          </a:p>
        </p:txBody>
      </p:sp>
      <p:sp>
        <p:nvSpPr>
          <p:cNvPr id="148486" name="Rectangle 6"/>
          <p:cNvSpPr>
            <a:spLocks noChangeArrowheads="1"/>
          </p:cNvSpPr>
          <p:nvPr/>
        </p:nvSpPr>
        <p:spPr bwMode="auto">
          <a:xfrm>
            <a:off x="684213" y="4221163"/>
            <a:ext cx="3313112"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5-Vasodilatation</a:t>
            </a:r>
            <a:r>
              <a:rPr lang="en-US" sz="2400" dirty="0">
                <a:solidFill>
                  <a:srgbClr val="C00000"/>
                </a:solidFill>
                <a:latin typeface="Times New Roman" pitchFamily="18" charset="0"/>
              </a:rPr>
              <a:t> </a:t>
            </a:r>
          </a:p>
        </p:txBody>
      </p:sp>
      <p:sp>
        <p:nvSpPr>
          <p:cNvPr id="148487" name="Rectangle 7"/>
          <p:cNvSpPr>
            <a:spLocks noChangeArrowheads="1"/>
          </p:cNvSpPr>
          <p:nvPr/>
        </p:nvSpPr>
        <p:spPr bwMode="auto">
          <a:xfrm>
            <a:off x="971550" y="4941888"/>
            <a:ext cx="7705725" cy="1368425"/>
          </a:xfrm>
          <a:prstGeom prst="rect">
            <a:avLst/>
          </a:prstGeom>
          <a:noFill/>
          <a:ln w="9525">
            <a:noFill/>
            <a:miter lim="800000"/>
            <a:headEnd/>
            <a:tailEnd/>
          </a:ln>
          <a:effectLst/>
        </p:spPr>
        <p:txBody>
          <a:bodyPr/>
          <a:lstStyle/>
          <a:p>
            <a:pPr marL="457200" indent="-457200" algn="l" rtl="0">
              <a:lnSpc>
                <a:spcPct val="13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 the affected side, so appearing more red than the normal side. This is due to the absence of the sympathetic vasoconstrictor tone to the skin vessels. </a:t>
            </a:r>
          </a:p>
        </p:txBody>
      </p:sp>
      <p:sp>
        <p:nvSpPr>
          <p:cNvPr id="148488" name="Rectangle 8"/>
          <p:cNvSpPr>
            <a:spLocks noChangeArrowheads="1"/>
          </p:cNvSpPr>
          <p:nvPr/>
        </p:nvSpPr>
        <p:spPr bwMode="auto">
          <a:xfrm>
            <a:off x="468313" y="836613"/>
            <a:ext cx="3313112"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3-Enophthalmos</a:t>
            </a:r>
            <a:r>
              <a:rPr lang="en-US" sz="2400" dirty="0">
                <a:solidFill>
                  <a:srgbClr val="C00000"/>
                </a:solidFill>
                <a:latin typeface="Times New Roman" pitchFamily="18" charset="0"/>
              </a:rPr>
              <a:t> </a:t>
            </a:r>
          </a:p>
        </p:txBody>
      </p:sp>
      <p:sp>
        <p:nvSpPr>
          <p:cNvPr id="148489" name="Rectangle 9"/>
          <p:cNvSpPr>
            <a:spLocks noChangeArrowheads="1"/>
          </p:cNvSpPr>
          <p:nvPr/>
        </p:nvSpPr>
        <p:spPr bwMode="auto">
          <a:xfrm>
            <a:off x="1187450" y="1557338"/>
            <a:ext cx="7705725" cy="64770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inward sinking of the eyeball in the orbit due to paralysis of Muller's muscle (in animals).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8"/>
                                        </p:tgtEl>
                                        <p:attrNameLst>
                                          <p:attrName>style.visibility</p:attrName>
                                        </p:attrNameLst>
                                      </p:cBhvr>
                                      <p:to>
                                        <p:strVal val="visible"/>
                                      </p:to>
                                    </p:set>
                                    <p:anim calcmode="lin" valueType="num">
                                      <p:cBhvr additive="base">
                                        <p:cTn id="7" dur="500" fill="hold"/>
                                        <p:tgtEl>
                                          <p:spTgt spid="148488"/>
                                        </p:tgtEl>
                                        <p:attrNameLst>
                                          <p:attrName>ppt_x</p:attrName>
                                        </p:attrNameLst>
                                      </p:cBhvr>
                                      <p:tavLst>
                                        <p:tav tm="0">
                                          <p:val>
                                            <p:strVal val="#ppt_x"/>
                                          </p:val>
                                        </p:tav>
                                        <p:tav tm="100000">
                                          <p:val>
                                            <p:strVal val="#ppt_x"/>
                                          </p:val>
                                        </p:tav>
                                      </p:tavLst>
                                    </p:anim>
                                    <p:anim calcmode="lin" valueType="num">
                                      <p:cBhvr additive="base">
                                        <p:cTn id="8" dur="500" fill="hold"/>
                                        <p:tgtEl>
                                          <p:spTgt spid="1484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9"/>
                                        </p:tgtEl>
                                        <p:attrNameLst>
                                          <p:attrName>style.visibility</p:attrName>
                                        </p:attrNameLst>
                                      </p:cBhvr>
                                      <p:to>
                                        <p:strVal val="visible"/>
                                      </p:to>
                                    </p:set>
                                    <p:anim calcmode="lin" valueType="num">
                                      <p:cBhvr additive="base">
                                        <p:cTn id="13" dur="500" fill="hold"/>
                                        <p:tgtEl>
                                          <p:spTgt spid="148489"/>
                                        </p:tgtEl>
                                        <p:attrNameLst>
                                          <p:attrName>ppt_x</p:attrName>
                                        </p:attrNameLst>
                                      </p:cBhvr>
                                      <p:tavLst>
                                        <p:tav tm="0">
                                          <p:val>
                                            <p:strVal val="#ppt_x"/>
                                          </p:val>
                                        </p:tav>
                                        <p:tav tm="100000">
                                          <p:val>
                                            <p:strVal val="#ppt_x"/>
                                          </p:val>
                                        </p:tav>
                                      </p:tavLst>
                                    </p:anim>
                                    <p:anim calcmode="lin" valueType="num">
                                      <p:cBhvr additive="base">
                                        <p:cTn id="14"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4"/>
                                        </p:tgtEl>
                                        <p:attrNameLst>
                                          <p:attrName>style.visibility</p:attrName>
                                        </p:attrNameLst>
                                      </p:cBhvr>
                                      <p:to>
                                        <p:strVal val="visible"/>
                                      </p:to>
                                    </p:set>
                                    <p:anim calcmode="lin" valueType="num">
                                      <p:cBhvr additive="base">
                                        <p:cTn id="19" dur="500" fill="hold"/>
                                        <p:tgtEl>
                                          <p:spTgt spid="148484"/>
                                        </p:tgtEl>
                                        <p:attrNameLst>
                                          <p:attrName>ppt_x</p:attrName>
                                        </p:attrNameLst>
                                      </p:cBhvr>
                                      <p:tavLst>
                                        <p:tav tm="0">
                                          <p:val>
                                            <p:strVal val="#ppt_x"/>
                                          </p:val>
                                        </p:tav>
                                        <p:tav tm="100000">
                                          <p:val>
                                            <p:strVal val="#ppt_x"/>
                                          </p:val>
                                        </p:tav>
                                      </p:tavLst>
                                    </p:anim>
                                    <p:anim calcmode="lin" valueType="num">
                                      <p:cBhvr additive="base">
                                        <p:cTn id="20" dur="500" fill="hold"/>
                                        <p:tgtEl>
                                          <p:spTgt spid="1484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5"/>
                                        </p:tgtEl>
                                        <p:attrNameLst>
                                          <p:attrName>style.visibility</p:attrName>
                                        </p:attrNameLst>
                                      </p:cBhvr>
                                      <p:to>
                                        <p:strVal val="visible"/>
                                      </p:to>
                                    </p:set>
                                    <p:anim calcmode="lin" valueType="num">
                                      <p:cBhvr additive="base">
                                        <p:cTn id="25" dur="500" fill="hold"/>
                                        <p:tgtEl>
                                          <p:spTgt spid="148485"/>
                                        </p:tgtEl>
                                        <p:attrNameLst>
                                          <p:attrName>ppt_x</p:attrName>
                                        </p:attrNameLst>
                                      </p:cBhvr>
                                      <p:tavLst>
                                        <p:tav tm="0">
                                          <p:val>
                                            <p:strVal val="#ppt_x"/>
                                          </p:val>
                                        </p:tav>
                                        <p:tav tm="100000">
                                          <p:val>
                                            <p:strVal val="#ppt_x"/>
                                          </p:val>
                                        </p:tav>
                                      </p:tavLst>
                                    </p:anim>
                                    <p:anim calcmode="lin" valueType="num">
                                      <p:cBhvr additive="base">
                                        <p:cTn id="26" dur="500" fill="hold"/>
                                        <p:tgtEl>
                                          <p:spTgt spid="1484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8486"/>
                                        </p:tgtEl>
                                        <p:attrNameLst>
                                          <p:attrName>style.visibility</p:attrName>
                                        </p:attrNameLst>
                                      </p:cBhvr>
                                      <p:to>
                                        <p:strVal val="visible"/>
                                      </p:to>
                                    </p:set>
                                    <p:anim calcmode="lin" valueType="num">
                                      <p:cBhvr additive="base">
                                        <p:cTn id="31" dur="500" fill="hold"/>
                                        <p:tgtEl>
                                          <p:spTgt spid="148486"/>
                                        </p:tgtEl>
                                        <p:attrNameLst>
                                          <p:attrName>ppt_x</p:attrName>
                                        </p:attrNameLst>
                                      </p:cBhvr>
                                      <p:tavLst>
                                        <p:tav tm="0">
                                          <p:val>
                                            <p:strVal val="#ppt_x"/>
                                          </p:val>
                                        </p:tav>
                                        <p:tav tm="100000">
                                          <p:val>
                                            <p:strVal val="#ppt_x"/>
                                          </p:val>
                                        </p:tav>
                                      </p:tavLst>
                                    </p:anim>
                                    <p:anim calcmode="lin" valueType="num">
                                      <p:cBhvr additive="base">
                                        <p:cTn id="32" dur="500" fill="hold"/>
                                        <p:tgtEl>
                                          <p:spTgt spid="1484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8487"/>
                                        </p:tgtEl>
                                        <p:attrNameLst>
                                          <p:attrName>style.visibility</p:attrName>
                                        </p:attrNameLst>
                                      </p:cBhvr>
                                      <p:to>
                                        <p:strVal val="visible"/>
                                      </p:to>
                                    </p:set>
                                    <p:anim calcmode="lin" valueType="num">
                                      <p:cBhvr additive="base">
                                        <p:cTn id="37" dur="500" fill="hold"/>
                                        <p:tgtEl>
                                          <p:spTgt spid="148487"/>
                                        </p:tgtEl>
                                        <p:attrNameLst>
                                          <p:attrName>ppt_x</p:attrName>
                                        </p:attrNameLst>
                                      </p:cBhvr>
                                      <p:tavLst>
                                        <p:tav tm="0">
                                          <p:val>
                                            <p:strVal val="#ppt_x"/>
                                          </p:val>
                                        </p:tav>
                                        <p:tav tm="100000">
                                          <p:val>
                                            <p:strVal val="#ppt_x"/>
                                          </p:val>
                                        </p:tav>
                                      </p:tavLst>
                                    </p:anim>
                                    <p:anim calcmode="lin" valueType="num">
                                      <p:cBhvr additive="base">
                                        <p:cTn id="38" dur="500" fill="hold"/>
                                        <p:tgtEl>
                                          <p:spTgt spid="148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85" grpId="0"/>
      <p:bldP spid="148486" grpId="0"/>
      <p:bldP spid="148487" grpId="0"/>
      <p:bldP spid="148488" grpId="0"/>
      <p:bldP spid="1484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42988" y="765175"/>
            <a:ext cx="7772400" cy="568325"/>
          </a:xfrm>
        </p:spPr>
        <p:txBody>
          <a:bodyPr/>
          <a:lstStyle/>
          <a:p>
            <a:r>
              <a:rPr lang="en-US" sz="3200" b="1"/>
              <a:t>[B] Cardiopulmonary  (thoracic) division</a:t>
            </a:r>
            <a:r>
              <a:rPr lang="en-US" sz="3200"/>
              <a:t> </a:t>
            </a:r>
          </a:p>
        </p:txBody>
      </p:sp>
      <p:sp>
        <p:nvSpPr>
          <p:cNvPr id="149507" name="Rectangle 3"/>
          <p:cNvSpPr>
            <a:spLocks noGrp="1" noChangeArrowheads="1"/>
          </p:cNvSpPr>
          <p:nvPr>
            <p:ph type="body" idx="1"/>
          </p:nvPr>
        </p:nvSpPr>
        <p:spPr>
          <a:xfrm>
            <a:off x="3132138" y="1412875"/>
            <a:ext cx="2857500" cy="463550"/>
          </a:xfrm>
        </p:spPr>
        <p:txBody>
          <a:bodyPr/>
          <a:lstStyle/>
          <a:p>
            <a:pPr>
              <a:buFont typeface="Wingdings" pitchFamily="2" charset="2"/>
              <a:buNone/>
            </a:pPr>
            <a:r>
              <a:rPr lang="en-US" sz="2000" b="1" dirty="0">
                <a:solidFill>
                  <a:srgbClr val="0033CC"/>
                </a:solidFill>
              </a:rPr>
              <a:t>to thoracic structures </a:t>
            </a:r>
          </a:p>
        </p:txBody>
      </p:sp>
      <p:sp>
        <p:nvSpPr>
          <p:cNvPr id="149508" name="Rectangle 4"/>
          <p:cNvSpPr>
            <a:spLocks noChangeArrowheads="1"/>
          </p:cNvSpPr>
          <p:nvPr/>
        </p:nvSpPr>
        <p:spPr bwMode="auto">
          <a:xfrm>
            <a:off x="755650" y="1989138"/>
            <a:ext cx="3384550" cy="50323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Preganglionic</a:t>
            </a:r>
            <a:r>
              <a:rPr lang="en-US" sz="2000" b="1" dirty="0">
                <a:solidFill>
                  <a:srgbClr val="FF0000"/>
                </a:solidFill>
                <a:latin typeface="Times New Roman" pitchFamily="18" charset="0"/>
              </a:rPr>
              <a:t> fibers </a:t>
            </a:r>
          </a:p>
        </p:txBody>
      </p:sp>
      <p:sp>
        <p:nvSpPr>
          <p:cNvPr id="149509" name="Rectangle 5"/>
          <p:cNvSpPr>
            <a:spLocks noChangeArrowheads="1"/>
          </p:cNvSpPr>
          <p:nvPr/>
        </p:nvSpPr>
        <p:spPr bwMode="auto">
          <a:xfrm>
            <a:off x="1835150" y="2636838"/>
            <a:ext cx="6697290" cy="86417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arise from the upper 4 thoracic segments. They relay in the cervical and upper 4 thoracic </a:t>
            </a:r>
            <a:r>
              <a:rPr lang="en-US" sz="2000" b="1" dirty="0" err="1">
                <a:solidFill>
                  <a:srgbClr val="0033CC"/>
                </a:solidFill>
                <a:latin typeface="Times New Roman" pitchFamily="18" charset="0"/>
              </a:rPr>
              <a:t>ganlglia</a:t>
            </a:r>
            <a:r>
              <a:rPr lang="en-US" sz="2000" dirty="0">
                <a:solidFill>
                  <a:srgbClr val="0033CC"/>
                </a:solidFill>
                <a:latin typeface="Times New Roman" pitchFamily="18" charset="0"/>
              </a:rPr>
              <a:t> </a:t>
            </a:r>
          </a:p>
        </p:txBody>
      </p:sp>
      <p:sp>
        <p:nvSpPr>
          <p:cNvPr id="149510" name="Rectangle 6"/>
          <p:cNvSpPr>
            <a:spLocks noChangeArrowheads="1"/>
          </p:cNvSpPr>
          <p:nvPr/>
        </p:nvSpPr>
        <p:spPr bwMode="auto">
          <a:xfrm>
            <a:off x="755650" y="3789363"/>
            <a:ext cx="3384550" cy="50323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FF0000"/>
                </a:solidFill>
                <a:latin typeface="Times New Roman" pitchFamily="18" charset="0"/>
              </a:rPr>
              <a:t>Postganglionic fiber</a:t>
            </a:r>
            <a:r>
              <a:rPr lang="en-US" sz="2000" dirty="0">
                <a:solidFill>
                  <a:srgbClr val="FF0000"/>
                </a:solidFill>
                <a:latin typeface="Times New Roman" pitchFamily="18" charset="0"/>
              </a:rPr>
              <a:t> </a:t>
            </a:r>
          </a:p>
        </p:txBody>
      </p:sp>
      <p:sp>
        <p:nvSpPr>
          <p:cNvPr id="149511" name="Rectangle 7"/>
          <p:cNvSpPr>
            <a:spLocks noChangeArrowheads="1"/>
          </p:cNvSpPr>
          <p:nvPr/>
        </p:nvSpPr>
        <p:spPr bwMode="auto">
          <a:xfrm>
            <a:off x="1547813" y="4724400"/>
            <a:ext cx="6912619" cy="122488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form the superficial and deep cardiopulmonary plexuses which supply: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8"/>
                                        </p:tgtEl>
                                        <p:attrNameLst>
                                          <p:attrName>style.visibility</p:attrName>
                                        </p:attrNameLst>
                                      </p:cBhvr>
                                      <p:to>
                                        <p:strVal val="visible"/>
                                      </p:to>
                                    </p:set>
                                    <p:anim calcmode="lin" valueType="num">
                                      <p:cBhvr additive="base">
                                        <p:cTn id="13" dur="500" fill="hold"/>
                                        <p:tgtEl>
                                          <p:spTgt spid="149508"/>
                                        </p:tgtEl>
                                        <p:attrNameLst>
                                          <p:attrName>ppt_x</p:attrName>
                                        </p:attrNameLst>
                                      </p:cBhvr>
                                      <p:tavLst>
                                        <p:tav tm="0">
                                          <p:val>
                                            <p:strVal val="#ppt_x"/>
                                          </p:val>
                                        </p:tav>
                                        <p:tav tm="100000">
                                          <p:val>
                                            <p:strVal val="#ppt_x"/>
                                          </p:val>
                                        </p:tav>
                                      </p:tavLst>
                                    </p:anim>
                                    <p:anim calcmode="lin" valueType="num">
                                      <p:cBhvr additive="base">
                                        <p:cTn id="14"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9"/>
                                        </p:tgtEl>
                                        <p:attrNameLst>
                                          <p:attrName>style.visibility</p:attrName>
                                        </p:attrNameLst>
                                      </p:cBhvr>
                                      <p:to>
                                        <p:strVal val="visible"/>
                                      </p:to>
                                    </p:set>
                                    <p:anim calcmode="lin" valueType="num">
                                      <p:cBhvr additive="base">
                                        <p:cTn id="19" dur="500" fill="hold"/>
                                        <p:tgtEl>
                                          <p:spTgt spid="149509"/>
                                        </p:tgtEl>
                                        <p:attrNameLst>
                                          <p:attrName>ppt_x</p:attrName>
                                        </p:attrNameLst>
                                      </p:cBhvr>
                                      <p:tavLst>
                                        <p:tav tm="0">
                                          <p:val>
                                            <p:strVal val="#ppt_x"/>
                                          </p:val>
                                        </p:tav>
                                        <p:tav tm="100000">
                                          <p:val>
                                            <p:strVal val="#ppt_x"/>
                                          </p:val>
                                        </p:tav>
                                      </p:tavLst>
                                    </p:anim>
                                    <p:anim calcmode="lin" valueType="num">
                                      <p:cBhvr additive="base">
                                        <p:cTn id="20" dur="500" fill="hold"/>
                                        <p:tgtEl>
                                          <p:spTgt spid="1495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10"/>
                                        </p:tgtEl>
                                        <p:attrNameLst>
                                          <p:attrName>style.visibility</p:attrName>
                                        </p:attrNameLst>
                                      </p:cBhvr>
                                      <p:to>
                                        <p:strVal val="visible"/>
                                      </p:to>
                                    </p:set>
                                    <p:anim calcmode="lin" valueType="num">
                                      <p:cBhvr additive="base">
                                        <p:cTn id="25" dur="500" fill="hold"/>
                                        <p:tgtEl>
                                          <p:spTgt spid="149510"/>
                                        </p:tgtEl>
                                        <p:attrNameLst>
                                          <p:attrName>ppt_x</p:attrName>
                                        </p:attrNameLst>
                                      </p:cBhvr>
                                      <p:tavLst>
                                        <p:tav tm="0">
                                          <p:val>
                                            <p:strVal val="#ppt_x"/>
                                          </p:val>
                                        </p:tav>
                                        <p:tav tm="100000">
                                          <p:val>
                                            <p:strVal val="#ppt_x"/>
                                          </p:val>
                                        </p:tav>
                                      </p:tavLst>
                                    </p:anim>
                                    <p:anim calcmode="lin" valueType="num">
                                      <p:cBhvr additive="base">
                                        <p:cTn id="26"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9511"/>
                                        </p:tgtEl>
                                        <p:attrNameLst>
                                          <p:attrName>style.visibility</p:attrName>
                                        </p:attrNameLst>
                                      </p:cBhvr>
                                      <p:to>
                                        <p:strVal val="visible"/>
                                      </p:to>
                                    </p:set>
                                    <p:anim calcmode="lin" valueType="num">
                                      <p:cBhvr additive="base">
                                        <p:cTn id="31" dur="500" fill="hold"/>
                                        <p:tgtEl>
                                          <p:spTgt spid="149511"/>
                                        </p:tgtEl>
                                        <p:attrNameLst>
                                          <p:attrName>ppt_x</p:attrName>
                                        </p:attrNameLst>
                                      </p:cBhvr>
                                      <p:tavLst>
                                        <p:tav tm="0">
                                          <p:val>
                                            <p:strVal val="#ppt_x"/>
                                          </p:val>
                                        </p:tav>
                                        <p:tav tm="100000">
                                          <p:val>
                                            <p:strVal val="#ppt_x"/>
                                          </p:val>
                                        </p:tav>
                                      </p:tavLst>
                                    </p:anim>
                                    <p:anim calcmode="lin" valueType="num">
                                      <p:cBhvr additive="base">
                                        <p:cTn id="32"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P spid="149508" grpId="0"/>
      <p:bldP spid="149509" grpId="0"/>
      <p:bldP spid="149510" grpId="0"/>
      <p:bldP spid="1495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1042988" y="981075"/>
            <a:ext cx="1944687" cy="43338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400" b="1" dirty="0">
                <a:solidFill>
                  <a:srgbClr val="FF0000"/>
                </a:solidFill>
                <a:latin typeface="Times New Roman" pitchFamily="18" charset="0"/>
              </a:rPr>
              <a:t>1-The heart</a:t>
            </a:r>
            <a:r>
              <a:rPr lang="en-US" sz="2400" dirty="0">
                <a:solidFill>
                  <a:srgbClr val="FF0000"/>
                </a:solidFill>
                <a:latin typeface="Times New Roman" pitchFamily="18" charset="0"/>
              </a:rPr>
              <a:t> </a:t>
            </a:r>
          </a:p>
        </p:txBody>
      </p:sp>
      <p:sp>
        <p:nvSpPr>
          <p:cNvPr id="150533" name="Rectangle 5"/>
          <p:cNvSpPr>
            <a:spLocks noChangeArrowheads="1"/>
          </p:cNvSpPr>
          <p:nvPr/>
        </p:nvSpPr>
        <p:spPr bwMode="auto">
          <a:xfrm>
            <a:off x="755576" y="1700808"/>
            <a:ext cx="7920880" cy="1584176"/>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 They stimulate all the properties of </a:t>
            </a:r>
            <a:r>
              <a:rPr lang="en-US" sz="2000" b="1" dirty="0">
                <a:solidFill>
                  <a:srgbClr val="FF0000"/>
                </a:solidFill>
                <a:latin typeface="Times New Roman" pitchFamily="18" charset="0"/>
              </a:rPr>
              <a:t>the cardiac muscle </a:t>
            </a:r>
            <a:r>
              <a:rPr lang="en-US" sz="2000" b="1" dirty="0">
                <a:solidFill>
                  <a:srgbClr val="0033CC"/>
                </a:solidFill>
                <a:latin typeface="Times New Roman" pitchFamily="18" charset="0"/>
              </a:rPr>
              <a:t>(contractility, </a:t>
            </a:r>
            <a:r>
              <a:rPr lang="en-US" sz="2000" b="1" dirty="0" err="1">
                <a:solidFill>
                  <a:srgbClr val="0033CC"/>
                </a:solidFill>
                <a:latin typeface="Times New Roman" pitchFamily="18" charset="0"/>
              </a:rPr>
              <a:t>rhythmicity</a:t>
            </a:r>
            <a:r>
              <a:rPr lang="en-US" sz="2000" b="1" dirty="0">
                <a:solidFill>
                  <a:srgbClr val="0033CC"/>
                </a:solidFill>
                <a:latin typeface="Times New Roman" pitchFamily="18" charset="0"/>
              </a:rPr>
              <a:t>, conductivity and excitability) and increase its metabolism &amp; O</a:t>
            </a:r>
            <a:r>
              <a:rPr lang="en-US" sz="2000" b="1" baseline="-25000" dirty="0">
                <a:solidFill>
                  <a:srgbClr val="0033CC"/>
                </a:solidFill>
                <a:latin typeface="Times New Roman" pitchFamily="18" charset="0"/>
              </a:rPr>
              <a:t>2</a:t>
            </a:r>
            <a:r>
              <a:rPr lang="en-US" sz="2000" b="1" dirty="0">
                <a:solidFill>
                  <a:srgbClr val="0033CC"/>
                </a:solidFill>
                <a:latin typeface="Times New Roman" pitchFamily="18" charset="0"/>
              </a:rPr>
              <a:t> consumption .</a:t>
            </a:r>
          </a:p>
        </p:txBody>
      </p:sp>
      <p:sp>
        <p:nvSpPr>
          <p:cNvPr id="150534" name="Rectangle 6"/>
          <p:cNvSpPr>
            <a:spLocks noChangeArrowheads="1"/>
          </p:cNvSpPr>
          <p:nvPr/>
        </p:nvSpPr>
        <p:spPr bwMode="auto">
          <a:xfrm>
            <a:off x="684213" y="3933825"/>
            <a:ext cx="7921625" cy="1827213"/>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b- Coronary vessels: Direct effect is </a:t>
            </a:r>
            <a:r>
              <a:rPr lang="en-US" sz="2000" b="1" dirty="0">
                <a:solidFill>
                  <a:srgbClr val="FF0000"/>
                </a:solidFill>
                <a:latin typeface="Times New Roman" pitchFamily="18" charset="0"/>
              </a:rPr>
              <a:t>vasoconstriction</a:t>
            </a:r>
            <a:r>
              <a:rPr lang="en-US" sz="2000" b="1" dirty="0">
                <a:latin typeface="Times New Roman" pitchFamily="18" charset="0"/>
              </a:rPr>
              <a:t>, </a:t>
            </a:r>
            <a:r>
              <a:rPr lang="en-US" sz="2000" b="1" dirty="0">
                <a:solidFill>
                  <a:srgbClr val="0033CC"/>
                </a:solidFill>
                <a:latin typeface="Times New Roman" pitchFamily="18" charset="0"/>
              </a:rPr>
              <a:t>but coronary vessels </a:t>
            </a:r>
            <a:r>
              <a:rPr lang="en-US" sz="2000" b="1" dirty="0">
                <a:solidFill>
                  <a:srgbClr val="FF0000"/>
                </a:solidFill>
                <a:latin typeface="Times New Roman" pitchFamily="18" charset="0"/>
              </a:rPr>
              <a:t>dilate</a:t>
            </a:r>
            <a:r>
              <a:rPr lang="en-US" sz="2000" b="1" dirty="0">
                <a:latin typeface="Times New Roman" pitchFamily="18" charset="0"/>
              </a:rPr>
              <a:t> </a:t>
            </a:r>
            <a:r>
              <a:rPr lang="en-US" sz="2000" b="1" dirty="0">
                <a:solidFill>
                  <a:srgbClr val="0033CC"/>
                </a:solidFill>
                <a:latin typeface="Times New Roman" pitchFamily="18" charset="0"/>
              </a:rPr>
              <a:t>due to increased </a:t>
            </a:r>
            <a:r>
              <a:rPr lang="en-US" sz="2000" b="1" dirty="0">
                <a:solidFill>
                  <a:srgbClr val="FF0000"/>
                </a:solidFill>
                <a:latin typeface="Times New Roman" pitchFamily="18" charset="0"/>
              </a:rPr>
              <a:t>metabolism</a:t>
            </a:r>
            <a:r>
              <a:rPr lang="en-US" sz="2000" b="1" dirty="0">
                <a:latin typeface="Times New Roman" pitchFamily="18" charset="0"/>
              </a:rPr>
              <a:t> o</a:t>
            </a:r>
            <a:r>
              <a:rPr lang="en-US" sz="2000" b="1" dirty="0">
                <a:solidFill>
                  <a:srgbClr val="0033CC"/>
                </a:solidFill>
                <a:latin typeface="Times New Roman" pitchFamily="18" charset="0"/>
              </a:rPr>
              <a:t>f the heart that decrease O2 concentration (</a:t>
            </a:r>
            <a:r>
              <a:rPr lang="en-US" sz="2000" b="1" dirty="0">
                <a:solidFill>
                  <a:srgbClr val="FF0000"/>
                </a:solidFill>
                <a:latin typeface="Times New Roman" pitchFamily="18" charset="0"/>
              </a:rPr>
              <a:t>indirect effect</a:t>
            </a:r>
            <a:r>
              <a:rPr lang="en-US" sz="2000" b="1" dirty="0">
                <a:solidFill>
                  <a:srgbClr val="0033CC"/>
                </a:solidFill>
                <a:latin typeface="Times New Roman" pitchFamily="18" charset="0"/>
              </a:rPr>
              <a:t>). The metabolites itself cause direct dilatation</a:t>
            </a:r>
            <a:r>
              <a:rPr lang="en-US" sz="2000" dirty="0">
                <a:solidFill>
                  <a:srgbClr val="0033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anim calcmode="lin" valueType="num">
                                      <p:cBhvr additive="base">
                                        <p:cTn id="7" dur="500" fill="hold"/>
                                        <p:tgtEl>
                                          <p:spTgt spid="150533"/>
                                        </p:tgtEl>
                                        <p:attrNameLst>
                                          <p:attrName>ppt_x</p:attrName>
                                        </p:attrNameLst>
                                      </p:cBhvr>
                                      <p:tavLst>
                                        <p:tav tm="0">
                                          <p:val>
                                            <p:strVal val="#ppt_x"/>
                                          </p:val>
                                        </p:tav>
                                        <p:tav tm="100000">
                                          <p:val>
                                            <p:strVal val="#ppt_x"/>
                                          </p:val>
                                        </p:tav>
                                      </p:tavLst>
                                    </p:anim>
                                    <p:anim calcmode="lin" valueType="num">
                                      <p:cBhvr additive="base">
                                        <p:cTn id="8" dur="500" fill="hold"/>
                                        <p:tgtEl>
                                          <p:spTgt spid="150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0534"/>
                                        </p:tgtEl>
                                        <p:attrNameLst>
                                          <p:attrName>style.visibility</p:attrName>
                                        </p:attrNameLst>
                                      </p:cBhvr>
                                      <p:to>
                                        <p:strVal val="visible"/>
                                      </p:to>
                                    </p:set>
                                    <p:anim calcmode="lin" valueType="num">
                                      <p:cBhvr additive="base">
                                        <p:cTn id="13" dur="500" fill="hold"/>
                                        <p:tgtEl>
                                          <p:spTgt spid="150534"/>
                                        </p:tgtEl>
                                        <p:attrNameLst>
                                          <p:attrName>ppt_x</p:attrName>
                                        </p:attrNameLst>
                                      </p:cBhvr>
                                      <p:tavLst>
                                        <p:tav tm="0">
                                          <p:val>
                                            <p:strVal val="#ppt_x"/>
                                          </p:val>
                                        </p:tav>
                                        <p:tav tm="100000">
                                          <p:val>
                                            <p:strVal val="#ppt_x"/>
                                          </p:val>
                                        </p:tav>
                                      </p:tavLst>
                                    </p:anim>
                                    <p:anim calcmode="lin" valueType="num">
                                      <p:cBhvr additive="base">
                                        <p:cTn id="14" dur="500" fill="hold"/>
                                        <p:tgtEl>
                                          <p:spTgt spid="150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P spid="1505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0113" y="692150"/>
            <a:ext cx="2376487" cy="711200"/>
          </a:xfrm>
        </p:spPr>
        <p:txBody>
          <a:bodyPr/>
          <a:lstStyle/>
          <a:p>
            <a:r>
              <a:rPr lang="en-US" sz="3200" b="1"/>
              <a:t>2-The Lung</a:t>
            </a:r>
            <a:r>
              <a:rPr lang="en-US" sz="3200"/>
              <a:t> </a:t>
            </a:r>
          </a:p>
        </p:txBody>
      </p:sp>
      <p:sp>
        <p:nvSpPr>
          <p:cNvPr id="145411" name="Rectangle 3"/>
          <p:cNvSpPr>
            <a:spLocks noGrp="1" noChangeArrowheads="1"/>
          </p:cNvSpPr>
          <p:nvPr>
            <p:ph type="body" idx="1"/>
          </p:nvPr>
        </p:nvSpPr>
        <p:spPr>
          <a:xfrm>
            <a:off x="684213" y="1628775"/>
            <a:ext cx="4297362" cy="534988"/>
          </a:xfrm>
        </p:spPr>
        <p:txBody>
          <a:bodyPr/>
          <a:lstStyle/>
          <a:p>
            <a:pPr>
              <a:lnSpc>
                <a:spcPct val="90000"/>
              </a:lnSpc>
            </a:pPr>
            <a:r>
              <a:rPr lang="en-US" sz="2400" b="1"/>
              <a:t>a-Bronchi</a:t>
            </a:r>
            <a:r>
              <a:rPr lang="en-US" sz="2400"/>
              <a:t> </a:t>
            </a:r>
          </a:p>
        </p:txBody>
      </p:sp>
      <p:sp>
        <p:nvSpPr>
          <p:cNvPr id="145412" name="Rectangle 4"/>
          <p:cNvSpPr>
            <a:spLocks noChangeArrowheads="1"/>
          </p:cNvSpPr>
          <p:nvPr/>
        </p:nvSpPr>
        <p:spPr bwMode="auto">
          <a:xfrm>
            <a:off x="1476375" y="2205038"/>
            <a:ext cx="6697663" cy="53498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err="1">
                <a:solidFill>
                  <a:srgbClr val="FF0000"/>
                </a:solidFill>
                <a:latin typeface="Times New Roman" pitchFamily="18" charset="0"/>
              </a:rPr>
              <a:t>Bronchodilation</a:t>
            </a:r>
            <a:r>
              <a:rPr lang="en-US" sz="2000" dirty="0">
                <a:latin typeface="Times New Roman" pitchFamily="18" charset="0"/>
              </a:rPr>
              <a:t> and </a:t>
            </a:r>
            <a:r>
              <a:rPr lang="en-US" sz="2000" dirty="0">
                <a:solidFill>
                  <a:srgbClr val="FF0000"/>
                </a:solidFill>
                <a:latin typeface="Times New Roman" pitchFamily="18" charset="0"/>
              </a:rPr>
              <a:t>inhibition</a:t>
            </a:r>
            <a:r>
              <a:rPr lang="en-US" sz="2000" dirty="0">
                <a:latin typeface="Times New Roman" pitchFamily="18" charset="0"/>
              </a:rPr>
              <a:t> </a:t>
            </a:r>
            <a:r>
              <a:rPr lang="en-US" sz="2000" dirty="0">
                <a:solidFill>
                  <a:srgbClr val="0033CC"/>
                </a:solidFill>
                <a:latin typeface="Times New Roman" pitchFamily="18" charset="0"/>
              </a:rPr>
              <a:t>of bronchial secretions. </a:t>
            </a:r>
          </a:p>
        </p:txBody>
      </p:sp>
      <p:sp>
        <p:nvSpPr>
          <p:cNvPr id="145413" name="Rectangle 5"/>
          <p:cNvSpPr>
            <a:spLocks noChangeArrowheads="1"/>
          </p:cNvSpPr>
          <p:nvPr/>
        </p:nvSpPr>
        <p:spPr bwMode="auto">
          <a:xfrm>
            <a:off x="1331913" y="4797425"/>
            <a:ext cx="6408737"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This widens the air passages lead to better ventilation </a:t>
            </a:r>
          </a:p>
        </p:txBody>
      </p:sp>
      <p:sp>
        <p:nvSpPr>
          <p:cNvPr id="145414" name="Rectangle 6"/>
          <p:cNvSpPr>
            <a:spLocks noChangeArrowheads="1"/>
          </p:cNvSpPr>
          <p:nvPr/>
        </p:nvSpPr>
        <p:spPr bwMode="auto">
          <a:xfrm>
            <a:off x="1042988" y="3068638"/>
            <a:ext cx="4297362" cy="53498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b- Pulmonary vessels</a:t>
            </a:r>
          </a:p>
        </p:txBody>
      </p:sp>
      <p:sp>
        <p:nvSpPr>
          <p:cNvPr id="145415" name="Rectangle 7"/>
          <p:cNvSpPr>
            <a:spLocks noChangeArrowheads="1"/>
          </p:cNvSpPr>
          <p:nvPr/>
        </p:nvSpPr>
        <p:spPr bwMode="auto">
          <a:xfrm>
            <a:off x="2268538" y="3860800"/>
            <a:ext cx="2881312" cy="53498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vasoconstriction </a:t>
            </a:r>
            <a:r>
              <a:rPr lang="en-US" sz="2000" dirty="0">
                <a:latin typeface="Times New Roman" pitchFamily="18" charset="0"/>
              </a:rPr>
              <a:t>(</a:t>
            </a:r>
            <a:r>
              <a:rPr lang="en-US" sz="2000" b="1" dirty="0">
                <a:solidFill>
                  <a:srgbClr val="FF0000"/>
                </a:solidFill>
                <a:latin typeface="Times New Roman" pitchFamily="18" charset="0"/>
              </a:rPr>
              <a:t>VC</a:t>
            </a:r>
            <a:r>
              <a:rPr lang="en-US" sz="2000" dirty="0">
                <a:latin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additive="base">
                                        <p:cTn id="13" dur="500" fill="hold"/>
                                        <p:tgtEl>
                                          <p:spTgt spid="145412"/>
                                        </p:tgtEl>
                                        <p:attrNameLst>
                                          <p:attrName>ppt_x</p:attrName>
                                        </p:attrNameLst>
                                      </p:cBhvr>
                                      <p:tavLst>
                                        <p:tav tm="0">
                                          <p:val>
                                            <p:strVal val="#ppt_x"/>
                                          </p:val>
                                        </p:tav>
                                        <p:tav tm="100000">
                                          <p:val>
                                            <p:strVal val="#ppt_x"/>
                                          </p:val>
                                        </p:tav>
                                      </p:tavLst>
                                    </p:anim>
                                    <p:anim calcmode="lin" valueType="num">
                                      <p:cBhvr additive="base">
                                        <p:cTn id="14" dur="500" fill="hold"/>
                                        <p:tgtEl>
                                          <p:spTgt spid="145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4"/>
                                        </p:tgtEl>
                                        <p:attrNameLst>
                                          <p:attrName>style.visibility</p:attrName>
                                        </p:attrNameLst>
                                      </p:cBhvr>
                                      <p:to>
                                        <p:strVal val="visible"/>
                                      </p:to>
                                    </p:set>
                                    <p:anim calcmode="lin" valueType="num">
                                      <p:cBhvr additive="base">
                                        <p:cTn id="19" dur="500" fill="hold"/>
                                        <p:tgtEl>
                                          <p:spTgt spid="145414"/>
                                        </p:tgtEl>
                                        <p:attrNameLst>
                                          <p:attrName>ppt_x</p:attrName>
                                        </p:attrNameLst>
                                      </p:cBhvr>
                                      <p:tavLst>
                                        <p:tav tm="0">
                                          <p:val>
                                            <p:strVal val="#ppt_x"/>
                                          </p:val>
                                        </p:tav>
                                        <p:tav tm="100000">
                                          <p:val>
                                            <p:strVal val="#ppt_x"/>
                                          </p:val>
                                        </p:tav>
                                      </p:tavLst>
                                    </p:anim>
                                    <p:anim calcmode="lin" valueType="num">
                                      <p:cBhvr additive="base">
                                        <p:cTn id="20" dur="500" fill="hold"/>
                                        <p:tgtEl>
                                          <p:spTgt spid="145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5"/>
                                        </p:tgtEl>
                                        <p:attrNameLst>
                                          <p:attrName>style.visibility</p:attrName>
                                        </p:attrNameLst>
                                      </p:cBhvr>
                                      <p:to>
                                        <p:strVal val="visible"/>
                                      </p:to>
                                    </p:set>
                                    <p:anim calcmode="lin" valueType="num">
                                      <p:cBhvr additive="base">
                                        <p:cTn id="25" dur="500" fill="hold"/>
                                        <p:tgtEl>
                                          <p:spTgt spid="145415"/>
                                        </p:tgtEl>
                                        <p:attrNameLst>
                                          <p:attrName>ppt_x</p:attrName>
                                        </p:attrNameLst>
                                      </p:cBhvr>
                                      <p:tavLst>
                                        <p:tav tm="0">
                                          <p:val>
                                            <p:strVal val="#ppt_x"/>
                                          </p:val>
                                        </p:tav>
                                        <p:tav tm="100000">
                                          <p:val>
                                            <p:strVal val="#ppt_x"/>
                                          </p:val>
                                        </p:tav>
                                      </p:tavLst>
                                    </p:anim>
                                    <p:anim calcmode="lin" valueType="num">
                                      <p:cBhvr additive="base">
                                        <p:cTn id="26" dur="500" fill="hold"/>
                                        <p:tgtEl>
                                          <p:spTgt spid="1454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3"/>
                                        </p:tgtEl>
                                        <p:attrNameLst>
                                          <p:attrName>style.visibility</p:attrName>
                                        </p:attrNameLst>
                                      </p:cBhvr>
                                      <p:to>
                                        <p:strVal val="visible"/>
                                      </p:to>
                                    </p:set>
                                    <p:anim calcmode="lin" valueType="num">
                                      <p:cBhvr additive="base">
                                        <p:cTn id="31" dur="500" fill="hold"/>
                                        <p:tgtEl>
                                          <p:spTgt spid="145413"/>
                                        </p:tgtEl>
                                        <p:attrNameLst>
                                          <p:attrName>ppt_x</p:attrName>
                                        </p:attrNameLst>
                                      </p:cBhvr>
                                      <p:tavLst>
                                        <p:tav tm="0">
                                          <p:val>
                                            <p:strVal val="#ppt_x"/>
                                          </p:val>
                                        </p:tav>
                                        <p:tav tm="100000">
                                          <p:val>
                                            <p:strVal val="#ppt_x"/>
                                          </p:val>
                                        </p:tav>
                                      </p:tavLst>
                                    </p:anim>
                                    <p:anim calcmode="lin" valueType="num">
                                      <p:cBhvr additive="base">
                                        <p:cTn id="32"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P spid="145413" grpId="0"/>
      <p:bldP spid="145414" grpId="0"/>
      <p:bldP spid="1454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19250" y="692150"/>
            <a:ext cx="5905500" cy="647700"/>
          </a:xfrm>
        </p:spPr>
        <p:txBody>
          <a:bodyPr/>
          <a:lstStyle/>
          <a:p>
            <a:r>
              <a:rPr lang="en-US" sz="3600" b="1">
                <a:solidFill>
                  <a:srgbClr val="0033CC"/>
                </a:solidFill>
              </a:rPr>
              <a:t>Divisions of autonomic N.S. </a:t>
            </a:r>
          </a:p>
        </p:txBody>
      </p:sp>
      <p:sp>
        <p:nvSpPr>
          <p:cNvPr id="79875" name="Rectangle 3"/>
          <p:cNvSpPr>
            <a:spLocks noGrp="1" noChangeArrowheads="1"/>
          </p:cNvSpPr>
          <p:nvPr>
            <p:ph type="body" idx="1"/>
          </p:nvPr>
        </p:nvSpPr>
        <p:spPr>
          <a:xfrm>
            <a:off x="611188" y="1484313"/>
            <a:ext cx="5881687" cy="576262"/>
          </a:xfrm>
        </p:spPr>
        <p:txBody>
          <a:bodyPr/>
          <a:lstStyle/>
          <a:p>
            <a:r>
              <a:rPr lang="en-US" sz="2400" b="1" dirty="0">
                <a:solidFill>
                  <a:srgbClr val="17228D"/>
                </a:solidFill>
              </a:rPr>
              <a:t>Sympathetic nervous system </a:t>
            </a:r>
          </a:p>
        </p:txBody>
      </p:sp>
      <p:sp>
        <p:nvSpPr>
          <p:cNvPr id="79876" name="Rectangle 4"/>
          <p:cNvSpPr>
            <a:spLocks noChangeArrowheads="1"/>
          </p:cNvSpPr>
          <p:nvPr/>
        </p:nvSpPr>
        <p:spPr bwMode="auto">
          <a:xfrm>
            <a:off x="971550" y="2133600"/>
            <a:ext cx="7921625" cy="11525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Arising from the </a:t>
            </a:r>
            <a:r>
              <a:rPr lang="en-US" sz="2000" b="1" dirty="0">
                <a:solidFill>
                  <a:srgbClr val="FF0000"/>
                </a:solidFill>
                <a:latin typeface="Times New Roman" pitchFamily="18" charset="0"/>
              </a:rPr>
              <a:t>lateral horn cells </a:t>
            </a:r>
            <a:r>
              <a:rPr lang="en-US" sz="2000" b="1" dirty="0">
                <a:solidFill>
                  <a:srgbClr val="0033CC"/>
                </a:solidFill>
                <a:latin typeface="Times New Roman" pitchFamily="18" charset="0"/>
              </a:rPr>
              <a:t>of all the thoracic segments and the upper two lumbar segments. So, it is called the </a:t>
            </a:r>
            <a:r>
              <a:rPr lang="en-US" sz="2000" b="1" dirty="0">
                <a:solidFill>
                  <a:srgbClr val="FF0000"/>
                </a:solidFill>
                <a:latin typeface="Times New Roman" pitchFamily="18" charset="0"/>
              </a:rPr>
              <a:t>thoraco-lumbar outflow </a:t>
            </a:r>
          </a:p>
        </p:txBody>
      </p:sp>
      <p:sp>
        <p:nvSpPr>
          <p:cNvPr id="79877" name="Rectangle 5"/>
          <p:cNvSpPr>
            <a:spLocks noChangeArrowheads="1"/>
          </p:cNvSpPr>
          <p:nvPr/>
        </p:nvSpPr>
        <p:spPr bwMode="auto">
          <a:xfrm>
            <a:off x="971550" y="4292600"/>
            <a:ext cx="475297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Arising from 2 distant parts </a:t>
            </a:r>
          </a:p>
        </p:txBody>
      </p:sp>
      <p:sp>
        <p:nvSpPr>
          <p:cNvPr id="79878" name="Rectangle 6"/>
          <p:cNvSpPr>
            <a:spLocks noChangeArrowheads="1"/>
          </p:cNvSpPr>
          <p:nvPr/>
        </p:nvSpPr>
        <p:spPr bwMode="auto">
          <a:xfrm>
            <a:off x="611188" y="3500438"/>
            <a:ext cx="5256212" cy="5048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chemeClr val="tx2">
                    <a:lumMod val="75000"/>
                  </a:schemeClr>
                </a:solidFill>
                <a:latin typeface="Times New Roman" pitchFamily="18" charset="0"/>
              </a:rPr>
              <a:t>Parasympathetic nervous system </a:t>
            </a:r>
          </a:p>
        </p:txBody>
      </p:sp>
      <p:sp>
        <p:nvSpPr>
          <p:cNvPr id="79879" name="Rectangle 7"/>
          <p:cNvSpPr>
            <a:spLocks noChangeArrowheads="1"/>
          </p:cNvSpPr>
          <p:nvPr/>
        </p:nvSpPr>
        <p:spPr bwMode="auto">
          <a:xfrm>
            <a:off x="827088" y="5013325"/>
            <a:ext cx="7345362"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latin typeface="Times New Roman" pitchFamily="18" charset="0"/>
              </a:rPr>
              <a:t>(</a:t>
            </a:r>
            <a:r>
              <a:rPr lang="en-US" sz="2000" b="1" dirty="0">
                <a:solidFill>
                  <a:srgbClr val="0033CC"/>
                </a:solidFill>
                <a:latin typeface="Times New Roman" pitchFamily="18" charset="0"/>
              </a:rPr>
              <a:t>a) From some </a:t>
            </a:r>
            <a:r>
              <a:rPr lang="en-US" sz="2000" b="1" dirty="0">
                <a:solidFill>
                  <a:srgbClr val="FF0000"/>
                </a:solidFill>
                <a:latin typeface="Times New Roman" pitchFamily="18" charset="0"/>
              </a:rPr>
              <a:t>cranial nerves</a:t>
            </a:r>
            <a:r>
              <a:rPr lang="en-US" sz="2000" b="1" dirty="0">
                <a:latin typeface="Times New Roman" pitchFamily="18" charset="0"/>
              </a:rPr>
              <a:t>, i.e.  </a:t>
            </a:r>
            <a:r>
              <a:rPr lang="en-US" sz="2000" b="1" dirty="0">
                <a:solidFill>
                  <a:srgbClr val="FF0000"/>
                </a:solidFill>
                <a:latin typeface="Times New Roman" pitchFamily="18" charset="0"/>
              </a:rPr>
              <a:t>III.VII. IX &amp; X. </a:t>
            </a:r>
          </a:p>
        </p:txBody>
      </p:sp>
      <p:sp>
        <p:nvSpPr>
          <p:cNvPr id="79880" name="Rectangle 8"/>
          <p:cNvSpPr>
            <a:spLocks noChangeArrowheads="1"/>
          </p:cNvSpPr>
          <p:nvPr/>
        </p:nvSpPr>
        <p:spPr bwMode="auto">
          <a:xfrm>
            <a:off x="827088" y="5589588"/>
            <a:ext cx="78486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latin typeface="Times New Roman" pitchFamily="18" charset="0"/>
              </a:rPr>
              <a:t>(</a:t>
            </a:r>
            <a:r>
              <a:rPr lang="en-US" sz="2000" b="1" dirty="0">
                <a:solidFill>
                  <a:srgbClr val="0033CC"/>
                </a:solidFill>
                <a:latin typeface="Times New Roman" pitchFamily="18" charset="0"/>
              </a:rPr>
              <a:t>b) From the </a:t>
            </a:r>
            <a:r>
              <a:rPr lang="en-US" sz="2000" b="1" dirty="0">
                <a:solidFill>
                  <a:srgbClr val="FF0000"/>
                </a:solidFill>
                <a:latin typeface="Times New Roman" pitchFamily="18" charset="0"/>
              </a:rPr>
              <a:t>lateral horn cells </a:t>
            </a:r>
            <a:r>
              <a:rPr lang="en-US" sz="2000" b="1" dirty="0">
                <a:solidFill>
                  <a:srgbClr val="0033CC"/>
                </a:solidFill>
                <a:latin typeface="Times New Roman" pitchFamily="18" charset="0"/>
              </a:rPr>
              <a:t>of the 2nd , 3rd and 4th sacral segments of the spinal cord. So, it is called the </a:t>
            </a:r>
            <a:r>
              <a:rPr lang="en-US" sz="2000" b="1" dirty="0" err="1">
                <a:solidFill>
                  <a:srgbClr val="FF0000"/>
                </a:solidFill>
                <a:latin typeface="Times New Roman" pitchFamily="18" charset="0"/>
              </a:rPr>
              <a:t>cranio</a:t>
            </a:r>
            <a:r>
              <a:rPr lang="en-US" sz="2000" b="1" dirty="0">
                <a:solidFill>
                  <a:srgbClr val="FF0000"/>
                </a:solidFill>
                <a:latin typeface="Times New Roman" pitchFamily="18" charset="0"/>
              </a:rPr>
              <a:t>-sacral outflow</a:t>
            </a:r>
            <a:r>
              <a:rPr lang="en-US" sz="20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6"/>
                                        </p:tgtEl>
                                        <p:attrNameLst>
                                          <p:attrName>style.visibility</p:attrName>
                                        </p:attrNameLst>
                                      </p:cBhvr>
                                      <p:to>
                                        <p:strVal val="visible"/>
                                      </p:to>
                                    </p:set>
                                    <p:anim calcmode="lin" valueType="num">
                                      <p:cBhvr additive="base">
                                        <p:cTn id="13" dur="500" fill="hold"/>
                                        <p:tgtEl>
                                          <p:spTgt spid="79876"/>
                                        </p:tgtEl>
                                        <p:attrNameLst>
                                          <p:attrName>ppt_x</p:attrName>
                                        </p:attrNameLst>
                                      </p:cBhvr>
                                      <p:tavLst>
                                        <p:tav tm="0">
                                          <p:val>
                                            <p:strVal val="#ppt_x"/>
                                          </p:val>
                                        </p:tav>
                                        <p:tav tm="100000">
                                          <p:val>
                                            <p:strVal val="#ppt_x"/>
                                          </p:val>
                                        </p:tav>
                                      </p:tavLst>
                                    </p:anim>
                                    <p:anim calcmode="lin" valueType="num">
                                      <p:cBhvr additive="base">
                                        <p:cTn id="14"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8"/>
                                        </p:tgtEl>
                                        <p:attrNameLst>
                                          <p:attrName>style.visibility</p:attrName>
                                        </p:attrNameLst>
                                      </p:cBhvr>
                                      <p:to>
                                        <p:strVal val="visible"/>
                                      </p:to>
                                    </p:set>
                                    <p:anim calcmode="lin" valueType="num">
                                      <p:cBhvr additive="base">
                                        <p:cTn id="19" dur="500" fill="hold"/>
                                        <p:tgtEl>
                                          <p:spTgt spid="79878"/>
                                        </p:tgtEl>
                                        <p:attrNameLst>
                                          <p:attrName>ppt_x</p:attrName>
                                        </p:attrNameLst>
                                      </p:cBhvr>
                                      <p:tavLst>
                                        <p:tav tm="0">
                                          <p:val>
                                            <p:strVal val="#ppt_x"/>
                                          </p:val>
                                        </p:tav>
                                        <p:tav tm="100000">
                                          <p:val>
                                            <p:strVal val="#ppt_x"/>
                                          </p:val>
                                        </p:tav>
                                      </p:tavLst>
                                    </p:anim>
                                    <p:anim calcmode="lin" valueType="num">
                                      <p:cBhvr additive="base">
                                        <p:cTn id="20"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7"/>
                                        </p:tgtEl>
                                        <p:attrNameLst>
                                          <p:attrName>style.visibility</p:attrName>
                                        </p:attrNameLst>
                                      </p:cBhvr>
                                      <p:to>
                                        <p:strVal val="visible"/>
                                      </p:to>
                                    </p:set>
                                    <p:anim calcmode="lin" valueType="num">
                                      <p:cBhvr additive="base">
                                        <p:cTn id="25" dur="500" fill="hold"/>
                                        <p:tgtEl>
                                          <p:spTgt spid="79877"/>
                                        </p:tgtEl>
                                        <p:attrNameLst>
                                          <p:attrName>ppt_x</p:attrName>
                                        </p:attrNameLst>
                                      </p:cBhvr>
                                      <p:tavLst>
                                        <p:tav tm="0">
                                          <p:val>
                                            <p:strVal val="#ppt_x"/>
                                          </p:val>
                                        </p:tav>
                                        <p:tav tm="100000">
                                          <p:val>
                                            <p:strVal val="#ppt_x"/>
                                          </p:val>
                                        </p:tav>
                                      </p:tavLst>
                                    </p:anim>
                                    <p:anim calcmode="lin" valueType="num">
                                      <p:cBhvr additive="base">
                                        <p:cTn id="26"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9"/>
                                        </p:tgtEl>
                                        <p:attrNameLst>
                                          <p:attrName>style.visibility</p:attrName>
                                        </p:attrNameLst>
                                      </p:cBhvr>
                                      <p:to>
                                        <p:strVal val="visible"/>
                                      </p:to>
                                    </p:set>
                                    <p:anim calcmode="lin" valueType="num">
                                      <p:cBhvr additive="base">
                                        <p:cTn id="31" dur="500" fill="hold"/>
                                        <p:tgtEl>
                                          <p:spTgt spid="79879"/>
                                        </p:tgtEl>
                                        <p:attrNameLst>
                                          <p:attrName>ppt_x</p:attrName>
                                        </p:attrNameLst>
                                      </p:cBhvr>
                                      <p:tavLst>
                                        <p:tav tm="0">
                                          <p:val>
                                            <p:strVal val="#ppt_x"/>
                                          </p:val>
                                        </p:tav>
                                        <p:tav tm="100000">
                                          <p:val>
                                            <p:strVal val="#ppt_x"/>
                                          </p:val>
                                        </p:tav>
                                      </p:tavLst>
                                    </p:anim>
                                    <p:anim calcmode="lin" valueType="num">
                                      <p:cBhvr additive="base">
                                        <p:cTn id="3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80"/>
                                        </p:tgtEl>
                                        <p:attrNameLst>
                                          <p:attrName>style.visibility</p:attrName>
                                        </p:attrNameLst>
                                      </p:cBhvr>
                                      <p:to>
                                        <p:strVal val="visible"/>
                                      </p:to>
                                    </p:set>
                                    <p:anim calcmode="lin" valueType="num">
                                      <p:cBhvr additive="base">
                                        <p:cTn id="37" dur="500" fill="hold"/>
                                        <p:tgtEl>
                                          <p:spTgt spid="79880"/>
                                        </p:tgtEl>
                                        <p:attrNameLst>
                                          <p:attrName>ppt_x</p:attrName>
                                        </p:attrNameLst>
                                      </p:cBhvr>
                                      <p:tavLst>
                                        <p:tav tm="0">
                                          <p:val>
                                            <p:strVal val="#ppt_x"/>
                                          </p:val>
                                        </p:tav>
                                        <p:tav tm="100000">
                                          <p:val>
                                            <p:strVal val="#ppt_x"/>
                                          </p:val>
                                        </p:tav>
                                      </p:tavLst>
                                    </p:anim>
                                    <p:anim calcmode="lin" valueType="num">
                                      <p:cBhvr additive="base">
                                        <p:cTn id="38"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6" grpId="0"/>
      <p:bldP spid="79877" grpId="0"/>
      <p:bldP spid="79878" grpId="0"/>
      <p:bldP spid="79879" grpId="0"/>
      <p:bldP spid="798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9750" y="765175"/>
            <a:ext cx="4873625" cy="496888"/>
          </a:xfrm>
        </p:spPr>
        <p:txBody>
          <a:bodyPr/>
          <a:lstStyle/>
          <a:p>
            <a:r>
              <a:rPr lang="en-US" sz="2800" b="1"/>
              <a:t>[C] Splanchnic division</a:t>
            </a:r>
            <a:r>
              <a:rPr lang="en-US" sz="2800"/>
              <a:t> </a:t>
            </a:r>
          </a:p>
        </p:txBody>
      </p:sp>
      <p:sp>
        <p:nvSpPr>
          <p:cNvPr id="147459" name="Rectangle 3"/>
          <p:cNvSpPr>
            <a:spLocks noGrp="1" noChangeArrowheads="1"/>
          </p:cNvSpPr>
          <p:nvPr>
            <p:ph type="body" idx="1"/>
          </p:nvPr>
        </p:nvSpPr>
        <p:spPr>
          <a:xfrm>
            <a:off x="4787900" y="908050"/>
            <a:ext cx="3529013" cy="390525"/>
          </a:xfrm>
        </p:spPr>
        <p:txBody>
          <a:bodyPr/>
          <a:lstStyle/>
          <a:p>
            <a:pPr>
              <a:lnSpc>
                <a:spcPct val="90000"/>
              </a:lnSpc>
              <a:buFont typeface="Wingdings" pitchFamily="2" charset="2"/>
              <a:buNone/>
            </a:pPr>
            <a:r>
              <a:rPr lang="en-US" sz="2000">
                <a:solidFill>
                  <a:srgbClr val="0033CC"/>
                </a:solidFill>
              </a:rPr>
              <a:t>to abdominal and pelvic viscera </a:t>
            </a:r>
          </a:p>
        </p:txBody>
      </p:sp>
      <p:sp>
        <p:nvSpPr>
          <p:cNvPr id="147460" name="Rectangle 4"/>
          <p:cNvSpPr>
            <a:spLocks noChangeArrowheads="1"/>
          </p:cNvSpPr>
          <p:nvPr/>
        </p:nvSpPr>
        <p:spPr bwMode="auto">
          <a:xfrm>
            <a:off x="755650" y="2205038"/>
            <a:ext cx="29527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a:latin typeface="Times New Roman" pitchFamily="18" charset="0"/>
              </a:rPr>
              <a:t>Preganglionic fibers: </a:t>
            </a:r>
          </a:p>
        </p:txBody>
      </p:sp>
      <p:sp>
        <p:nvSpPr>
          <p:cNvPr id="147461" name="Rectangle 5"/>
          <p:cNvSpPr>
            <a:spLocks noChangeArrowheads="1"/>
          </p:cNvSpPr>
          <p:nvPr/>
        </p:nvSpPr>
        <p:spPr bwMode="auto">
          <a:xfrm>
            <a:off x="1547813" y="3716338"/>
            <a:ext cx="655320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relay</a:t>
            </a:r>
            <a:r>
              <a:rPr lang="en-US" sz="2000" dirty="0">
                <a:solidFill>
                  <a:srgbClr val="0033CC"/>
                </a:solidFill>
                <a:latin typeface="Times New Roman" pitchFamily="18" charset="0"/>
              </a:rPr>
              <a:t> in celiac, renal  and superior mesenteric ganglia </a:t>
            </a:r>
          </a:p>
        </p:txBody>
      </p:sp>
      <p:sp>
        <p:nvSpPr>
          <p:cNvPr id="147462" name="Rectangle 6"/>
          <p:cNvSpPr>
            <a:spLocks noChangeArrowheads="1"/>
          </p:cNvSpPr>
          <p:nvPr/>
        </p:nvSpPr>
        <p:spPr bwMode="auto">
          <a:xfrm>
            <a:off x="611188" y="4292600"/>
            <a:ext cx="655320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The </a:t>
            </a:r>
            <a:r>
              <a:rPr lang="en-US" sz="2000" dirty="0">
                <a:solidFill>
                  <a:schemeClr val="tx1">
                    <a:lumMod val="50000"/>
                  </a:schemeClr>
                </a:solidFill>
                <a:latin typeface="Times New Roman" pitchFamily="18" charset="0"/>
              </a:rPr>
              <a:t>postganglionic</a:t>
            </a:r>
            <a:r>
              <a:rPr lang="en-US" sz="2000" dirty="0">
                <a:solidFill>
                  <a:srgbClr val="0033CC"/>
                </a:solidFill>
                <a:latin typeface="Times New Roman" pitchFamily="18" charset="0"/>
              </a:rPr>
              <a:t> fibers supply </a:t>
            </a:r>
          </a:p>
        </p:txBody>
      </p:sp>
      <p:sp>
        <p:nvSpPr>
          <p:cNvPr id="147463" name="Rectangle 7"/>
          <p:cNvSpPr>
            <a:spLocks noChangeArrowheads="1"/>
          </p:cNvSpPr>
          <p:nvPr/>
        </p:nvSpPr>
        <p:spPr bwMode="auto">
          <a:xfrm>
            <a:off x="539750" y="1557338"/>
            <a:ext cx="38163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Abdominal division</a:t>
            </a:r>
            <a:r>
              <a:rPr lang="en-US" sz="2400">
                <a:latin typeface="Times New Roman" pitchFamily="18" charset="0"/>
              </a:rPr>
              <a:t> </a:t>
            </a:r>
          </a:p>
        </p:txBody>
      </p:sp>
      <p:sp>
        <p:nvSpPr>
          <p:cNvPr id="147464" name="Rectangle 8"/>
          <p:cNvSpPr>
            <a:spLocks noChangeArrowheads="1"/>
          </p:cNvSpPr>
          <p:nvPr/>
        </p:nvSpPr>
        <p:spPr bwMode="auto">
          <a:xfrm>
            <a:off x="1763713" y="3355974"/>
            <a:ext cx="5111750" cy="35877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latin typeface="Times New Roman" pitchFamily="18" charset="0"/>
              </a:rPr>
              <a:t>The </a:t>
            </a:r>
            <a:r>
              <a:rPr lang="en-US" sz="2000" b="1" dirty="0">
                <a:solidFill>
                  <a:srgbClr val="FF0000"/>
                </a:solidFill>
                <a:latin typeface="Times New Roman" pitchFamily="18" charset="0"/>
              </a:rPr>
              <a:t>greater splanchnic nerves</a:t>
            </a:r>
            <a:r>
              <a:rPr lang="en-US" sz="2000" dirty="0">
                <a:solidFill>
                  <a:srgbClr val="FF0000"/>
                </a:solidFill>
                <a:latin typeface="Times New Roman" pitchFamily="18" charset="0"/>
              </a:rPr>
              <a:t> </a:t>
            </a:r>
          </a:p>
        </p:txBody>
      </p:sp>
      <p:sp>
        <p:nvSpPr>
          <p:cNvPr id="147465" name="Rectangle 9"/>
          <p:cNvSpPr>
            <a:spLocks noChangeArrowheads="1"/>
          </p:cNvSpPr>
          <p:nvPr/>
        </p:nvSpPr>
        <p:spPr bwMode="auto">
          <a:xfrm>
            <a:off x="1258888" y="2565401"/>
            <a:ext cx="7562850" cy="7191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arise from the </a:t>
            </a:r>
            <a:r>
              <a:rPr lang="en-US" sz="2000" b="1" dirty="0">
                <a:solidFill>
                  <a:srgbClr val="FF0000"/>
                </a:solidFill>
                <a:latin typeface="Times New Roman" pitchFamily="18" charset="0"/>
              </a:rPr>
              <a:t>lower 8 thoracic segments </a:t>
            </a:r>
            <a:r>
              <a:rPr lang="en-US" sz="2000" dirty="0">
                <a:solidFill>
                  <a:srgbClr val="0033CC"/>
                </a:solidFill>
                <a:latin typeface="Times New Roman" pitchFamily="18" charset="0"/>
              </a:rPr>
              <a:t>and pass without relay in sympathetic chain to form </a:t>
            </a:r>
          </a:p>
        </p:txBody>
      </p:sp>
      <p:sp>
        <p:nvSpPr>
          <p:cNvPr id="147466" name="Rectangle 10"/>
          <p:cNvSpPr>
            <a:spLocks noChangeArrowheads="1"/>
          </p:cNvSpPr>
          <p:nvPr/>
        </p:nvSpPr>
        <p:spPr bwMode="auto">
          <a:xfrm>
            <a:off x="900113" y="4797425"/>
            <a:ext cx="3887787"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a:latin typeface="Times New Roman" pitchFamily="18" charset="0"/>
              </a:rPr>
              <a:t>1-Gastrointestinal tract (GIT):</a:t>
            </a:r>
            <a:r>
              <a:rPr lang="en-US" sz="2000">
                <a:latin typeface="Times New Roman" pitchFamily="18" charset="0"/>
              </a:rPr>
              <a:t> </a:t>
            </a:r>
          </a:p>
        </p:txBody>
      </p:sp>
      <p:sp>
        <p:nvSpPr>
          <p:cNvPr id="147467" name="Rectangle 11"/>
          <p:cNvSpPr>
            <a:spLocks noChangeArrowheads="1"/>
          </p:cNvSpPr>
          <p:nvPr/>
        </p:nvSpPr>
        <p:spPr bwMode="auto">
          <a:xfrm>
            <a:off x="1547813" y="5300663"/>
            <a:ext cx="7056437" cy="71913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relaxation of the wall, but constriction of the sphincters. Leading to delayed evacuation of food. </a:t>
            </a:r>
          </a:p>
        </p:txBody>
      </p:sp>
      <p:sp>
        <p:nvSpPr>
          <p:cNvPr id="147468" name="Rectangle 12"/>
          <p:cNvSpPr>
            <a:spLocks noChangeArrowheads="1"/>
          </p:cNvSpPr>
          <p:nvPr/>
        </p:nvSpPr>
        <p:spPr bwMode="auto">
          <a:xfrm>
            <a:off x="1042988" y="6021388"/>
            <a:ext cx="2449512"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a:latin typeface="Times New Roman" pitchFamily="18" charset="0"/>
              </a:rPr>
              <a:t>2-GIT secretions </a:t>
            </a:r>
          </a:p>
        </p:txBody>
      </p:sp>
      <p:sp>
        <p:nvSpPr>
          <p:cNvPr id="147469" name="Rectangle 13"/>
          <p:cNvSpPr>
            <a:spLocks noChangeArrowheads="1"/>
          </p:cNvSpPr>
          <p:nvPr/>
        </p:nvSpPr>
        <p:spPr bwMode="auto">
          <a:xfrm>
            <a:off x="3276600" y="6092825"/>
            <a:ext cx="1439863"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FF0000"/>
                </a:solidFill>
                <a:latin typeface="Times New Roman" pitchFamily="18" charset="0"/>
              </a:rPr>
              <a:t>inhibition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3"/>
                                        </p:tgtEl>
                                        <p:attrNameLst>
                                          <p:attrName>style.visibility</p:attrName>
                                        </p:attrNameLst>
                                      </p:cBhvr>
                                      <p:to>
                                        <p:strVal val="visible"/>
                                      </p:to>
                                    </p:set>
                                    <p:anim calcmode="lin" valueType="num">
                                      <p:cBhvr additive="base">
                                        <p:cTn id="13" dur="500" fill="hold"/>
                                        <p:tgtEl>
                                          <p:spTgt spid="147463"/>
                                        </p:tgtEl>
                                        <p:attrNameLst>
                                          <p:attrName>ppt_x</p:attrName>
                                        </p:attrNameLst>
                                      </p:cBhvr>
                                      <p:tavLst>
                                        <p:tav tm="0">
                                          <p:val>
                                            <p:strVal val="#ppt_x"/>
                                          </p:val>
                                        </p:tav>
                                        <p:tav tm="100000">
                                          <p:val>
                                            <p:strVal val="#ppt_x"/>
                                          </p:val>
                                        </p:tav>
                                      </p:tavLst>
                                    </p:anim>
                                    <p:anim calcmode="lin" valueType="num">
                                      <p:cBhvr additive="base">
                                        <p:cTn id="14" dur="500" fill="hold"/>
                                        <p:tgtEl>
                                          <p:spTgt spid="1474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60"/>
                                        </p:tgtEl>
                                        <p:attrNameLst>
                                          <p:attrName>style.visibility</p:attrName>
                                        </p:attrNameLst>
                                      </p:cBhvr>
                                      <p:to>
                                        <p:strVal val="visible"/>
                                      </p:to>
                                    </p:set>
                                    <p:anim calcmode="lin" valueType="num">
                                      <p:cBhvr additive="base">
                                        <p:cTn id="19" dur="500" fill="hold"/>
                                        <p:tgtEl>
                                          <p:spTgt spid="147460"/>
                                        </p:tgtEl>
                                        <p:attrNameLst>
                                          <p:attrName>ppt_x</p:attrName>
                                        </p:attrNameLst>
                                      </p:cBhvr>
                                      <p:tavLst>
                                        <p:tav tm="0">
                                          <p:val>
                                            <p:strVal val="#ppt_x"/>
                                          </p:val>
                                        </p:tav>
                                        <p:tav tm="100000">
                                          <p:val>
                                            <p:strVal val="#ppt_x"/>
                                          </p:val>
                                        </p:tav>
                                      </p:tavLst>
                                    </p:anim>
                                    <p:anim calcmode="lin" valueType="num">
                                      <p:cBhvr additive="base">
                                        <p:cTn id="20" dur="500" fill="hold"/>
                                        <p:tgtEl>
                                          <p:spTgt spid="147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65"/>
                                        </p:tgtEl>
                                        <p:attrNameLst>
                                          <p:attrName>style.visibility</p:attrName>
                                        </p:attrNameLst>
                                      </p:cBhvr>
                                      <p:to>
                                        <p:strVal val="visible"/>
                                      </p:to>
                                    </p:set>
                                    <p:anim calcmode="lin" valueType="num">
                                      <p:cBhvr additive="base">
                                        <p:cTn id="25" dur="500" fill="hold"/>
                                        <p:tgtEl>
                                          <p:spTgt spid="147465"/>
                                        </p:tgtEl>
                                        <p:attrNameLst>
                                          <p:attrName>ppt_x</p:attrName>
                                        </p:attrNameLst>
                                      </p:cBhvr>
                                      <p:tavLst>
                                        <p:tav tm="0">
                                          <p:val>
                                            <p:strVal val="#ppt_x"/>
                                          </p:val>
                                        </p:tav>
                                        <p:tav tm="100000">
                                          <p:val>
                                            <p:strVal val="#ppt_x"/>
                                          </p:val>
                                        </p:tav>
                                      </p:tavLst>
                                    </p:anim>
                                    <p:anim calcmode="lin" valueType="num">
                                      <p:cBhvr additive="base">
                                        <p:cTn id="26" dur="500" fill="hold"/>
                                        <p:tgtEl>
                                          <p:spTgt spid="1474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464"/>
                                        </p:tgtEl>
                                        <p:attrNameLst>
                                          <p:attrName>style.visibility</p:attrName>
                                        </p:attrNameLst>
                                      </p:cBhvr>
                                      <p:to>
                                        <p:strVal val="visible"/>
                                      </p:to>
                                    </p:set>
                                    <p:anim calcmode="lin" valueType="num">
                                      <p:cBhvr additive="base">
                                        <p:cTn id="31" dur="500" fill="hold"/>
                                        <p:tgtEl>
                                          <p:spTgt spid="147464"/>
                                        </p:tgtEl>
                                        <p:attrNameLst>
                                          <p:attrName>ppt_x</p:attrName>
                                        </p:attrNameLst>
                                      </p:cBhvr>
                                      <p:tavLst>
                                        <p:tav tm="0">
                                          <p:val>
                                            <p:strVal val="#ppt_x"/>
                                          </p:val>
                                        </p:tav>
                                        <p:tav tm="100000">
                                          <p:val>
                                            <p:strVal val="#ppt_x"/>
                                          </p:val>
                                        </p:tav>
                                      </p:tavLst>
                                    </p:anim>
                                    <p:anim calcmode="lin" valueType="num">
                                      <p:cBhvr additive="base">
                                        <p:cTn id="3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461"/>
                                        </p:tgtEl>
                                        <p:attrNameLst>
                                          <p:attrName>style.visibility</p:attrName>
                                        </p:attrNameLst>
                                      </p:cBhvr>
                                      <p:to>
                                        <p:strVal val="visible"/>
                                      </p:to>
                                    </p:set>
                                    <p:anim calcmode="lin" valueType="num">
                                      <p:cBhvr additive="base">
                                        <p:cTn id="37" dur="500" fill="hold"/>
                                        <p:tgtEl>
                                          <p:spTgt spid="147461"/>
                                        </p:tgtEl>
                                        <p:attrNameLst>
                                          <p:attrName>ppt_x</p:attrName>
                                        </p:attrNameLst>
                                      </p:cBhvr>
                                      <p:tavLst>
                                        <p:tav tm="0">
                                          <p:val>
                                            <p:strVal val="#ppt_x"/>
                                          </p:val>
                                        </p:tav>
                                        <p:tav tm="100000">
                                          <p:val>
                                            <p:strVal val="#ppt_x"/>
                                          </p:val>
                                        </p:tav>
                                      </p:tavLst>
                                    </p:anim>
                                    <p:anim calcmode="lin" valueType="num">
                                      <p:cBhvr additive="base">
                                        <p:cTn id="38"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7462"/>
                                        </p:tgtEl>
                                        <p:attrNameLst>
                                          <p:attrName>style.visibility</p:attrName>
                                        </p:attrNameLst>
                                      </p:cBhvr>
                                      <p:to>
                                        <p:strVal val="visible"/>
                                      </p:to>
                                    </p:set>
                                    <p:anim calcmode="lin" valueType="num">
                                      <p:cBhvr additive="base">
                                        <p:cTn id="43" dur="500" fill="hold"/>
                                        <p:tgtEl>
                                          <p:spTgt spid="147462"/>
                                        </p:tgtEl>
                                        <p:attrNameLst>
                                          <p:attrName>ppt_x</p:attrName>
                                        </p:attrNameLst>
                                      </p:cBhvr>
                                      <p:tavLst>
                                        <p:tav tm="0">
                                          <p:val>
                                            <p:strVal val="#ppt_x"/>
                                          </p:val>
                                        </p:tav>
                                        <p:tav tm="100000">
                                          <p:val>
                                            <p:strVal val="#ppt_x"/>
                                          </p:val>
                                        </p:tav>
                                      </p:tavLst>
                                    </p:anim>
                                    <p:anim calcmode="lin" valueType="num">
                                      <p:cBhvr additive="base">
                                        <p:cTn id="44" dur="500" fill="hold"/>
                                        <p:tgtEl>
                                          <p:spTgt spid="1474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7466"/>
                                        </p:tgtEl>
                                        <p:attrNameLst>
                                          <p:attrName>style.visibility</p:attrName>
                                        </p:attrNameLst>
                                      </p:cBhvr>
                                      <p:to>
                                        <p:strVal val="visible"/>
                                      </p:to>
                                    </p:set>
                                    <p:anim calcmode="lin" valueType="num">
                                      <p:cBhvr additive="base">
                                        <p:cTn id="49" dur="500" fill="hold"/>
                                        <p:tgtEl>
                                          <p:spTgt spid="147466"/>
                                        </p:tgtEl>
                                        <p:attrNameLst>
                                          <p:attrName>ppt_x</p:attrName>
                                        </p:attrNameLst>
                                      </p:cBhvr>
                                      <p:tavLst>
                                        <p:tav tm="0">
                                          <p:val>
                                            <p:strVal val="#ppt_x"/>
                                          </p:val>
                                        </p:tav>
                                        <p:tav tm="100000">
                                          <p:val>
                                            <p:strVal val="#ppt_x"/>
                                          </p:val>
                                        </p:tav>
                                      </p:tavLst>
                                    </p:anim>
                                    <p:anim calcmode="lin" valueType="num">
                                      <p:cBhvr additive="base">
                                        <p:cTn id="50" dur="500" fill="hold"/>
                                        <p:tgtEl>
                                          <p:spTgt spid="14746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7467"/>
                                        </p:tgtEl>
                                        <p:attrNameLst>
                                          <p:attrName>style.visibility</p:attrName>
                                        </p:attrNameLst>
                                      </p:cBhvr>
                                      <p:to>
                                        <p:strVal val="visible"/>
                                      </p:to>
                                    </p:set>
                                    <p:anim calcmode="lin" valueType="num">
                                      <p:cBhvr additive="base">
                                        <p:cTn id="55" dur="500" fill="hold"/>
                                        <p:tgtEl>
                                          <p:spTgt spid="147467"/>
                                        </p:tgtEl>
                                        <p:attrNameLst>
                                          <p:attrName>ppt_x</p:attrName>
                                        </p:attrNameLst>
                                      </p:cBhvr>
                                      <p:tavLst>
                                        <p:tav tm="0">
                                          <p:val>
                                            <p:strVal val="#ppt_x"/>
                                          </p:val>
                                        </p:tav>
                                        <p:tav tm="100000">
                                          <p:val>
                                            <p:strVal val="#ppt_x"/>
                                          </p:val>
                                        </p:tav>
                                      </p:tavLst>
                                    </p:anim>
                                    <p:anim calcmode="lin" valueType="num">
                                      <p:cBhvr additive="base">
                                        <p:cTn id="56" dur="500" fill="hold"/>
                                        <p:tgtEl>
                                          <p:spTgt spid="14746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7468"/>
                                        </p:tgtEl>
                                        <p:attrNameLst>
                                          <p:attrName>style.visibility</p:attrName>
                                        </p:attrNameLst>
                                      </p:cBhvr>
                                      <p:to>
                                        <p:strVal val="visible"/>
                                      </p:to>
                                    </p:set>
                                    <p:anim calcmode="lin" valueType="num">
                                      <p:cBhvr additive="base">
                                        <p:cTn id="61" dur="500" fill="hold"/>
                                        <p:tgtEl>
                                          <p:spTgt spid="147468"/>
                                        </p:tgtEl>
                                        <p:attrNameLst>
                                          <p:attrName>ppt_x</p:attrName>
                                        </p:attrNameLst>
                                      </p:cBhvr>
                                      <p:tavLst>
                                        <p:tav tm="0">
                                          <p:val>
                                            <p:strVal val="#ppt_x"/>
                                          </p:val>
                                        </p:tav>
                                        <p:tav tm="100000">
                                          <p:val>
                                            <p:strVal val="#ppt_x"/>
                                          </p:val>
                                        </p:tav>
                                      </p:tavLst>
                                    </p:anim>
                                    <p:anim calcmode="lin" valueType="num">
                                      <p:cBhvr additive="base">
                                        <p:cTn id="62" dur="500" fill="hold"/>
                                        <p:tgtEl>
                                          <p:spTgt spid="14746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7469"/>
                                        </p:tgtEl>
                                        <p:attrNameLst>
                                          <p:attrName>style.visibility</p:attrName>
                                        </p:attrNameLst>
                                      </p:cBhvr>
                                      <p:to>
                                        <p:strVal val="visible"/>
                                      </p:to>
                                    </p:set>
                                    <p:anim calcmode="lin" valueType="num">
                                      <p:cBhvr additive="base">
                                        <p:cTn id="67" dur="500" fill="hold"/>
                                        <p:tgtEl>
                                          <p:spTgt spid="147469"/>
                                        </p:tgtEl>
                                        <p:attrNameLst>
                                          <p:attrName>ppt_x</p:attrName>
                                        </p:attrNameLst>
                                      </p:cBhvr>
                                      <p:tavLst>
                                        <p:tav tm="0">
                                          <p:val>
                                            <p:strVal val="#ppt_x"/>
                                          </p:val>
                                        </p:tav>
                                        <p:tav tm="100000">
                                          <p:val>
                                            <p:strVal val="#ppt_x"/>
                                          </p:val>
                                        </p:tav>
                                      </p:tavLst>
                                    </p:anim>
                                    <p:anim calcmode="lin" valueType="num">
                                      <p:cBhvr additive="base">
                                        <p:cTn id="68" dur="500" fill="hold"/>
                                        <p:tgtEl>
                                          <p:spTgt spid="147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147460" grpId="0"/>
      <p:bldP spid="147461" grpId="0"/>
      <p:bldP spid="147462" grpId="0"/>
      <p:bldP spid="147463" grpId="0"/>
      <p:bldP spid="147464" grpId="0"/>
      <p:bldP spid="147465" grpId="0"/>
      <p:bldP spid="147466" grpId="0"/>
      <p:bldP spid="147467" grpId="0"/>
      <p:bldP spid="147468" grpId="0"/>
      <p:bldP spid="1474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560" y="692696"/>
            <a:ext cx="3240087" cy="423863"/>
          </a:xfrm>
        </p:spPr>
        <p:txBody>
          <a:bodyPr/>
          <a:lstStyle/>
          <a:p>
            <a:r>
              <a:rPr lang="en-US" sz="2000" b="1" dirty="0"/>
              <a:t>3-The splanchinic vessels</a:t>
            </a:r>
            <a:r>
              <a:rPr lang="en-US" sz="2000" dirty="0"/>
              <a:t> </a:t>
            </a:r>
          </a:p>
        </p:txBody>
      </p:sp>
      <p:sp>
        <p:nvSpPr>
          <p:cNvPr id="117763" name="Rectangle 3"/>
          <p:cNvSpPr>
            <a:spLocks noGrp="1" noChangeArrowheads="1"/>
          </p:cNvSpPr>
          <p:nvPr>
            <p:ph type="body" idx="1"/>
          </p:nvPr>
        </p:nvSpPr>
        <p:spPr>
          <a:xfrm>
            <a:off x="1115616" y="1124744"/>
            <a:ext cx="7776864" cy="504056"/>
          </a:xfrm>
        </p:spPr>
        <p:txBody>
          <a:bodyPr/>
          <a:lstStyle/>
          <a:p>
            <a:r>
              <a:rPr lang="en-US" sz="2000" dirty="0">
                <a:solidFill>
                  <a:srgbClr val="0033CC"/>
                </a:solidFill>
              </a:rPr>
              <a:t>vasoconstrictor  and vasodilator  the effect is mainly vasoconstriction) </a:t>
            </a:r>
          </a:p>
        </p:txBody>
      </p:sp>
      <p:sp>
        <p:nvSpPr>
          <p:cNvPr id="117765" name="Rectangle 5"/>
          <p:cNvSpPr>
            <a:spLocks noChangeArrowheads="1"/>
          </p:cNvSpPr>
          <p:nvPr/>
        </p:nvSpPr>
        <p:spPr bwMode="auto">
          <a:xfrm>
            <a:off x="611560" y="1700808"/>
            <a:ext cx="1657350" cy="300037"/>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4-The spleen</a:t>
            </a:r>
            <a:r>
              <a:rPr lang="en-US" sz="2000" dirty="0">
                <a:solidFill>
                  <a:schemeClr val="tx2"/>
                </a:solidFill>
                <a:latin typeface="Times New Roman" pitchFamily="18" charset="0"/>
              </a:rPr>
              <a:t> </a:t>
            </a:r>
          </a:p>
        </p:txBody>
      </p:sp>
      <p:sp>
        <p:nvSpPr>
          <p:cNvPr id="117766" name="Rectangle 6"/>
          <p:cNvSpPr>
            <a:spLocks noChangeArrowheads="1"/>
          </p:cNvSpPr>
          <p:nvPr/>
        </p:nvSpPr>
        <p:spPr bwMode="auto">
          <a:xfrm>
            <a:off x="899592" y="1988840"/>
            <a:ext cx="7704137"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motor to smooth muscle fibers of the capsule and trabeculae → 250 mL of stored blood is poured into the circulation. This action is more prominent in animals </a:t>
            </a:r>
          </a:p>
        </p:txBody>
      </p:sp>
      <p:sp>
        <p:nvSpPr>
          <p:cNvPr id="117767" name="Rectangle 7"/>
          <p:cNvSpPr>
            <a:spLocks noChangeArrowheads="1"/>
          </p:cNvSpPr>
          <p:nvPr/>
        </p:nvSpPr>
        <p:spPr bwMode="auto">
          <a:xfrm>
            <a:off x="468313" y="3357563"/>
            <a:ext cx="1657350" cy="300037"/>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5-The liver</a:t>
            </a:r>
            <a:r>
              <a:rPr lang="en-US" sz="2000">
                <a:solidFill>
                  <a:schemeClr val="tx2"/>
                </a:solidFill>
                <a:latin typeface="Times New Roman" pitchFamily="18" charset="0"/>
              </a:rPr>
              <a:t> </a:t>
            </a:r>
          </a:p>
        </p:txBody>
      </p:sp>
      <p:sp>
        <p:nvSpPr>
          <p:cNvPr id="117768" name="Rectangle 8"/>
          <p:cNvSpPr>
            <a:spLocks noChangeArrowheads="1"/>
          </p:cNvSpPr>
          <p:nvPr/>
        </p:nvSpPr>
        <p:spPr bwMode="auto">
          <a:xfrm>
            <a:off x="971550" y="3644900"/>
            <a:ext cx="7704138" cy="1008063"/>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to stimulate metabolism ,glycogenolysis with increase blood glucose level , lipolysis with elevation of the blood lipid level and dilatation to its vessels. </a:t>
            </a:r>
          </a:p>
        </p:txBody>
      </p:sp>
      <p:sp>
        <p:nvSpPr>
          <p:cNvPr id="117769" name="Rectangle 9"/>
          <p:cNvSpPr>
            <a:spLocks noChangeArrowheads="1"/>
          </p:cNvSpPr>
          <p:nvPr/>
        </p:nvSpPr>
        <p:spPr bwMode="auto">
          <a:xfrm>
            <a:off x="1042988" y="5013325"/>
            <a:ext cx="540067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usually inhibition of insulin secretion. </a:t>
            </a:r>
          </a:p>
        </p:txBody>
      </p:sp>
      <p:sp>
        <p:nvSpPr>
          <p:cNvPr id="117770" name="Rectangle 10"/>
          <p:cNvSpPr>
            <a:spLocks noChangeArrowheads="1"/>
          </p:cNvSpPr>
          <p:nvPr/>
        </p:nvSpPr>
        <p:spPr bwMode="auto">
          <a:xfrm>
            <a:off x="539552" y="4725144"/>
            <a:ext cx="3455988" cy="300038"/>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6-The endocrine pancreas</a:t>
            </a:r>
            <a:r>
              <a:rPr lang="en-US" sz="2000" dirty="0">
                <a:solidFill>
                  <a:schemeClr val="tx2"/>
                </a:solidFill>
                <a:latin typeface="Times New Roman" pitchFamily="18" charset="0"/>
              </a:rPr>
              <a:t> </a:t>
            </a:r>
          </a:p>
        </p:txBody>
      </p:sp>
      <p:sp>
        <p:nvSpPr>
          <p:cNvPr id="117771" name="Rectangle 11"/>
          <p:cNvSpPr>
            <a:spLocks noChangeArrowheads="1"/>
          </p:cNvSpPr>
          <p:nvPr/>
        </p:nvSpPr>
        <p:spPr bwMode="auto">
          <a:xfrm>
            <a:off x="684213" y="5445125"/>
            <a:ext cx="3455987" cy="300038"/>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7- The Kidney</a:t>
            </a:r>
            <a:r>
              <a:rPr lang="en-US" sz="2000">
                <a:solidFill>
                  <a:schemeClr val="tx2"/>
                </a:solidFill>
                <a:latin typeface="Times New Roman" pitchFamily="18" charset="0"/>
              </a:rPr>
              <a:t> </a:t>
            </a:r>
          </a:p>
        </p:txBody>
      </p:sp>
      <p:sp>
        <p:nvSpPr>
          <p:cNvPr id="117772" name="Rectangle 12"/>
          <p:cNvSpPr>
            <a:spLocks noChangeArrowheads="1"/>
          </p:cNvSpPr>
          <p:nvPr/>
        </p:nvSpPr>
        <p:spPr bwMode="auto">
          <a:xfrm>
            <a:off x="900113" y="5876925"/>
            <a:ext cx="78486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Vasoconstriction of renal blood vessels, decreased renal blood flow, decreased urinary output and stimulation of </a:t>
            </a:r>
            <a:r>
              <a:rPr lang="en-US" sz="2000" dirty="0" err="1">
                <a:solidFill>
                  <a:srgbClr val="0033CC"/>
                </a:solidFill>
                <a:latin typeface="Times New Roman" pitchFamily="18" charset="0"/>
              </a:rPr>
              <a:t>renin</a:t>
            </a:r>
            <a:r>
              <a:rPr lang="en-US" sz="2000" dirty="0">
                <a:solidFill>
                  <a:srgbClr val="0033CC"/>
                </a:solidFill>
                <a:latin typeface="Times New Roman" pitchFamily="18" charset="0"/>
              </a:rPr>
              <a:t> secretion.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 calcmode="lin" valueType="num">
                                      <p:cBhvr additive="base">
                                        <p:cTn id="13"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anim calcmode="lin" valueType="num">
                                      <p:cBhvr additive="base">
                                        <p:cTn id="19" dur="500" fill="hold"/>
                                        <p:tgtEl>
                                          <p:spTgt spid="117765"/>
                                        </p:tgtEl>
                                        <p:attrNameLst>
                                          <p:attrName>ppt_x</p:attrName>
                                        </p:attrNameLst>
                                      </p:cBhvr>
                                      <p:tavLst>
                                        <p:tav tm="0">
                                          <p:val>
                                            <p:strVal val="#ppt_x"/>
                                          </p:val>
                                        </p:tav>
                                        <p:tav tm="100000">
                                          <p:val>
                                            <p:strVal val="#ppt_x"/>
                                          </p:val>
                                        </p:tav>
                                      </p:tavLst>
                                    </p:anim>
                                    <p:anim calcmode="lin" valueType="num">
                                      <p:cBhvr additive="base">
                                        <p:cTn id="20"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additive="base">
                                        <p:cTn id="25" dur="500" fill="hold"/>
                                        <p:tgtEl>
                                          <p:spTgt spid="117766"/>
                                        </p:tgtEl>
                                        <p:attrNameLst>
                                          <p:attrName>ppt_x</p:attrName>
                                        </p:attrNameLst>
                                      </p:cBhvr>
                                      <p:tavLst>
                                        <p:tav tm="0">
                                          <p:val>
                                            <p:strVal val="#ppt_x"/>
                                          </p:val>
                                        </p:tav>
                                        <p:tav tm="100000">
                                          <p:val>
                                            <p:strVal val="#ppt_x"/>
                                          </p:val>
                                        </p:tav>
                                      </p:tavLst>
                                    </p:anim>
                                    <p:anim calcmode="lin" valueType="num">
                                      <p:cBhvr additive="base">
                                        <p:cTn id="26" dur="500" fill="hold"/>
                                        <p:tgtEl>
                                          <p:spTgt spid="1177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7"/>
                                        </p:tgtEl>
                                        <p:attrNameLst>
                                          <p:attrName>style.visibility</p:attrName>
                                        </p:attrNameLst>
                                      </p:cBhvr>
                                      <p:to>
                                        <p:strVal val="visible"/>
                                      </p:to>
                                    </p:set>
                                    <p:anim calcmode="lin" valueType="num">
                                      <p:cBhvr additive="base">
                                        <p:cTn id="31" dur="500" fill="hold"/>
                                        <p:tgtEl>
                                          <p:spTgt spid="117767"/>
                                        </p:tgtEl>
                                        <p:attrNameLst>
                                          <p:attrName>ppt_x</p:attrName>
                                        </p:attrNameLst>
                                      </p:cBhvr>
                                      <p:tavLst>
                                        <p:tav tm="0">
                                          <p:val>
                                            <p:strVal val="#ppt_x"/>
                                          </p:val>
                                        </p:tav>
                                        <p:tav tm="100000">
                                          <p:val>
                                            <p:strVal val="#ppt_x"/>
                                          </p:val>
                                        </p:tav>
                                      </p:tavLst>
                                    </p:anim>
                                    <p:anim calcmode="lin" valueType="num">
                                      <p:cBhvr additive="base">
                                        <p:cTn id="32" dur="500" fill="hold"/>
                                        <p:tgtEl>
                                          <p:spTgt spid="1177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8"/>
                                        </p:tgtEl>
                                        <p:attrNameLst>
                                          <p:attrName>style.visibility</p:attrName>
                                        </p:attrNameLst>
                                      </p:cBhvr>
                                      <p:to>
                                        <p:strVal val="visible"/>
                                      </p:to>
                                    </p:set>
                                    <p:anim calcmode="lin" valueType="num">
                                      <p:cBhvr additive="base">
                                        <p:cTn id="37" dur="500" fill="hold"/>
                                        <p:tgtEl>
                                          <p:spTgt spid="117768"/>
                                        </p:tgtEl>
                                        <p:attrNameLst>
                                          <p:attrName>ppt_x</p:attrName>
                                        </p:attrNameLst>
                                      </p:cBhvr>
                                      <p:tavLst>
                                        <p:tav tm="0">
                                          <p:val>
                                            <p:strVal val="#ppt_x"/>
                                          </p:val>
                                        </p:tav>
                                        <p:tav tm="100000">
                                          <p:val>
                                            <p:strVal val="#ppt_x"/>
                                          </p:val>
                                        </p:tav>
                                      </p:tavLst>
                                    </p:anim>
                                    <p:anim calcmode="lin" valueType="num">
                                      <p:cBhvr additive="base">
                                        <p:cTn id="38"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70"/>
                                        </p:tgtEl>
                                        <p:attrNameLst>
                                          <p:attrName>style.visibility</p:attrName>
                                        </p:attrNameLst>
                                      </p:cBhvr>
                                      <p:to>
                                        <p:strVal val="visible"/>
                                      </p:to>
                                    </p:set>
                                    <p:anim calcmode="lin" valueType="num">
                                      <p:cBhvr additive="base">
                                        <p:cTn id="43" dur="500" fill="hold"/>
                                        <p:tgtEl>
                                          <p:spTgt spid="117770"/>
                                        </p:tgtEl>
                                        <p:attrNameLst>
                                          <p:attrName>ppt_x</p:attrName>
                                        </p:attrNameLst>
                                      </p:cBhvr>
                                      <p:tavLst>
                                        <p:tav tm="0">
                                          <p:val>
                                            <p:strVal val="#ppt_x"/>
                                          </p:val>
                                        </p:tav>
                                        <p:tav tm="100000">
                                          <p:val>
                                            <p:strVal val="#ppt_x"/>
                                          </p:val>
                                        </p:tav>
                                      </p:tavLst>
                                    </p:anim>
                                    <p:anim calcmode="lin" valueType="num">
                                      <p:cBhvr additive="base">
                                        <p:cTn id="44" dur="500" fill="hold"/>
                                        <p:tgtEl>
                                          <p:spTgt spid="1177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7769"/>
                                        </p:tgtEl>
                                        <p:attrNameLst>
                                          <p:attrName>style.visibility</p:attrName>
                                        </p:attrNameLst>
                                      </p:cBhvr>
                                      <p:to>
                                        <p:strVal val="visible"/>
                                      </p:to>
                                    </p:set>
                                    <p:anim calcmode="lin" valueType="num">
                                      <p:cBhvr additive="base">
                                        <p:cTn id="49" dur="500" fill="hold"/>
                                        <p:tgtEl>
                                          <p:spTgt spid="117769"/>
                                        </p:tgtEl>
                                        <p:attrNameLst>
                                          <p:attrName>ppt_x</p:attrName>
                                        </p:attrNameLst>
                                      </p:cBhvr>
                                      <p:tavLst>
                                        <p:tav tm="0">
                                          <p:val>
                                            <p:strVal val="#ppt_x"/>
                                          </p:val>
                                        </p:tav>
                                        <p:tav tm="100000">
                                          <p:val>
                                            <p:strVal val="#ppt_x"/>
                                          </p:val>
                                        </p:tav>
                                      </p:tavLst>
                                    </p:anim>
                                    <p:anim calcmode="lin" valueType="num">
                                      <p:cBhvr additive="base">
                                        <p:cTn id="50" dur="500" fill="hold"/>
                                        <p:tgtEl>
                                          <p:spTgt spid="1177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7771"/>
                                        </p:tgtEl>
                                        <p:attrNameLst>
                                          <p:attrName>style.visibility</p:attrName>
                                        </p:attrNameLst>
                                      </p:cBhvr>
                                      <p:to>
                                        <p:strVal val="visible"/>
                                      </p:to>
                                    </p:set>
                                    <p:anim calcmode="lin" valueType="num">
                                      <p:cBhvr additive="base">
                                        <p:cTn id="55" dur="500" fill="hold"/>
                                        <p:tgtEl>
                                          <p:spTgt spid="117771"/>
                                        </p:tgtEl>
                                        <p:attrNameLst>
                                          <p:attrName>ppt_x</p:attrName>
                                        </p:attrNameLst>
                                      </p:cBhvr>
                                      <p:tavLst>
                                        <p:tav tm="0">
                                          <p:val>
                                            <p:strVal val="#ppt_x"/>
                                          </p:val>
                                        </p:tav>
                                        <p:tav tm="100000">
                                          <p:val>
                                            <p:strVal val="#ppt_x"/>
                                          </p:val>
                                        </p:tav>
                                      </p:tavLst>
                                    </p:anim>
                                    <p:anim calcmode="lin" valueType="num">
                                      <p:cBhvr additive="base">
                                        <p:cTn id="56" dur="500" fill="hold"/>
                                        <p:tgtEl>
                                          <p:spTgt spid="11777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7772"/>
                                        </p:tgtEl>
                                        <p:attrNameLst>
                                          <p:attrName>style.visibility</p:attrName>
                                        </p:attrNameLst>
                                      </p:cBhvr>
                                      <p:to>
                                        <p:strVal val="visible"/>
                                      </p:to>
                                    </p:set>
                                    <p:anim calcmode="lin" valueType="num">
                                      <p:cBhvr additive="base">
                                        <p:cTn id="61" dur="500" fill="hold"/>
                                        <p:tgtEl>
                                          <p:spTgt spid="117772"/>
                                        </p:tgtEl>
                                        <p:attrNameLst>
                                          <p:attrName>ppt_x</p:attrName>
                                        </p:attrNameLst>
                                      </p:cBhvr>
                                      <p:tavLst>
                                        <p:tav tm="0">
                                          <p:val>
                                            <p:strVal val="#ppt_x"/>
                                          </p:val>
                                        </p:tav>
                                        <p:tav tm="100000">
                                          <p:val>
                                            <p:strVal val="#ppt_x"/>
                                          </p:val>
                                        </p:tav>
                                      </p:tavLst>
                                    </p:anim>
                                    <p:anim calcmode="lin" valueType="num">
                                      <p:cBhvr additive="base">
                                        <p:cTn id="62" dur="500" fill="hold"/>
                                        <p:tgtEl>
                                          <p:spTgt spid="117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P spid="117765" grpId="0"/>
      <p:bldP spid="117766" grpId="0"/>
      <p:bldP spid="117767" grpId="0"/>
      <p:bldP spid="117768" grpId="0"/>
      <p:bldP spid="117769" grpId="0"/>
      <p:bldP spid="117770" grpId="0"/>
      <p:bldP spid="117771" grpId="0"/>
      <p:bldP spid="1177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4213" y="765175"/>
            <a:ext cx="3433762" cy="568325"/>
          </a:xfrm>
        </p:spPr>
        <p:txBody>
          <a:bodyPr/>
          <a:lstStyle/>
          <a:p>
            <a:r>
              <a:rPr lang="en-US" sz="2400" b="1" dirty="0"/>
              <a:t>The adrenal medulla</a:t>
            </a:r>
            <a:r>
              <a:rPr lang="en-US" sz="2400" dirty="0"/>
              <a:t> </a:t>
            </a:r>
          </a:p>
        </p:txBody>
      </p:sp>
      <p:sp>
        <p:nvSpPr>
          <p:cNvPr id="146435" name="Rectangle 3"/>
          <p:cNvSpPr>
            <a:spLocks noGrp="1" noChangeArrowheads="1"/>
          </p:cNvSpPr>
          <p:nvPr>
            <p:ph type="body" idx="1"/>
          </p:nvPr>
        </p:nvSpPr>
        <p:spPr>
          <a:xfrm>
            <a:off x="1042988" y="1700213"/>
            <a:ext cx="4657725" cy="390525"/>
          </a:xfrm>
        </p:spPr>
        <p:txBody>
          <a:bodyPr/>
          <a:lstStyle/>
          <a:p>
            <a:pPr>
              <a:lnSpc>
                <a:spcPct val="90000"/>
              </a:lnSpc>
            </a:pPr>
            <a:r>
              <a:rPr lang="en-US" sz="2000" b="1" dirty="0">
                <a:solidFill>
                  <a:srgbClr val="0033CC"/>
                </a:solidFill>
              </a:rPr>
              <a:t>preganglionic </a:t>
            </a:r>
            <a:r>
              <a:rPr lang="en-US" sz="2000" b="1" dirty="0" smtClean="0">
                <a:solidFill>
                  <a:srgbClr val="0033CC"/>
                </a:solidFill>
              </a:rPr>
              <a:t>fibers </a:t>
            </a:r>
            <a:endParaRPr lang="en-US" sz="2000" b="1" dirty="0">
              <a:solidFill>
                <a:srgbClr val="0033CC"/>
              </a:solidFill>
            </a:endParaRPr>
          </a:p>
        </p:txBody>
      </p:sp>
      <p:sp>
        <p:nvSpPr>
          <p:cNvPr id="146436" name="Rectangle 4"/>
          <p:cNvSpPr>
            <a:spLocks noChangeArrowheads="1"/>
          </p:cNvSpPr>
          <p:nvPr/>
        </p:nvSpPr>
        <p:spPr bwMode="auto">
          <a:xfrm>
            <a:off x="971550" y="2349500"/>
            <a:ext cx="7129463" cy="720725"/>
          </a:xfrm>
          <a:prstGeom prst="rect">
            <a:avLst/>
          </a:prstGeom>
          <a:noFill/>
          <a:ln w="9525">
            <a:noFill/>
            <a:miter lim="800000"/>
            <a:headEnd/>
            <a:tailEnd/>
          </a:ln>
          <a:effectLst/>
        </p:spPr>
        <p:txBody>
          <a:bodyPr/>
          <a:lstStyle/>
          <a:p>
            <a:pPr marL="457200" indent="-457200" algn="l" rtl="0">
              <a:lnSpc>
                <a:spcPct val="125000"/>
              </a:lnSpc>
              <a:spcBef>
                <a:spcPct val="20000"/>
              </a:spcBef>
              <a:buClr>
                <a:srgbClr val="A50021"/>
              </a:buClr>
              <a:buSzPct val="75000"/>
              <a:buFont typeface="Wingdings" pitchFamily="2" charset="2"/>
              <a:buChar char="n"/>
            </a:pPr>
            <a:r>
              <a:rPr lang="en-US" sz="2000" b="1" dirty="0">
                <a:solidFill>
                  <a:srgbClr val="0033CC"/>
                </a:solidFill>
                <a:latin typeface="Times New Roman" pitchFamily="18" charset="0"/>
              </a:rPr>
              <a:t>secretion of </a:t>
            </a:r>
            <a:r>
              <a:rPr lang="en-US" sz="2000" b="1" dirty="0" err="1">
                <a:solidFill>
                  <a:srgbClr val="0033CC"/>
                </a:solidFill>
                <a:latin typeface="Times New Roman" pitchFamily="18" charset="0"/>
              </a:rPr>
              <a:t>catecholamines</a:t>
            </a:r>
            <a:r>
              <a:rPr lang="en-US" sz="2000" b="1" dirty="0">
                <a:solidFill>
                  <a:srgbClr val="0033CC"/>
                </a:solidFill>
                <a:latin typeface="Times New Roman" pitchFamily="18" charset="0"/>
              </a:rPr>
              <a:t>, adrenaline (80%) and </a:t>
            </a:r>
            <a:r>
              <a:rPr lang="en-US" sz="2000" b="1" dirty="0" err="1">
                <a:solidFill>
                  <a:srgbClr val="0033CC"/>
                </a:solidFill>
                <a:latin typeface="Times New Roman" pitchFamily="18" charset="0"/>
              </a:rPr>
              <a:t>noradrenaline</a:t>
            </a:r>
            <a:r>
              <a:rPr lang="en-US" sz="2000" b="1" dirty="0">
                <a:solidFill>
                  <a:srgbClr val="0033CC"/>
                </a:solidFill>
                <a:latin typeface="Times New Roman" pitchFamily="18" charset="0"/>
              </a:rPr>
              <a:t> (20%) hormones</a:t>
            </a:r>
            <a:r>
              <a:rPr lang="en-US" sz="2000" dirty="0">
                <a:solidFill>
                  <a:srgbClr val="0033CC"/>
                </a:solidFill>
                <a:latin typeface="Times New Roman" pitchFamily="18" charset="0"/>
              </a:rPr>
              <a:t> </a:t>
            </a:r>
          </a:p>
        </p:txBody>
      </p:sp>
      <p:sp>
        <p:nvSpPr>
          <p:cNvPr id="146437" name="Rectangle 5"/>
          <p:cNvSpPr>
            <a:spLocks noChangeArrowheads="1"/>
          </p:cNvSpPr>
          <p:nvPr/>
        </p:nvSpPr>
        <p:spPr bwMode="auto">
          <a:xfrm>
            <a:off x="971550" y="3716338"/>
            <a:ext cx="7704138" cy="1655762"/>
          </a:xfrm>
          <a:prstGeom prst="rect">
            <a:avLst/>
          </a:prstGeom>
          <a:noFill/>
          <a:ln w="9525">
            <a:noFill/>
            <a:miter lim="800000"/>
            <a:headEnd/>
            <a:tailEnd/>
          </a:ln>
          <a:effectLst/>
        </p:spPr>
        <p:txBody>
          <a:bodyPr/>
          <a:lstStyle/>
          <a:p>
            <a:pPr marL="457200" indent="-457200" algn="l" rtl="0">
              <a:lnSpc>
                <a:spcPct val="120000"/>
              </a:lnSpc>
              <a:spcBef>
                <a:spcPct val="20000"/>
              </a:spcBef>
              <a:buClr>
                <a:srgbClr val="A50021"/>
              </a:buClr>
              <a:buSzPct val="75000"/>
              <a:buFont typeface="Wingdings" pitchFamily="2" charset="2"/>
              <a:buChar char="n"/>
            </a:pPr>
            <a:r>
              <a:rPr lang="en-US" sz="2000" b="1" dirty="0">
                <a:solidFill>
                  <a:srgbClr val="0033CC"/>
                </a:solidFill>
                <a:latin typeface="Times New Roman" pitchFamily="18" charset="0"/>
              </a:rPr>
              <a:t>The released adrenaline stimulates lipolysis, thermogenesis and enhances blood clotting by releasing blood clotting factors from the liver. It stimulates the reticular formation of the brainstem →  increased alertness  with lack of sleep (insomnia) </a:t>
            </a:r>
          </a:p>
        </p:txBody>
      </p:sp>
      <p:sp>
        <p:nvSpPr>
          <p:cNvPr id="146438" name="Rectangle 6"/>
          <p:cNvSpPr>
            <a:spLocks noChangeArrowheads="1"/>
          </p:cNvSpPr>
          <p:nvPr/>
        </p:nvSpPr>
        <p:spPr bwMode="auto">
          <a:xfrm>
            <a:off x="1908175" y="5734050"/>
            <a:ext cx="5543550" cy="576263"/>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800" b="1" dirty="0">
                <a:solidFill>
                  <a:srgbClr val="C00000"/>
                </a:solidFill>
                <a:latin typeface="Times New Roman" pitchFamily="18" charset="0"/>
              </a:rPr>
              <a:t>Modified sympathetic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6"/>
                                        </p:tgtEl>
                                        <p:attrNameLst>
                                          <p:attrName>style.visibility</p:attrName>
                                        </p:attrNameLst>
                                      </p:cBhvr>
                                      <p:to>
                                        <p:strVal val="visible"/>
                                      </p:to>
                                    </p:set>
                                    <p:anim calcmode="lin" valueType="num">
                                      <p:cBhvr additive="base">
                                        <p:cTn id="13" dur="500" fill="hold"/>
                                        <p:tgtEl>
                                          <p:spTgt spid="146436"/>
                                        </p:tgtEl>
                                        <p:attrNameLst>
                                          <p:attrName>ppt_x</p:attrName>
                                        </p:attrNameLst>
                                      </p:cBhvr>
                                      <p:tavLst>
                                        <p:tav tm="0">
                                          <p:val>
                                            <p:strVal val="#ppt_x"/>
                                          </p:val>
                                        </p:tav>
                                        <p:tav tm="100000">
                                          <p:val>
                                            <p:strVal val="#ppt_x"/>
                                          </p:val>
                                        </p:tav>
                                      </p:tavLst>
                                    </p:anim>
                                    <p:anim calcmode="lin" valueType="num">
                                      <p:cBhvr additive="base">
                                        <p:cTn id="14"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7"/>
                                        </p:tgtEl>
                                        <p:attrNameLst>
                                          <p:attrName>style.visibility</p:attrName>
                                        </p:attrNameLst>
                                      </p:cBhvr>
                                      <p:to>
                                        <p:strVal val="visible"/>
                                      </p:to>
                                    </p:set>
                                    <p:anim calcmode="lin" valueType="num">
                                      <p:cBhvr additive="base">
                                        <p:cTn id="19" dur="500" fill="hold"/>
                                        <p:tgtEl>
                                          <p:spTgt spid="146437"/>
                                        </p:tgtEl>
                                        <p:attrNameLst>
                                          <p:attrName>ppt_x</p:attrName>
                                        </p:attrNameLst>
                                      </p:cBhvr>
                                      <p:tavLst>
                                        <p:tav tm="0">
                                          <p:val>
                                            <p:strVal val="#ppt_x"/>
                                          </p:val>
                                        </p:tav>
                                        <p:tav tm="100000">
                                          <p:val>
                                            <p:strVal val="#ppt_x"/>
                                          </p:val>
                                        </p:tav>
                                      </p:tavLst>
                                    </p:anim>
                                    <p:anim calcmode="lin" valueType="num">
                                      <p:cBhvr additive="base">
                                        <p:cTn id="20"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8"/>
                                        </p:tgtEl>
                                        <p:attrNameLst>
                                          <p:attrName>style.visibility</p:attrName>
                                        </p:attrNameLst>
                                      </p:cBhvr>
                                      <p:to>
                                        <p:strVal val="visible"/>
                                      </p:to>
                                    </p:set>
                                    <p:anim calcmode="lin" valueType="num">
                                      <p:cBhvr additive="base">
                                        <p:cTn id="25" dur="500" fill="hold"/>
                                        <p:tgtEl>
                                          <p:spTgt spid="146438"/>
                                        </p:tgtEl>
                                        <p:attrNameLst>
                                          <p:attrName>ppt_x</p:attrName>
                                        </p:attrNameLst>
                                      </p:cBhvr>
                                      <p:tavLst>
                                        <p:tav tm="0">
                                          <p:val>
                                            <p:strVal val="#ppt_x"/>
                                          </p:val>
                                        </p:tav>
                                        <p:tav tm="100000">
                                          <p:val>
                                            <p:strVal val="#ppt_x"/>
                                          </p:val>
                                        </p:tav>
                                      </p:tavLst>
                                    </p:anim>
                                    <p:anim calcmode="lin" valueType="num">
                                      <p:cBhvr additive="base">
                                        <p:cTn id="26"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P spid="146436" grpId="0"/>
      <p:bldP spid="146437" grpId="0"/>
      <p:bldP spid="1464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11188" y="836613"/>
            <a:ext cx="3455987" cy="495300"/>
          </a:xfrm>
        </p:spPr>
        <p:txBody>
          <a:bodyPr/>
          <a:lstStyle/>
          <a:p>
            <a:r>
              <a:rPr lang="en-US" sz="2400" b="1">
                <a:solidFill>
                  <a:srgbClr val="0033CC"/>
                </a:solidFill>
              </a:rPr>
              <a:t>-  Pelvic division</a:t>
            </a:r>
            <a:r>
              <a:rPr lang="en-US" sz="2400">
                <a:solidFill>
                  <a:srgbClr val="0033CC"/>
                </a:solidFill>
              </a:rPr>
              <a:t> </a:t>
            </a:r>
          </a:p>
        </p:txBody>
      </p:sp>
      <p:sp>
        <p:nvSpPr>
          <p:cNvPr id="157699" name="Rectangle 3"/>
          <p:cNvSpPr>
            <a:spLocks noGrp="1" noChangeArrowheads="1"/>
          </p:cNvSpPr>
          <p:nvPr>
            <p:ph type="body" idx="1"/>
          </p:nvPr>
        </p:nvSpPr>
        <p:spPr>
          <a:xfrm>
            <a:off x="755650" y="1484313"/>
            <a:ext cx="3671888" cy="431800"/>
          </a:xfrm>
        </p:spPr>
        <p:txBody>
          <a:bodyPr/>
          <a:lstStyle/>
          <a:p>
            <a:pPr>
              <a:lnSpc>
                <a:spcPct val="80000"/>
              </a:lnSpc>
            </a:pPr>
            <a:r>
              <a:rPr lang="en-US" sz="2000" b="1" dirty="0"/>
              <a:t>The preganglionic fibers </a:t>
            </a:r>
          </a:p>
        </p:txBody>
      </p:sp>
      <p:sp>
        <p:nvSpPr>
          <p:cNvPr id="157700" name="Rectangle 4"/>
          <p:cNvSpPr>
            <a:spLocks noChangeArrowheads="1"/>
          </p:cNvSpPr>
          <p:nvPr/>
        </p:nvSpPr>
        <p:spPr bwMode="auto">
          <a:xfrm>
            <a:off x="971550" y="1844675"/>
            <a:ext cx="77057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fibers arise from upper 2 lumbar segments and pass without relay to form </a:t>
            </a:r>
          </a:p>
        </p:txBody>
      </p:sp>
      <p:sp>
        <p:nvSpPr>
          <p:cNvPr id="157701" name="Rectangle 5"/>
          <p:cNvSpPr>
            <a:spLocks noChangeArrowheads="1"/>
          </p:cNvSpPr>
          <p:nvPr/>
        </p:nvSpPr>
        <p:spPr bwMode="auto">
          <a:xfrm>
            <a:off x="1258888" y="2924174"/>
            <a:ext cx="7667625" cy="86677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The lesser splanchnic nerves on both sides unit to form the </a:t>
            </a:r>
            <a:r>
              <a:rPr lang="en-US" sz="2000" b="1" dirty="0">
                <a:solidFill>
                  <a:srgbClr val="FF0000"/>
                </a:solidFill>
                <a:latin typeface="Times New Roman" pitchFamily="18" charset="0"/>
              </a:rPr>
              <a:t>presacral nerve</a:t>
            </a:r>
            <a:r>
              <a:rPr lang="en-US" sz="2000" dirty="0">
                <a:solidFill>
                  <a:srgbClr val="FF0000"/>
                </a:solidFill>
                <a:latin typeface="Times New Roman" pitchFamily="18" charset="0"/>
              </a:rPr>
              <a:t> </a:t>
            </a:r>
            <a:r>
              <a:rPr lang="en-US" sz="2000" dirty="0">
                <a:solidFill>
                  <a:srgbClr val="0033CC"/>
                </a:solidFill>
                <a:latin typeface="Times New Roman" pitchFamily="18" charset="0"/>
              </a:rPr>
              <a:t>which </a:t>
            </a:r>
            <a:r>
              <a:rPr lang="en-US" sz="2000" b="1" dirty="0">
                <a:solidFill>
                  <a:srgbClr val="0033CC"/>
                </a:solidFill>
                <a:latin typeface="Times New Roman" pitchFamily="18" charset="0"/>
              </a:rPr>
              <a:t>relay</a:t>
            </a:r>
            <a:r>
              <a:rPr lang="en-US" sz="2000" dirty="0">
                <a:solidFill>
                  <a:srgbClr val="0033CC"/>
                </a:solidFill>
                <a:latin typeface="Times New Roman" pitchFamily="18" charset="0"/>
              </a:rPr>
              <a:t> in the </a:t>
            </a:r>
            <a:r>
              <a:rPr lang="en-US" sz="2000" b="1" dirty="0">
                <a:solidFill>
                  <a:srgbClr val="FF0000"/>
                </a:solidFill>
                <a:latin typeface="Times New Roman" pitchFamily="18" charset="0"/>
              </a:rPr>
              <a:t>inferior mesenteric ganglion. </a:t>
            </a:r>
          </a:p>
        </p:txBody>
      </p:sp>
      <p:sp>
        <p:nvSpPr>
          <p:cNvPr id="157702" name="Rectangle 6"/>
          <p:cNvSpPr>
            <a:spLocks noChangeArrowheads="1"/>
          </p:cNvSpPr>
          <p:nvPr/>
        </p:nvSpPr>
        <p:spPr bwMode="auto">
          <a:xfrm>
            <a:off x="1979613" y="2349500"/>
            <a:ext cx="597693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lesser splanchnic nerves</a:t>
            </a:r>
            <a:endParaRPr lang="en-US" sz="2000" dirty="0">
              <a:solidFill>
                <a:srgbClr val="FF0000"/>
              </a:solidFill>
              <a:latin typeface="Times New Roman" pitchFamily="18" charset="0"/>
            </a:endParaRPr>
          </a:p>
        </p:txBody>
      </p:sp>
      <p:sp>
        <p:nvSpPr>
          <p:cNvPr id="157703" name="Rectangle 7"/>
          <p:cNvSpPr>
            <a:spLocks noChangeArrowheads="1"/>
          </p:cNvSpPr>
          <p:nvPr/>
        </p:nvSpPr>
        <p:spPr bwMode="auto">
          <a:xfrm>
            <a:off x="900113" y="3933825"/>
            <a:ext cx="51117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postganglionic fibers supply </a:t>
            </a:r>
          </a:p>
        </p:txBody>
      </p:sp>
      <p:sp>
        <p:nvSpPr>
          <p:cNvPr id="157704" name="Rectangle 8"/>
          <p:cNvSpPr>
            <a:spLocks noChangeArrowheads="1"/>
          </p:cNvSpPr>
          <p:nvPr/>
        </p:nvSpPr>
        <p:spPr bwMode="auto">
          <a:xfrm>
            <a:off x="611188" y="4581525"/>
            <a:ext cx="29527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urinary bladder</a:t>
            </a:r>
            <a:r>
              <a:rPr lang="en-US" sz="2000">
                <a:latin typeface="Times New Roman" pitchFamily="18" charset="0"/>
              </a:rPr>
              <a:t> </a:t>
            </a:r>
          </a:p>
        </p:txBody>
      </p:sp>
      <p:sp>
        <p:nvSpPr>
          <p:cNvPr id="157705" name="Rectangle 9"/>
          <p:cNvSpPr>
            <a:spLocks noChangeArrowheads="1"/>
          </p:cNvSpPr>
          <p:nvPr/>
        </p:nvSpPr>
        <p:spPr bwMode="auto">
          <a:xfrm>
            <a:off x="1116013" y="4941888"/>
            <a:ext cx="3311525" cy="647352"/>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inhibitory to the wall </a:t>
            </a:r>
            <a:r>
              <a:rPr lang="en-US" sz="2000" dirty="0" smtClean="0">
                <a:solidFill>
                  <a:srgbClr val="0033CC"/>
                </a:solidFill>
                <a:latin typeface="Times New Roman" pitchFamily="18" charset="0"/>
              </a:rPr>
              <a:t> and </a:t>
            </a:r>
            <a:endParaRPr lang="en-US" sz="2000" dirty="0">
              <a:solidFill>
                <a:srgbClr val="0033CC"/>
              </a:solidFill>
              <a:latin typeface="Times New Roman" pitchFamily="18" charset="0"/>
            </a:endParaRPr>
          </a:p>
        </p:txBody>
      </p:sp>
      <p:sp>
        <p:nvSpPr>
          <p:cNvPr id="157706" name="Rectangle 10"/>
          <p:cNvSpPr>
            <a:spLocks noChangeArrowheads="1"/>
          </p:cNvSpPr>
          <p:nvPr/>
        </p:nvSpPr>
        <p:spPr bwMode="auto">
          <a:xfrm>
            <a:off x="3851275" y="4941888"/>
            <a:ext cx="482441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motor </a:t>
            </a:r>
            <a:r>
              <a:rPr lang="en-US" sz="2000" dirty="0" smtClean="0">
                <a:solidFill>
                  <a:srgbClr val="0033CC"/>
                </a:solidFill>
                <a:latin typeface="Times New Roman" pitchFamily="18" charset="0"/>
              </a:rPr>
              <a:t>to the </a:t>
            </a:r>
            <a:r>
              <a:rPr lang="en-US" sz="2000" dirty="0">
                <a:solidFill>
                  <a:srgbClr val="0033CC"/>
                </a:solidFill>
                <a:latin typeface="Times New Roman" pitchFamily="18" charset="0"/>
              </a:rPr>
              <a:t>internal urethral sphincter </a:t>
            </a:r>
          </a:p>
        </p:txBody>
      </p:sp>
      <p:sp>
        <p:nvSpPr>
          <p:cNvPr id="157707" name="Rectangle 11"/>
          <p:cNvSpPr>
            <a:spLocks noChangeArrowheads="1"/>
          </p:cNvSpPr>
          <p:nvPr/>
        </p:nvSpPr>
        <p:spPr bwMode="auto">
          <a:xfrm>
            <a:off x="2700338" y="5516563"/>
            <a:ext cx="280828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retention of urine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ppt_x"/>
                                          </p:val>
                                        </p:tav>
                                        <p:tav tm="100000">
                                          <p:val>
                                            <p:strVal val="#ppt_x"/>
                                          </p:val>
                                        </p:tav>
                                      </p:tavLst>
                                    </p:anim>
                                    <p:anim calcmode="lin" valueType="num">
                                      <p:cBhvr additive="base">
                                        <p:cTn id="8" dur="500" fill="hold"/>
                                        <p:tgtEl>
                                          <p:spTgt spid="157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699">
                                            <p:txEl>
                                              <p:pRg st="0" end="0"/>
                                            </p:txEl>
                                          </p:spTgt>
                                        </p:tgtEl>
                                        <p:attrNameLst>
                                          <p:attrName>style.visibility</p:attrName>
                                        </p:attrNameLst>
                                      </p:cBhvr>
                                      <p:to>
                                        <p:strVal val="visible"/>
                                      </p:to>
                                    </p:set>
                                    <p:anim calcmode="lin" valueType="num">
                                      <p:cBhvr additive="base">
                                        <p:cTn id="13"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700"/>
                                        </p:tgtEl>
                                        <p:attrNameLst>
                                          <p:attrName>style.visibility</p:attrName>
                                        </p:attrNameLst>
                                      </p:cBhvr>
                                      <p:to>
                                        <p:strVal val="visible"/>
                                      </p:to>
                                    </p:set>
                                    <p:anim calcmode="lin" valueType="num">
                                      <p:cBhvr additive="base">
                                        <p:cTn id="19" dur="500" fill="hold"/>
                                        <p:tgtEl>
                                          <p:spTgt spid="157700"/>
                                        </p:tgtEl>
                                        <p:attrNameLst>
                                          <p:attrName>ppt_x</p:attrName>
                                        </p:attrNameLst>
                                      </p:cBhvr>
                                      <p:tavLst>
                                        <p:tav tm="0">
                                          <p:val>
                                            <p:strVal val="#ppt_x"/>
                                          </p:val>
                                        </p:tav>
                                        <p:tav tm="100000">
                                          <p:val>
                                            <p:strVal val="#ppt_x"/>
                                          </p:val>
                                        </p:tav>
                                      </p:tavLst>
                                    </p:anim>
                                    <p:anim calcmode="lin" valueType="num">
                                      <p:cBhvr additive="base">
                                        <p:cTn id="20" dur="500" fill="hold"/>
                                        <p:tgtEl>
                                          <p:spTgt spid="157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702"/>
                                        </p:tgtEl>
                                        <p:attrNameLst>
                                          <p:attrName>style.visibility</p:attrName>
                                        </p:attrNameLst>
                                      </p:cBhvr>
                                      <p:to>
                                        <p:strVal val="visible"/>
                                      </p:to>
                                    </p:set>
                                    <p:anim calcmode="lin" valueType="num">
                                      <p:cBhvr additive="base">
                                        <p:cTn id="25" dur="500" fill="hold"/>
                                        <p:tgtEl>
                                          <p:spTgt spid="157702"/>
                                        </p:tgtEl>
                                        <p:attrNameLst>
                                          <p:attrName>ppt_x</p:attrName>
                                        </p:attrNameLst>
                                      </p:cBhvr>
                                      <p:tavLst>
                                        <p:tav tm="0">
                                          <p:val>
                                            <p:strVal val="#ppt_x"/>
                                          </p:val>
                                        </p:tav>
                                        <p:tav tm="100000">
                                          <p:val>
                                            <p:strVal val="#ppt_x"/>
                                          </p:val>
                                        </p:tav>
                                      </p:tavLst>
                                    </p:anim>
                                    <p:anim calcmode="lin" valueType="num">
                                      <p:cBhvr additive="base">
                                        <p:cTn id="26" dur="500" fill="hold"/>
                                        <p:tgtEl>
                                          <p:spTgt spid="1577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701"/>
                                        </p:tgtEl>
                                        <p:attrNameLst>
                                          <p:attrName>style.visibility</p:attrName>
                                        </p:attrNameLst>
                                      </p:cBhvr>
                                      <p:to>
                                        <p:strVal val="visible"/>
                                      </p:to>
                                    </p:set>
                                    <p:anim calcmode="lin" valueType="num">
                                      <p:cBhvr additive="base">
                                        <p:cTn id="31" dur="500" fill="hold"/>
                                        <p:tgtEl>
                                          <p:spTgt spid="157701"/>
                                        </p:tgtEl>
                                        <p:attrNameLst>
                                          <p:attrName>ppt_x</p:attrName>
                                        </p:attrNameLst>
                                      </p:cBhvr>
                                      <p:tavLst>
                                        <p:tav tm="0">
                                          <p:val>
                                            <p:strVal val="#ppt_x"/>
                                          </p:val>
                                        </p:tav>
                                        <p:tav tm="100000">
                                          <p:val>
                                            <p:strVal val="#ppt_x"/>
                                          </p:val>
                                        </p:tav>
                                      </p:tavLst>
                                    </p:anim>
                                    <p:anim calcmode="lin" valueType="num">
                                      <p:cBhvr additive="base">
                                        <p:cTn id="32"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703"/>
                                        </p:tgtEl>
                                        <p:attrNameLst>
                                          <p:attrName>style.visibility</p:attrName>
                                        </p:attrNameLst>
                                      </p:cBhvr>
                                      <p:to>
                                        <p:strVal val="visible"/>
                                      </p:to>
                                    </p:set>
                                    <p:anim calcmode="lin" valueType="num">
                                      <p:cBhvr additive="base">
                                        <p:cTn id="37" dur="500" fill="hold"/>
                                        <p:tgtEl>
                                          <p:spTgt spid="157703"/>
                                        </p:tgtEl>
                                        <p:attrNameLst>
                                          <p:attrName>ppt_x</p:attrName>
                                        </p:attrNameLst>
                                      </p:cBhvr>
                                      <p:tavLst>
                                        <p:tav tm="0">
                                          <p:val>
                                            <p:strVal val="#ppt_x"/>
                                          </p:val>
                                        </p:tav>
                                        <p:tav tm="100000">
                                          <p:val>
                                            <p:strVal val="#ppt_x"/>
                                          </p:val>
                                        </p:tav>
                                      </p:tavLst>
                                    </p:anim>
                                    <p:anim calcmode="lin" valueType="num">
                                      <p:cBhvr additive="base">
                                        <p:cTn id="38" dur="500" fill="hold"/>
                                        <p:tgtEl>
                                          <p:spTgt spid="1577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04"/>
                                        </p:tgtEl>
                                        <p:attrNameLst>
                                          <p:attrName>style.visibility</p:attrName>
                                        </p:attrNameLst>
                                      </p:cBhvr>
                                      <p:to>
                                        <p:strVal val="visible"/>
                                      </p:to>
                                    </p:set>
                                    <p:anim calcmode="lin" valueType="num">
                                      <p:cBhvr additive="base">
                                        <p:cTn id="43" dur="500" fill="hold"/>
                                        <p:tgtEl>
                                          <p:spTgt spid="157704"/>
                                        </p:tgtEl>
                                        <p:attrNameLst>
                                          <p:attrName>ppt_x</p:attrName>
                                        </p:attrNameLst>
                                      </p:cBhvr>
                                      <p:tavLst>
                                        <p:tav tm="0">
                                          <p:val>
                                            <p:strVal val="#ppt_x"/>
                                          </p:val>
                                        </p:tav>
                                        <p:tav tm="100000">
                                          <p:val>
                                            <p:strVal val="#ppt_x"/>
                                          </p:val>
                                        </p:tav>
                                      </p:tavLst>
                                    </p:anim>
                                    <p:anim calcmode="lin" valueType="num">
                                      <p:cBhvr additive="base">
                                        <p:cTn id="44" dur="500" fill="hold"/>
                                        <p:tgtEl>
                                          <p:spTgt spid="1577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7705"/>
                                        </p:tgtEl>
                                        <p:attrNameLst>
                                          <p:attrName>style.visibility</p:attrName>
                                        </p:attrNameLst>
                                      </p:cBhvr>
                                      <p:to>
                                        <p:strVal val="visible"/>
                                      </p:to>
                                    </p:set>
                                    <p:anim calcmode="lin" valueType="num">
                                      <p:cBhvr additive="base">
                                        <p:cTn id="49" dur="500" fill="hold"/>
                                        <p:tgtEl>
                                          <p:spTgt spid="157705"/>
                                        </p:tgtEl>
                                        <p:attrNameLst>
                                          <p:attrName>ppt_x</p:attrName>
                                        </p:attrNameLst>
                                      </p:cBhvr>
                                      <p:tavLst>
                                        <p:tav tm="0">
                                          <p:val>
                                            <p:strVal val="#ppt_x"/>
                                          </p:val>
                                        </p:tav>
                                        <p:tav tm="100000">
                                          <p:val>
                                            <p:strVal val="#ppt_x"/>
                                          </p:val>
                                        </p:tav>
                                      </p:tavLst>
                                    </p:anim>
                                    <p:anim calcmode="lin" valueType="num">
                                      <p:cBhvr additive="base">
                                        <p:cTn id="50" dur="500" fill="hold"/>
                                        <p:tgtEl>
                                          <p:spTgt spid="1577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7706"/>
                                        </p:tgtEl>
                                        <p:attrNameLst>
                                          <p:attrName>style.visibility</p:attrName>
                                        </p:attrNameLst>
                                      </p:cBhvr>
                                      <p:to>
                                        <p:strVal val="visible"/>
                                      </p:to>
                                    </p:set>
                                    <p:anim calcmode="lin" valueType="num">
                                      <p:cBhvr additive="base">
                                        <p:cTn id="55" dur="500" fill="hold"/>
                                        <p:tgtEl>
                                          <p:spTgt spid="157706"/>
                                        </p:tgtEl>
                                        <p:attrNameLst>
                                          <p:attrName>ppt_x</p:attrName>
                                        </p:attrNameLst>
                                      </p:cBhvr>
                                      <p:tavLst>
                                        <p:tav tm="0">
                                          <p:val>
                                            <p:strVal val="#ppt_x"/>
                                          </p:val>
                                        </p:tav>
                                        <p:tav tm="100000">
                                          <p:val>
                                            <p:strVal val="#ppt_x"/>
                                          </p:val>
                                        </p:tav>
                                      </p:tavLst>
                                    </p:anim>
                                    <p:anim calcmode="lin" valueType="num">
                                      <p:cBhvr additive="base">
                                        <p:cTn id="56" dur="500" fill="hold"/>
                                        <p:tgtEl>
                                          <p:spTgt spid="15770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7707"/>
                                        </p:tgtEl>
                                        <p:attrNameLst>
                                          <p:attrName>style.visibility</p:attrName>
                                        </p:attrNameLst>
                                      </p:cBhvr>
                                      <p:to>
                                        <p:strVal val="visible"/>
                                      </p:to>
                                    </p:set>
                                    <p:anim calcmode="lin" valueType="num">
                                      <p:cBhvr additive="base">
                                        <p:cTn id="61" dur="500" fill="hold"/>
                                        <p:tgtEl>
                                          <p:spTgt spid="157707"/>
                                        </p:tgtEl>
                                        <p:attrNameLst>
                                          <p:attrName>ppt_x</p:attrName>
                                        </p:attrNameLst>
                                      </p:cBhvr>
                                      <p:tavLst>
                                        <p:tav tm="0">
                                          <p:val>
                                            <p:strVal val="#ppt_x"/>
                                          </p:val>
                                        </p:tav>
                                        <p:tav tm="100000">
                                          <p:val>
                                            <p:strVal val="#ppt_x"/>
                                          </p:val>
                                        </p:tav>
                                      </p:tavLst>
                                    </p:anim>
                                    <p:anim calcmode="lin" valueType="num">
                                      <p:cBhvr additive="base">
                                        <p:cTn id="62" dur="500" fill="hold"/>
                                        <p:tgtEl>
                                          <p:spTgt spid="157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P spid="157700" grpId="0"/>
      <p:bldP spid="157701" grpId="0"/>
      <p:bldP spid="157702" grpId="0"/>
      <p:bldP spid="157703" grpId="0"/>
      <p:bldP spid="157704" grpId="0"/>
      <p:bldP spid="157705" grpId="0"/>
      <p:bldP spid="157706" grpId="0"/>
      <p:bldP spid="1577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611560" y="908720"/>
            <a:ext cx="2592387" cy="360362"/>
          </a:xfrm>
        </p:spPr>
        <p:txBody>
          <a:bodyPr/>
          <a:lstStyle/>
          <a:p>
            <a:pPr>
              <a:lnSpc>
                <a:spcPct val="80000"/>
              </a:lnSpc>
            </a:pPr>
            <a:r>
              <a:rPr lang="en-US" sz="2000" b="1" dirty="0"/>
              <a:t>The rectum</a:t>
            </a:r>
            <a:r>
              <a:rPr lang="en-US" sz="2000" dirty="0"/>
              <a:t> </a:t>
            </a:r>
          </a:p>
        </p:txBody>
      </p:sp>
      <p:sp>
        <p:nvSpPr>
          <p:cNvPr id="158725" name="Rectangle 5"/>
          <p:cNvSpPr>
            <a:spLocks noChangeArrowheads="1"/>
          </p:cNvSpPr>
          <p:nvPr/>
        </p:nvSpPr>
        <p:spPr bwMode="auto">
          <a:xfrm>
            <a:off x="1042988" y="1557338"/>
            <a:ext cx="280893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inhibitory to the </a:t>
            </a:r>
            <a:r>
              <a:rPr lang="en-US" sz="2000" dirty="0" smtClean="0">
                <a:solidFill>
                  <a:srgbClr val="0033CC"/>
                </a:solidFill>
                <a:latin typeface="Times New Roman" pitchFamily="18" charset="0"/>
              </a:rPr>
              <a:t>wall and  </a:t>
            </a:r>
            <a:endParaRPr lang="en-US" sz="2000" dirty="0">
              <a:solidFill>
                <a:srgbClr val="0033CC"/>
              </a:solidFill>
              <a:latin typeface="Times New Roman" pitchFamily="18" charset="0"/>
            </a:endParaRPr>
          </a:p>
        </p:txBody>
      </p:sp>
      <p:sp>
        <p:nvSpPr>
          <p:cNvPr id="158726" name="Rectangle 6"/>
          <p:cNvSpPr>
            <a:spLocks noChangeArrowheads="1"/>
          </p:cNvSpPr>
          <p:nvPr/>
        </p:nvSpPr>
        <p:spPr bwMode="auto">
          <a:xfrm>
            <a:off x="3779838" y="1557338"/>
            <a:ext cx="482441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smtClean="0">
                <a:solidFill>
                  <a:srgbClr val="0033CC"/>
                </a:solidFill>
                <a:latin typeface="Times New Roman" pitchFamily="18" charset="0"/>
              </a:rPr>
              <a:t>Motor to  </a:t>
            </a:r>
            <a:r>
              <a:rPr lang="en-US" sz="2000" dirty="0">
                <a:solidFill>
                  <a:srgbClr val="0033CC"/>
                </a:solidFill>
                <a:latin typeface="Times New Roman" pitchFamily="18" charset="0"/>
              </a:rPr>
              <a:t>the internal anal sphincter </a:t>
            </a:r>
          </a:p>
        </p:txBody>
      </p:sp>
      <p:sp>
        <p:nvSpPr>
          <p:cNvPr id="158727" name="Rectangle 7"/>
          <p:cNvSpPr>
            <a:spLocks noChangeArrowheads="1"/>
          </p:cNvSpPr>
          <p:nvPr/>
        </p:nvSpPr>
        <p:spPr bwMode="auto">
          <a:xfrm>
            <a:off x="2484438" y="2060575"/>
            <a:ext cx="259238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retention of feaces </a:t>
            </a:r>
          </a:p>
        </p:txBody>
      </p:sp>
      <p:sp>
        <p:nvSpPr>
          <p:cNvPr id="158728" name="Rectangle 8"/>
          <p:cNvSpPr>
            <a:spLocks noChangeArrowheads="1"/>
          </p:cNvSpPr>
          <p:nvPr/>
        </p:nvSpPr>
        <p:spPr bwMode="auto">
          <a:xfrm>
            <a:off x="1547813" y="2565400"/>
            <a:ext cx="626427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b="1">
                <a:latin typeface="Times New Roman" pitchFamily="18" charset="0"/>
              </a:rPr>
              <a:t>Desire of micturition and defecation disappear </a:t>
            </a:r>
          </a:p>
        </p:txBody>
      </p:sp>
      <p:sp>
        <p:nvSpPr>
          <p:cNvPr id="158729" name="Rectangle 9"/>
          <p:cNvSpPr>
            <a:spLocks noChangeArrowheads="1"/>
          </p:cNvSpPr>
          <p:nvPr/>
        </p:nvSpPr>
        <p:spPr bwMode="auto">
          <a:xfrm>
            <a:off x="539750" y="3141663"/>
            <a:ext cx="2592388" cy="360362"/>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sex organs</a:t>
            </a:r>
            <a:r>
              <a:rPr lang="en-US" sz="2000">
                <a:latin typeface="Times New Roman" pitchFamily="18" charset="0"/>
              </a:rPr>
              <a:t> </a:t>
            </a:r>
          </a:p>
        </p:txBody>
      </p:sp>
      <p:sp>
        <p:nvSpPr>
          <p:cNvPr id="158730" name="Rectangle 10"/>
          <p:cNvSpPr>
            <a:spLocks noChangeArrowheads="1"/>
          </p:cNvSpPr>
          <p:nvPr/>
        </p:nvSpPr>
        <p:spPr bwMode="auto">
          <a:xfrm>
            <a:off x="1187450" y="3573463"/>
            <a:ext cx="143986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a:latin typeface="Times New Roman" pitchFamily="18" charset="0"/>
              </a:rPr>
              <a:t>In female </a:t>
            </a:r>
          </a:p>
        </p:txBody>
      </p:sp>
      <p:sp>
        <p:nvSpPr>
          <p:cNvPr id="158731" name="Rectangle 11"/>
          <p:cNvSpPr>
            <a:spLocks noChangeArrowheads="1"/>
          </p:cNvSpPr>
          <p:nvPr/>
        </p:nvSpPr>
        <p:spPr bwMode="auto">
          <a:xfrm>
            <a:off x="2771775" y="3500438"/>
            <a:ext cx="5976938" cy="72072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It is mainly </a:t>
            </a:r>
            <a:r>
              <a:rPr lang="en-US" sz="2000" b="1" dirty="0">
                <a:solidFill>
                  <a:srgbClr val="FF0000"/>
                </a:solidFill>
                <a:latin typeface="Times New Roman" pitchFamily="18" charset="0"/>
              </a:rPr>
              <a:t>inhibitory</a:t>
            </a:r>
            <a:r>
              <a:rPr lang="en-US" sz="2000" dirty="0">
                <a:solidFill>
                  <a:srgbClr val="0033CC"/>
                </a:solidFill>
                <a:latin typeface="Times New Roman" pitchFamily="18" charset="0"/>
              </a:rPr>
              <a:t> on  uterus and fallopian tubes, </a:t>
            </a:r>
            <a:r>
              <a:rPr lang="en-US" sz="2000" b="1" dirty="0">
                <a:solidFill>
                  <a:srgbClr val="FF0000"/>
                </a:solidFill>
                <a:latin typeface="Times New Roman" pitchFamily="18" charset="0"/>
              </a:rPr>
              <a:t>but</a:t>
            </a:r>
            <a:r>
              <a:rPr lang="en-US" sz="2000" dirty="0">
                <a:solidFill>
                  <a:srgbClr val="0033CC"/>
                </a:solidFill>
                <a:latin typeface="Times New Roman" pitchFamily="18" charset="0"/>
              </a:rPr>
              <a:t> late in pregnancy it is excitatory to the uterus </a:t>
            </a:r>
          </a:p>
        </p:txBody>
      </p:sp>
      <p:sp>
        <p:nvSpPr>
          <p:cNvPr id="158732" name="Rectangle 12"/>
          <p:cNvSpPr>
            <a:spLocks noChangeArrowheads="1"/>
          </p:cNvSpPr>
          <p:nvPr/>
        </p:nvSpPr>
        <p:spPr bwMode="auto">
          <a:xfrm>
            <a:off x="1116013" y="4581525"/>
            <a:ext cx="143986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a:latin typeface="Times New Roman" pitchFamily="18" charset="0"/>
              </a:rPr>
              <a:t>In male</a:t>
            </a:r>
            <a:r>
              <a:rPr lang="en-US" sz="2000">
                <a:latin typeface="Times New Roman" pitchFamily="18" charset="0"/>
              </a:rPr>
              <a:t> </a:t>
            </a:r>
          </a:p>
        </p:txBody>
      </p:sp>
      <p:sp>
        <p:nvSpPr>
          <p:cNvPr id="158733" name="Rectangle 13"/>
          <p:cNvSpPr>
            <a:spLocks noChangeArrowheads="1"/>
          </p:cNvSpPr>
          <p:nvPr/>
        </p:nvSpPr>
        <p:spPr bwMode="auto">
          <a:xfrm>
            <a:off x="2195513" y="4581525"/>
            <a:ext cx="6480175" cy="1511300"/>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It is mainly </a:t>
            </a:r>
            <a:r>
              <a:rPr lang="en-US" sz="2000" b="1" dirty="0">
                <a:solidFill>
                  <a:srgbClr val="FF0000"/>
                </a:solidFill>
                <a:latin typeface="Times New Roman" pitchFamily="18" charset="0"/>
              </a:rPr>
              <a:t>excitatory</a:t>
            </a:r>
            <a:r>
              <a:rPr lang="en-US" sz="2000" dirty="0">
                <a:solidFill>
                  <a:srgbClr val="0033CC"/>
                </a:solidFill>
                <a:latin typeface="Times New Roman" pitchFamily="18" charset="0"/>
              </a:rPr>
              <a:t> on the smooth muscles of epididymis, vas deferens, seminal vesicles and prostate motor fibers with emission of semen during sexual intercourse leading to </a:t>
            </a:r>
            <a:r>
              <a:rPr lang="en-US" sz="2000" b="1" dirty="0">
                <a:solidFill>
                  <a:srgbClr val="FF0000"/>
                </a:solidFill>
                <a:latin typeface="Times New Roman" pitchFamily="18" charset="0"/>
              </a:rPr>
              <a:t>ejaculation</a:t>
            </a:r>
            <a:r>
              <a:rPr lang="en-US" sz="2000" dirty="0">
                <a:solidFill>
                  <a:srgbClr val="0033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5"/>
                                        </p:tgtEl>
                                        <p:attrNameLst>
                                          <p:attrName>style.visibility</p:attrName>
                                        </p:attrNameLst>
                                      </p:cBhvr>
                                      <p:to>
                                        <p:strVal val="visible"/>
                                      </p:to>
                                    </p:set>
                                    <p:anim calcmode="lin" valueType="num">
                                      <p:cBhvr additive="base">
                                        <p:cTn id="13" dur="500" fill="hold"/>
                                        <p:tgtEl>
                                          <p:spTgt spid="158725"/>
                                        </p:tgtEl>
                                        <p:attrNameLst>
                                          <p:attrName>ppt_x</p:attrName>
                                        </p:attrNameLst>
                                      </p:cBhvr>
                                      <p:tavLst>
                                        <p:tav tm="0">
                                          <p:val>
                                            <p:strVal val="#ppt_x"/>
                                          </p:val>
                                        </p:tav>
                                        <p:tav tm="100000">
                                          <p:val>
                                            <p:strVal val="#ppt_x"/>
                                          </p:val>
                                        </p:tav>
                                      </p:tavLst>
                                    </p:anim>
                                    <p:anim calcmode="lin" valueType="num">
                                      <p:cBhvr additive="base">
                                        <p:cTn id="14"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8726"/>
                                        </p:tgtEl>
                                        <p:attrNameLst>
                                          <p:attrName>style.visibility</p:attrName>
                                        </p:attrNameLst>
                                      </p:cBhvr>
                                      <p:to>
                                        <p:strVal val="visible"/>
                                      </p:to>
                                    </p:set>
                                    <p:anim calcmode="lin" valueType="num">
                                      <p:cBhvr additive="base">
                                        <p:cTn id="19" dur="500" fill="hold"/>
                                        <p:tgtEl>
                                          <p:spTgt spid="158726"/>
                                        </p:tgtEl>
                                        <p:attrNameLst>
                                          <p:attrName>ppt_x</p:attrName>
                                        </p:attrNameLst>
                                      </p:cBhvr>
                                      <p:tavLst>
                                        <p:tav tm="0">
                                          <p:val>
                                            <p:strVal val="#ppt_x"/>
                                          </p:val>
                                        </p:tav>
                                        <p:tav tm="100000">
                                          <p:val>
                                            <p:strVal val="#ppt_x"/>
                                          </p:val>
                                        </p:tav>
                                      </p:tavLst>
                                    </p:anim>
                                    <p:anim calcmode="lin" valueType="num">
                                      <p:cBhvr additive="base">
                                        <p:cTn id="20"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7"/>
                                        </p:tgtEl>
                                        <p:attrNameLst>
                                          <p:attrName>style.visibility</p:attrName>
                                        </p:attrNameLst>
                                      </p:cBhvr>
                                      <p:to>
                                        <p:strVal val="visible"/>
                                      </p:to>
                                    </p:set>
                                    <p:anim calcmode="lin" valueType="num">
                                      <p:cBhvr additive="base">
                                        <p:cTn id="25" dur="500" fill="hold"/>
                                        <p:tgtEl>
                                          <p:spTgt spid="158727"/>
                                        </p:tgtEl>
                                        <p:attrNameLst>
                                          <p:attrName>ppt_x</p:attrName>
                                        </p:attrNameLst>
                                      </p:cBhvr>
                                      <p:tavLst>
                                        <p:tav tm="0">
                                          <p:val>
                                            <p:strVal val="#ppt_x"/>
                                          </p:val>
                                        </p:tav>
                                        <p:tav tm="100000">
                                          <p:val>
                                            <p:strVal val="#ppt_x"/>
                                          </p:val>
                                        </p:tav>
                                      </p:tavLst>
                                    </p:anim>
                                    <p:anim calcmode="lin" valueType="num">
                                      <p:cBhvr additive="base">
                                        <p:cTn id="26"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8728"/>
                                        </p:tgtEl>
                                        <p:attrNameLst>
                                          <p:attrName>style.visibility</p:attrName>
                                        </p:attrNameLst>
                                      </p:cBhvr>
                                      <p:to>
                                        <p:strVal val="visible"/>
                                      </p:to>
                                    </p:set>
                                    <p:anim calcmode="lin" valueType="num">
                                      <p:cBhvr additive="base">
                                        <p:cTn id="31" dur="500" fill="hold"/>
                                        <p:tgtEl>
                                          <p:spTgt spid="158728"/>
                                        </p:tgtEl>
                                        <p:attrNameLst>
                                          <p:attrName>ppt_x</p:attrName>
                                        </p:attrNameLst>
                                      </p:cBhvr>
                                      <p:tavLst>
                                        <p:tav tm="0">
                                          <p:val>
                                            <p:strVal val="#ppt_x"/>
                                          </p:val>
                                        </p:tav>
                                        <p:tav tm="100000">
                                          <p:val>
                                            <p:strVal val="#ppt_x"/>
                                          </p:val>
                                        </p:tav>
                                      </p:tavLst>
                                    </p:anim>
                                    <p:anim calcmode="lin" valueType="num">
                                      <p:cBhvr additive="base">
                                        <p:cTn id="32"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8729"/>
                                        </p:tgtEl>
                                        <p:attrNameLst>
                                          <p:attrName>style.visibility</p:attrName>
                                        </p:attrNameLst>
                                      </p:cBhvr>
                                      <p:to>
                                        <p:strVal val="visible"/>
                                      </p:to>
                                    </p:set>
                                    <p:anim calcmode="lin" valueType="num">
                                      <p:cBhvr additive="base">
                                        <p:cTn id="37" dur="500" fill="hold"/>
                                        <p:tgtEl>
                                          <p:spTgt spid="158729"/>
                                        </p:tgtEl>
                                        <p:attrNameLst>
                                          <p:attrName>ppt_x</p:attrName>
                                        </p:attrNameLst>
                                      </p:cBhvr>
                                      <p:tavLst>
                                        <p:tav tm="0">
                                          <p:val>
                                            <p:strVal val="#ppt_x"/>
                                          </p:val>
                                        </p:tav>
                                        <p:tav tm="100000">
                                          <p:val>
                                            <p:strVal val="#ppt_x"/>
                                          </p:val>
                                        </p:tav>
                                      </p:tavLst>
                                    </p:anim>
                                    <p:anim calcmode="lin" valueType="num">
                                      <p:cBhvr additive="base">
                                        <p:cTn id="38" dur="500" fill="hold"/>
                                        <p:tgtEl>
                                          <p:spTgt spid="1587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8730"/>
                                        </p:tgtEl>
                                        <p:attrNameLst>
                                          <p:attrName>style.visibility</p:attrName>
                                        </p:attrNameLst>
                                      </p:cBhvr>
                                      <p:to>
                                        <p:strVal val="visible"/>
                                      </p:to>
                                    </p:set>
                                    <p:anim calcmode="lin" valueType="num">
                                      <p:cBhvr additive="base">
                                        <p:cTn id="43" dur="500" fill="hold"/>
                                        <p:tgtEl>
                                          <p:spTgt spid="158730"/>
                                        </p:tgtEl>
                                        <p:attrNameLst>
                                          <p:attrName>ppt_x</p:attrName>
                                        </p:attrNameLst>
                                      </p:cBhvr>
                                      <p:tavLst>
                                        <p:tav tm="0">
                                          <p:val>
                                            <p:strVal val="#ppt_x"/>
                                          </p:val>
                                        </p:tav>
                                        <p:tav tm="100000">
                                          <p:val>
                                            <p:strVal val="#ppt_x"/>
                                          </p:val>
                                        </p:tav>
                                      </p:tavLst>
                                    </p:anim>
                                    <p:anim calcmode="lin" valueType="num">
                                      <p:cBhvr additive="base">
                                        <p:cTn id="44" dur="500" fill="hold"/>
                                        <p:tgtEl>
                                          <p:spTgt spid="1587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8731"/>
                                        </p:tgtEl>
                                        <p:attrNameLst>
                                          <p:attrName>style.visibility</p:attrName>
                                        </p:attrNameLst>
                                      </p:cBhvr>
                                      <p:to>
                                        <p:strVal val="visible"/>
                                      </p:to>
                                    </p:set>
                                    <p:anim calcmode="lin" valueType="num">
                                      <p:cBhvr additive="base">
                                        <p:cTn id="49" dur="500" fill="hold"/>
                                        <p:tgtEl>
                                          <p:spTgt spid="158731"/>
                                        </p:tgtEl>
                                        <p:attrNameLst>
                                          <p:attrName>ppt_x</p:attrName>
                                        </p:attrNameLst>
                                      </p:cBhvr>
                                      <p:tavLst>
                                        <p:tav tm="0">
                                          <p:val>
                                            <p:strVal val="#ppt_x"/>
                                          </p:val>
                                        </p:tav>
                                        <p:tav tm="100000">
                                          <p:val>
                                            <p:strVal val="#ppt_x"/>
                                          </p:val>
                                        </p:tav>
                                      </p:tavLst>
                                    </p:anim>
                                    <p:anim calcmode="lin" valueType="num">
                                      <p:cBhvr additive="base">
                                        <p:cTn id="50" dur="500" fill="hold"/>
                                        <p:tgtEl>
                                          <p:spTgt spid="1587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8732"/>
                                        </p:tgtEl>
                                        <p:attrNameLst>
                                          <p:attrName>style.visibility</p:attrName>
                                        </p:attrNameLst>
                                      </p:cBhvr>
                                      <p:to>
                                        <p:strVal val="visible"/>
                                      </p:to>
                                    </p:set>
                                    <p:anim calcmode="lin" valueType="num">
                                      <p:cBhvr additive="base">
                                        <p:cTn id="55" dur="500" fill="hold"/>
                                        <p:tgtEl>
                                          <p:spTgt spid="158732"/>
                                        </p:tgtEl>
                                        <p:attrNameLst>
                                          <p:attrName>ppt_x</p:attrName>
                                        </p:attrNameLst>
                                      </p:cBhvr>
                                      <p:tavLst>
                                        <p:tav tm="0">
                                          <p:val>
                                            <p:strVal val="#ppt_x"/>
                                          </p:val>
                                        </p:tav>
                                        <p:tav tm="100000">
                                          <p:val>
                                            <p:strVal val="#ppt_x"/>
                                          </p:val>
                                        </p:tav>
                                      </p:tavLst>
                                    </p:anim>
                                    <p:anim calcmode="lin" valueType="num">
                                      <p:cBhvr additive="base">
                                        <p:cTn id="56"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8733"/>
                                        </p:tgtEl>
                                        <p:attrNameLst>
                                          <p:attrName>style.visibility</p:attrName>
                                        </p:attrNameLst>
                                      </p:cBhvr>
                                      <p:to>
                                        <p:strVal val="visible"/>
                                      </p:to>
                                    </p:set>
                                    <p:anim calcmode="lin" valueType="num">
                                      <p:cBhvr additive="base">
                                        <p:cTn id="61" dur="500" fill="hold"/>
                                        <p:tgtEl>
                                          <p:spTgt spid="158733"/>
                                        </p:tgtEl>
                                        <p:attrNameLst>
                                          <p:attrName>ppt_x</p:attrName>
                                        </p:attrNameLst>
                                      </p:cBhvr>
                                      <p:tavLst>
                                        <p:tav tm="0">
                                          <p:val>
                                            <p:strVal val="#ppt_x"/>
                                          </p:val>
                                        </p:tav>
                                        <p:tav tm="100000">
                                          <p:val>
                                            <p:strVal val="#ppt_x"/>
                                          </p:val>
                                        </p:tav>
                                      </p:tavLst>
                                    </p:anim>
                                    <p:anim calcmode="lin" valueType="num">
                                      <p:cBhvr additive="base">
                                        <p:cTn id="62" dur="500" fill="hold"/>
                                        <p:tgtEl>
                                          <p:spTgt spid="158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P spid="158725" grpId="0"/>
      <p:bldP spid="158726" grpId="0"/>
      <p:bldP spid="158727" grpId="0"/>
      <p:bldP spid="158728" grpId="0"/>
      <p:bldP spid="158729" grpId="0"/>
      <p:bldP spid="158730" grpId="0"/>
      <p:bldP spid="158731" grpId="0"/>
      <p:bldP spid="158732" grpId="0"/>
      <p:bldP spid="1587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195513" y="765175"/>
            <a:ext cx="4319587" cy="566738"/>
          </a:xfrm>
        </p:spPr>
        <p:txBody>
          <a:bodyPr/>
          <a:lstStyle/>
          <a:p>
            <a:r>
              <a:rPr lang="en-US" sz="3200" b="1"/>
              <a:t>[D] Somatic division</a:t>
            </a:r>
            <a:r>
              <a:rPr lang="en-US" sz="3200"/>
              <a:t> </a:t>
            </a:r>
          </a:p>
        </p:txBody>
      </p:sp>
      <p:sp>
        <p:nvSpPr>
          <p:cNvPr id="162819" name="Rectangle 3"/>
          <p:cNvSpPr>
            <a:spLocks noGrp="1" noChangeArrowheads="1"/>
          </p:cNvSpPr>
          <p:nvPr>
            <p:ph type="body" idx="1"/>
          </p:nvPr>
        </p:nvSpPr>
        <p:spPr>
          <a:xfrm>
            <a:off x="1042988" y="1700213"/>
            <a:ext cx="7466012" cy="639763"/>
          </a:xfrm>
        </p:spPr>
        <p:txBody>
          <a:bodyPr/>
          <a:lstStyle/>
          <a:p>
            <a:r>
              <a:rPr lang="en-US" sz="2000" b="1" dirty="0"/>
              <a:t>sympathetic supply to skin and blood vessels of skeletal muscles </a:t>
            </a:r>
          </a:p>
        </p:txBody>
      </p:sp>
      <p:sp>
        <p:nvSpPr>
          <p:cNvPr id="162820" name="Rectangle 4"/>
          <p:cNvSpPr>
            <a:spLocks noChangeArrowheads="1"/>
          </p:cNvSpPr>
          <p:nvPr/>
        </p:nvSpPr>
        <p:spPr bwMode="auto">
          <a:xfrm>
            <a:off x="971550" y="2422525"/>
            <a:ext cx="3311525" cy="49371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-To the upper limbs</a:t>
            </a:r>
            <a:r>
              <a:rPr lang="en-US" sz="2000" dirty="0">
                <a:solidFill>
                  <a:srgbClr val="C00000"/>
                </a:solidFill>
                <a:latin typeface="Times New Roman" pitchFamily="18" charset="0"/>
              </a:rPr>
              <a:t> </a:t>
            </a:r>
          </a:p>
        </p:txBody>
      </p:sp>
      <p:sp>
        <p:nvSpPr>
          <p:cNvPr id="162821" name="Rectangle 5"/>
          <p:cNvSpPr>
            <a:spLocks noChangeArrowheads="1"/>
          </p:cNvSpPr>
          <p:nvPr/>
        </p:nvSpPr>
        <p:spPr bwMode="auto">
          <a:xfrm>
            <a:off x="900113" y="2852738"/>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Preganglionic fibers arise from </a:t>
            </a:r>
            <a:r>
              <a:rPr lang="en-US" sz="2000" b="1" dirty="0">
                <a:solidFill>
                  <a:srgbClr val="FF0000"/>
                </a:solidFill>
                <a:latin typeface="Times New Roman" pitchFamily="18" charset="0"/>
              </a:rPr>
              <a:t>the 4th to 8th thoracic segments</a:t>
            </a:r>
            <a:r>
              <a:rPr lang="en-US" sz="2000" dirty="0">
                <a:solidFill>
                  <a:srgbClr val="0033CC"/>
                </a:solidFill>
                <a:latin typeface="Times New Roman" pitchFamily="18" charset="0"/>
              </a:rPr>
              <a:t>, relay in the lower cervical and upper 4 thoracic ganglia. Postganglionic fibers join the brachial plexus. </a:t>
            </a:r>
          </a:p>
        </p:txBody>
      </p:sp>
      <p:sp>
        <p:nvSpPr>
          <p:cNvPr id="162822" name="Rectangle 6"/>
          <p:cNvSpPr>
            <a:spLocks noChangeArrowheads="1"/>
          </p:cNvSpPr>
          <p:nvPr/>
        </p:nvSpPr>
        <p:spPr bwMode="auto">
          <a:xfrm>
            <a:off x="755650" y="4076700"/>
            <a:ext cx="3311525" cy="36195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-To the lower limbs</a:t>
            </a:r>
            <a:r>
              <a:rPr lang="en-US" sz="2000" dirty="0">
                <a:solidFill>
                  <a:srgbClr val="C00000"/>
                </a:solidFill>
                <a:latin typeface="Times New Roman" pitchFamily="18" charset="0"/>
              </a:rPr>
              <a:t> </a:t>
            </a:r>
          </a:p>
        </p:txBody>
      </p:sp>
      <p:sp>
        <p:nvSpPr>
          <p:cNvPr id="162823" name="Rectangle 7"/>
          <p:cNvSpPr>
            <a:spLocks noChangeArrowheads="1"/>
          </p:cNvSpPr>
          <p:nvPr/>
        </p:nvSpPr>
        <p:spPr bwMode="auto">
          <a:xfrm>
            <a:off x="971550" y="4868863"/>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Preganglionic fibers arise from </a:t>
            </a:r>
            <a:r>
              <a:rPr lang="en-US" sz="2000" b="1" dirty="0">
                <a:solidFill>
                  <a:srgbClr val="FF0000"/>
                </a:solidFill>
                <a:latin typeface="Times New Roman" pitchFamily="18" charset="0"/>
              </a:rPr>
              <a:t>10th </a:t>
            </a:r>
            <a:r>
              <a:rPr lang="en-US" sz="2000" b="1" dirty="0" smtClean="0">
                <a:solidFill>
                  <a:srgbClr val="FF0000"/>
                </a:solidFill>
                <a:latin typeface="Times New Roman" pitchFamily="18" charset="0"/>
              </a:rPr>
              <a:t>thoracic </a:t>
            </a:r>
            <a:r>
              <a:rPr lang="en-US" sz="2000" b="1" dirty="0">
                <a:solidFill>
                  <a:srgbClr val="FF0000"/>
                </a:solidFill>
                <a:latin typeface="Times New Roman" pitchFamily="18" charset="0"/>
              </a:rPr>
              <a:t>to 2nd lumbar </a:t>
            </a:r>
            <a:r>
              <a:rPr lang="en-US" sz="2000" dirty="0">
                <a:solidFill>
                  <a:srgbClr val="0033CC"/>
                </a:solidFill>
                <a:latin typeface="Times New Roman" pitchFamily="18" charset="0"/>
              </a:rPr>
              <a:t>segment, relay in the lumbar and sacral ganglia.  Postganglionic fibers join the lumbar plexus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2820"/>
                                        </p:tgtEl>
                                        <p:attrNameLst>
                                          <p:attrName>style.visibility</p:attrName>
                                        </p:attrNameLst>
                                      </p:cBhvr>
                                      <p:to>
                                        <p:strVal val="visible"/>
                                      </p:to>
                                    </p:set>
                                    <p:anim calcmode="lin" valueType="num">
                                      <p:cBhvr additive="base">
                                        <p:cTn id="13" dur="500" fill="hold"/>
                                        <p:tgtEl>
                                          <p:spTgt spid="162820"/>
                                        </p:tgtEl>
                                        <p:attrNameLst>
                                          <p:attrName>ppt_x</p:attrName>
                                        </p:attrNameLst>
                                      </p:cBhvr>
                                      <p:tavLst>
                                        <p:tav tm="0">
                                          <p:val>
                                            <p:strVal val="#ppt_x"/>
                                          </p:val>
                                        </p:tav>
                                        <p:tav tm="100000">
                                          <p:val>
                                            <p:strVal val="#ppt_x"/>
                                          </p:val>
                                        </p:tav>
                                      </p:tavLst>
                                    </p:anim>
                                    <p:anim calcmode="lin" valueType="num">
                                      <p:cBhvr additive="base">
                                        <p:cTn id="14" dur="500" fill="hold"/>
                                        <p:tgtEl>
                                          <p:spTgt spid="162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821"/>
                                        </p:tgtEl>
                                        <p:attrNameLst>
                                          <p:attrName>style.visibility</p:attrName>
                                        </p:attrNameLst>
                                      </p:cBhvr>
                                      <p:to>
                                        <p:strVal val="visible"/>
                                      </p:to>
                                    </p:set>
                                    <p:anim calcmode="lin" valueType="num">
                                      <p:cBhvr additive="base">
                                        <p:cTn id="19" dur="500" fill="hold"/>
                                        <p:tgtEl>
                                          <p:spTgt spid="162821"/>
                                        </p:tgtEl>
                                        <p:attrNameLst>
                                          <p:attrName>ppt_x</p:attrName>
                                        </p:attrNameLst>
                                      </p:cBhvr>
                                      <p:tavLst>
                                        <p:tav tm="0">
                                          <p:val>
                                            <p:strVal val="#ppt_x"/>
                                          </p:val>
                                        </p:tav>
                                        <p:tav tm="100000">
                                          <p:val>
                                            <p:strVal val="#ppt_x"/>
                                          </p:val>
                                        </p:tav>
                                      </p:tavLst>
                                    </p:anim>
                                    <p:anim calcmode="lin" valueType="num">
                                      <p:cBhvr additive="base">
                                        <p:cTn id="20" dur="500" fill="hold"/>
                                        <p:tgtEl>
                                          <p:spTgt spid="1628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2822"/>
                                        </p:tgtEl>
                                        <p:attrNameLst>
                                          <p:attrName>style.visibility</p:attrName>
                                        </p:attrNameLst>
                                      </p:cBhvr>
                                      <p:to>
                                        <p:strVal val="visible"/>
                                      </p:to>
                                    </p:set>
                                    <p:anim calcmode="lin" valueType="num">
                                      <p:cBhvr additive="base">
                                        <p:cTn id="25" dur="500" fill="hold"/>
                                        <p:tgtEl>
                                          <p:spTgt spid="162822"/>
                                        </p:tgtEl>
                                        <p:attrNameLst>
                                          <p:attrName>ppt_x</p:attrName>
                                        </p:attrNameLst>
                                      </p:cBhvr>
                                      <p:tavLst>
                                        <p:tav tm="0">
                                          <p:val>
                                            <p:strVal val="#ppt_x"/>
                                          </p:val>
                                        </p:tav>
                                        <p:tav tm="100000">
                                          <p:val>
                                            <p:strVal val="#ppt_x"/>
                                          </p:val>
                                        </p:tav>
                                      </p:tavLst>
                                    </p:anim>
                                    <p:anim calcmode="lin" valueType="num">
                                      <p:cBhvr additive="base">
                                        <p:cTn id="26"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2823"/>
                                        </p:tgtEl>
                                        <p:attrNameLst>
                                          <p:attrName>style.visibility</p:attrName>
                                        </p:attrNameLst>
                                      </p:cBhvr>
                                      <p:to>
                                        <p:strVal val="visible"/>
                                      </p:to>
                                    </p:set>
                                    <p:anim calcmode="lin" valueType="num">
                                      <p:cBhvr additive="base">
                                        <p:cTn id="31" dur="500" fill="hold"/>
                                        <p:tgtEl>
                                          <p:spTgt spid="162823"/>
                                        </p:tgtEl>
                                        <p:attrNameLst>
                                          <p:attrName>ppt_x</p:attrName>
                                        </p:attrNameLst>
                                      </p:cBhvr>
                                      <p:tavLst>
                                        <p:tav tm="0">
                                          <p:val>
                                            <p:strVal val="#ppt_x"/>
                                          </p:val>
                                        </p:tav>
                                        <p:tav tm="100000">
                                          <p:val>
                                            <p:strVal val="#ppt_x"/>
                                          </p:val>
                                        </p:tav>
                                      </p:tavLst>
                                    </p:anim>
                                    <p:anim calcmode="lin" valueType="num">
                                      <p:cBhvr additive="base">
                                        <p:cTn id="32" dur="500" fill="hold"/>
                                        <p:tgtEl>
                                          <p:spTgt spid="162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20" grpId="0"/>
      <p:bldP spid="162821" grpId="0"/>
      <p:bldP spid="162822" grpId="0"/>
      <p:bldP spid="1628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755650" y="836613"/>
            <a:ext cx="4464050" cy="493712"/>
          </a:xfrm>
        </p:spPr>
        <p:txBody>
          <a:bodyPr/>
          <a:lstStyle/>
          <a:p>
            <a:r>
              <a:rPr lang="en-US" sz="2400" b="1"/>
              <a:t>Fibers going to the skin supply </a:t>
            </a:r>
          </a:p>
        </p:txBody>
      </p:sp>
      <p:sp>
        <p:nvSpPr>
          <p:cNvPr id="161795" name="Rectangle 3"/>
          <p:cNvSpPr>
            <a:spLocks noGrp="1" noChangeArrowheads="1"/>
          </p:cNvSpPr>
          <p:nvPr>
            <p:ph type="body" idx="1"/>
          </p:nvPr>
        </p:nvSpPr>
        <p:spPr>
          <a:xfrm>
            <a:off x="900113" y="1557338"/>
            <a:ext cx="2519362" cy="431800"/>
          </a:xfrm>
        </p:spPr>
        <p:txBody>
          <a:bodyPr/>
          <a:lstStyle/>
          <a:p>
            <a:pPr>
              <a:lnSpc>
                <a:spcPct val="90000"/>
              </a:lnSpc>
            </a:pPr>
            <a:r>
              <a:rPr lang="en-US" sz="2000" b="1" dirty="0">
                <a:solidFill>
                  <a:srgbClr val="C00000"/>
                </a:solidFill>
              </a:rPr>
              <a:t>Sweat glands </a:t>
            </a:r>
          </a:p>
        </p:txBody>
      </p:sp>
      <p:sp>
        <p:nvSpPr>
          <p:cNvPr id="161796" name="Rectangle 4"/>
          <p:cNvSpPr>
            <a:spLocks noChangeArrowheads="1"/>
          </p:cNvSpPr>
          <p:nvPr/>
        </p:nvSpPr>
        <p:spPr bwMode="auto">
          <a:xfrm>
            <a:off x="971550" y="1989138"/>
            <a:ext cx="7848600" cy="576262"/>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a:solidFill>
                  <a:srgbClr val="0033CC"/>
                </a:solidFill>
                <a:latin typeface="Times New Roman" pitchFamily="18" charset="0"/>
              </a:rPr>
              <a:t>Eccrine copious secretion. i.e. found in skin all over the body </a:t>
            </a:r>
          </a:p>
        </p:txBody>
      </p:sp>
      <p:sp>
        <p:nvSpPr>
          <p:cNvPr id="161797" name="Rectangle 5"/>
          <p:cNvSpPr>
            <a:spLocks noChangeArrowheads="1"/>
          </p:cNvSpPr>
          <p:nvPr/>
        </p:nvSpPr>
        <p:spPr bwMode="auto">
          <a:xfrm>
            <a:off x="900113" y="2565400"/>
            <a:ext cx="7848600" cy="576263"/>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Apocrine thick odoriferous secretion.. i.e. found in axilla and genital areas </a:t>
            </a:r>
          </a:p>
        </p:txBody>
      </p:sp>
      <p:sp>
        <p:nvSpPr>
          <p:cNvPr id="161798" name="Rectangle 6"/>
          <p:cNvSpPr>
            <a:spLocks noChangeArrowheads="1"/>
          </p:cNvSpPr>
          <p:nvPr/>
        </p:nvSpPr>
        <p:spPr bwMode="auto">
          <a:xfrm>
            <a:off x="900113" y="3284538"/>
            <a:ext cx="3743325"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a:solidFill>
                  <a:srgbClr val="C00000"/>
                </a:solidFill>
                <a:latin typeface="Times New Roman" pitchFamily="18" charset="0"/>
              </a:rPr>
              <a:t>Cutaneous blood vessels</a:t>
            </a:r>
            <a:r>
              <a:rPr lang="en-US" sz="2000">
                <a:solidFill>
                  <a:srgbClr val="C00000"/>
                </a:solidFill>
                <a:latin typeface="Times New Roman" pitchFamily="18" charset="0"/>
              </a:rPr>
              <a:t> </a:t>
            </a:r>
          </a:p>
        </p:txBody>
      </p:sp>
      <p:sp>
        <p:nvSpPr>
          <p:cNvPr id="161799" name="Rectangle 7"/>
          <p:cNvSpPr>
            <a:spLocks noChangeArrowheads="1"/>
          </p:cNvSpPr>
          <p:nvPr/>
        </p:nvSpPr>
        <p:spPr bwMode="auto">
          <a:xfrm>
            <a:off x="4716463" y="3357563"/>
            <a:ext cx="2160587" cy="28733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vasoconstriction </a:t>
            </a:r>
          </a:p>
        </p:txBody>
      </p:sp>
      <p:sp>
        <p:nvSpPr>
          <p:cNvPr id="161800" name="Rectangle 8"/>
          <p:cNvSpPr>
            <a:spLocks noChangeArrowheads="1"/>
          </p:cNvSpPr>
          <p:nvPr/>
        </p:nvSpPr>
        <p:spPr bwMode="auto">
          <a:xfrm>
            <a:off x="827088" y="4868863"/>
            <a:ext cx="7848600" cy="576262"/>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piloerection, i.e. hair erection. This is more prominent in animals like cats during fighting or cold whether. </a:t>
            </a:r>
          </a:p>
        </p:txBody>
      </p:sp>
      <p:sp>
        <p:nvSpPr>
          <p:cNvPr id="161801" name="Rectangle 9"/>
          <p:cNvSpPr>
            <a:spLocks noChangeArrowheads="1"/>
          </p:cNvSpPr>
          <p:nvPr/>
        </p:nvSpPr>
        <p:spPr bwMode="auto">
          <a:xfrm>
            <a:off x="755650" y="4005263"/>
            <a:ext cx="3743325"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Erector pilea muscles </a:t>
            </a:r>
          </a:p>
        </p:txBody>
      </p:sp>
      <p:sp>
        <p:nvSpPr>
          <p:cNvPr id="161802" name="Rectangle 10"/>
          <p:cNvSpPr>
            <a:spLocks noChangeArrowheads="1"/>
          </p:cNvSpPr>
          <p:nvPr/>
        </p:nvSpPr>
        <p:spPr bwMode="auto">
          <a:xfrm>
            <a:off x="4572000" y="4076700"/>
            <a:ext cx="2160588" cy="2873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Contraction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xEl>
                                              <p:pRg st="0" end="0"/>
                                            </p:txEl>
                                          </p:spTgt>
                                        </p:tgtEl>
                                        <p:attrNameLst>
                                          <p:attrName>style.visibility</p:attrName>
                                        </p:attrNameLst>
                                      </p:cBhvr>
                                      <p:to>
                                        <p:strVal val="visible"/>
                                      </p:to>
                                    </p:set>
                                    <p:anim calcmode="lin" valueType="num">
                                      <p:cBhvr additive="base">
                                        <p:cTn id="13"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6"/>
                                        </p:tgtEl>
                                        <p:attrNameLst>
                                          <p:attrName>style.visibility</p:attrName>
                                        </p:attrNameLst>
                                      </p:cBhvr>
                                      <p:to>
                                        <p:strVal val="visible"/>
                                      </p:to>
                                    </p:set>
                                    <p:anim calcmode="lin" valueType="num">
                                      <p:cBhvr additive="base">
                                        <p:cTn id="19" dur="500" fill="hold"/>
                                        <p:tgtEl>
                                          <p:spTgt spid="161796"/>
                                        </p:tgtEl>
                                        <p:attrNameLst>
                                          <p:attrName>ppt_x</p:attrName>
                                        </p:attrNameLst>
                                      </p:cBhvr>
                                      <p:tavLst>
                                        <p:tav tm="0">
                                          <p:val>
                                            <p:strVal val="#ppt_x"/>
                                          </p:val>
                                        </p:tav>
                                        <p:tav tm="100000">
                                          <p:val>
                                            <p:strVal val="#ppt_x"/>
                                          </p:val>
                                        </p:tav>
                                      </p:tavLst>
                                    </p:anim>
                                    <p:anim calcmode="lin" valueType="num">
                                      <p:cBhvr additive="base">
                                        <p:cTn id="20"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7"/>
                                        </p:tgtEl>
                                        <p:attrNameLst>
                                          <p:attrName>style.visibility</p:attrName>
                                        </p:attrNameLst>
                                      </p:cBhvr>
                                      <p:to>
                                        <p:strVal val="visible"/>
                                      </p:to>
                                    </p:set>
                                    <p:anim calcmode="lin" valueType="num">
                                      <p:cBhvr additive="base">
                                        <p:cTn id="25" dur="500" fill="hold"/>
                                        <p:tgtEl>
                                          <p:spTgt spid="161797"/>
                                        </p:tgtEl>
                                        <p:attrNameLst>
                                          <p:attrName>ppt_x</p:attrName>
                                        </p:attrNameLst>
                                      </p:cBhvr>
                                      <p:tavLst>
                                        <p:tav tm="0">
                                          <p:val>
                                            <p:strVal val="#ppt_x"/>
                                          </p:val>
                                        </p:tav>
                                        <p:tav tm="100000">
                                          <p:val>
                                            <p:strVal val="#ppt_x"/>
                                          </p:val>
                                        </p:tav>
                                      </p:tavLst>
                                    </p:anim>
                                    <p:anim calcmode="lin" valueType="num">
                                      <p:cBhvr additive="base">
                                        <p:cTn id="26" dur="500" fill="hold"/>
                                        <p:tgtEl>
                                          <p:spTgt spid="1617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798"/>
                                        </p:tgtEl>
                                        <p:attrNameLst>
                                          <p:attrName>style.visibility</p:attrName>
                                        </p:attrNameLst>
                                      </p:cBhvr>
                                      <p:to>
                                        <p:strVal val="visible"/>
                                      </p:to>
                                    </p:set>
                                    <p:anim calcmode="lin" valueType="num">
                                      <p:cBhvr additive="base">
                                        <p:cTn id="31" dur="500" fill="hold"/>
                                        <p:tgtEl>
                                          <p:spTgt spid="161798"/>
                                        </p:tgtEl>
                                        <p:attrNameLst>
                                          <p:attrName>ppt_x</p:attrName>
                                        </p:attrNameLst>
                                      </p:cBhvr>
                                      <p:tavLst>
                                        <p:tav tm="0">
                                          <p:val>
                                            <p:strVal val="#ppt_x"/>
                                          </p:val>
                                        </p:tav>
                                        <p:tav tm="100000">
                                          <p:val>
                                            <p:strVal val="#ppt_x"/>
                                          </p:val>
                                        </p:tav>
                                      </p:tavLst>
                                    </p:anim>
                                    <p:anim calcmode="lin" valueType="num">
                                      <p:cBhvr additive="base">
                                        <p:cTn id="32"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1799"/>
                                        </p:tgtEl>
                                        <p:attrNameLst>
                                          <p:attrName>style.visibility</p:attrName>
                                        </p:attrNameLst>
                                      </p:cBhvr>
                                      <p:to>
                                        <p:strVal val="visible"/>
                                      </p:to>
                                    </p:set>
                                    <p:anim calcmode="lin" valueType="num">
                                      <p:cBhvr additive="base">
                                        <p:cTn id="37" dur="500" fill="hold"/>
                                        <p:tgtEl>
                                          <p:spTgt spid="161799"/>
                                        </p:tgtEl>
                                        <p:attrNameLst>
                                          <p:attrName>ppt_x</p:attrName>
                                        </p:attrNameLst>
                                      </p:cBhvr>
                                      <p:tavLst>
                                        <p:tav tm="0">
                                          <p:val>
                                            <p:strVal val="#ppt_x"/>
                                          </p:val>
                                        </p:tav>
                                        <p:tav tm="100000">
                                          <p:val>
                                            <p:strVal val="#ppt_x"/>
                                          </p:val>
                                        </p:tav>
                                      </p:tavLst>
                                    </p:anim>
                                    <p:anim calcmode="lin" valueType="num">
                                      <p:cBhvr additive="base">
                                        <p:cTn id="38"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1801"/>
                                        </p:tgtEl>
                                        <p:attrNameLst>
                                          <p:attrName>style.visibility</p:attrName>
                                        </p:attrNameLst>
                                      </p:cBhvr>
                                      <p:to>
                                        <p:strVal val="visible"/>
                                      </p:to>
                                    </p:set>
                                    <p:anim calcmode="lin" valueType="num">
                                      <p:cBhvr additive="base">
                                        <p:cTn id="43" dur="500" fill="hold"/>
                                        <p:tgtEl>
                                          <p:spTgt spid="161801"/>
                                        </p:tgtEl>
                                        <p:attrNameLst>
                                          <p:attrName>ppt_x</p:attrName>
                                        </p:attrNameLst>
                                      </p:cBhvr>
                                      <p:tavLst>
                                        <p:tav tm="0">
                                          <p:val>
                                            <p:strVal val="#ppt_x"/>
                                          </p:val>
                                        </p:tav>
                                        <p:tav tm="100000">
                                          <p:val>
                                            <p:strVal val="#ppt_x"/>
                                          </p:val>
                                        </p:tav>
                                      </p:tavLst>
                                    </p:anim>
                                    <p:anim calcmode="lin" valueType="num">
                                      <p:cBhvr additive="base">
                                        <p:cTn id="44"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1802"/>
                                        </p:tgtEl>
                                        <p:attrNameLst>
                                          <p:attrName>style.visibility</p:attrName>
                                        </p:attrNameLst>
                                      </p:cBhvr>
                                      <p:to>
                                        <p:strVal val="visible"/>
                                      </p:to>
                                    </p:set>
                                    <p:anim calcmode="lin" valueType="num">
                                      <p:cBhvr additive="base">
                                        <p:cTn id="49" dur="500" fill="hold"/>
                                        <p:tgtEl>
                                          <p:spTgt spid="161802"/>
                                        </p:tgtEl>
                                        <p:attrNameLst>
                                          <p:attrName>ppt_x</p:attrName>
                                        </p:attrNameLst>
                                      </p:cBhvr>
                                      <p:tavLst>
                                        <p:tav tm="0">
                                          <p:val>
                                            <p:strVal val="#ppt_x"/>
                                          </p:val>
                                        </p:tav>
                                        <p:tav tm="100000">
                                          <p:val>
                                            <p:strVal val="#ppt_x"/>
                                          </p:val>
                                        </p:tav>
                                      </p:tavLst>
                                    </p:anim>
                                    <p:anim calcmode="lin" valueType="num">
                                      <p:cBhvr additive="base">
                                        <p:cTn id="50" dur="500" fill="hold"/>
                                        <p:tgtEl>
                                          <p:spTgt spid="16180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1800"/>
                                        </p:tgtEl>
                                        <p:attrNameLst>
                                          <p:attrName>style.visibility</p:attrName>
                                        </p:attrNameLst>
                                      </p:cBhvr>
                                      <p:to>
                                        <p:strVal val="visible"/>
                                      </p:to>
                                    </p:set>
                                    <p:anim calcmode="lin" valueType="num">
                                      <p:cBhvr additive="base">
                                        <p:cTn id="55" dur="500" fill="hold"/>
                                        <p:tgtEl>
                                          <p:spTgt spid="161800"/>
                                        </p:tgtEl>
                                        <p:attrNameLst>
                                          <p:attrName>ppt_x</p:attrName>
                                        </p:attrNameLst>
                                      </p:cBhvr>
                                      <p:tavLst>
                                        <p:tav tm="0">
                                          <p:val>
                                            <p:strVal val="#ppt_x"/>
                                          </p:val>
                                        </p:tav>
                                        <p:tav tm="100000">
                                          <p:val>
                                            <p:strVal val="#ppt_x"/>
                                          </p:val>
                                        </p:tav>
                                      </p:tavLst>
                                    </p:anim>
                                    <p:anim calcmode="lin" valueType="num">
                                      <p:cBhvr additive="base">
                                        <p:cTn id="56" dur="500" fill="hold"/>
                                        <p:tgtEl>
                                          <p:spTgt spid="161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P spid="161796" grpId="0"/>
      <p:bldP spid="161797" grpId="0"/>
      <p:bldP spid="161798" grpId="0"/>
      <p:bldP spid="161799" grpId="0"/>
      <p:bldP spid="161800" grpId="0"/>
      <p:bldP spid="161801" grpId="0"/>
      <p:bldP spid="161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E8F6-29AE-444E-999F-91F47769BA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2EBB98A-95FE-4E52-BCCD-EA8FF9EB75E9}"/>
              </a:ext>
            </a:extLst>
          </p:cNvPr>
          <p:cNvPicPr>
            <a:picLocks noGrp="1" noChangeAspect="1"/>
          </p:cNvPicPr>
          <p:nvPr>
            <p:ph idx="1"/>
          </p:nvPr>
        </p:nvPicPr>
        <p:blipFill>
          <a:blip r:embed="rId2"/>
          <a:stretch>
            <a:fillRect/>
          </a:stretch>
        </p:blipFill>
        <p:spPr>
          <a:xfrm>
            <a:off x="467544" y="163332"/>
            <a:ext cx="8676456" cy="6694668"/>
          </a:xfrm>
          <a:prstGeom prst="rect">
            <a:avLst/>
          </a:prstGeom>
        </p:spPr>
      </p:pic>
    </p:spTree>
    <p:extLst>
      <p:ext uri="{BB962C8B-B14F-4D97-AF65-F5344CB8AC3E}">
        <p14:creationId xmlns:p14="http://schemas.microsoft.com/office/powerpoint/2010/main" val="377127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17_04Figure-L"/>
          <p:cNvPicPr>
            <a:picLocks noChangeAspect="1" noChangeArrowheads="1"/>
          </p:cNvPicPr>
          <p:nvPr/>
        </p:nvPicPr>
        <p:blipFill>
          <a:blip r:embed="rId2" cstate="print"/>
          <a:srcRect t="3639" b="2556"/>
          <a:stretch>
            <a:fillRect/>
          </a:stretch>
        </p:blipFill>
        <p:spPr bwMode="auto">
          <a:xfrm>
            <a:off x="1258888" y="188913"/>
            <a:ext cx="7061200" cy="66690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47813" y="908050"/>
            <a:ext cx="5953125" cy="568325"/>
          </a:xfrm>
        </p:spPr>
        <p:txBody>
          <a:bodyPr/>
          <a:lstStyle/>
          <a:p>
            <a:r>
              <a:rPr lang="en-US" sz="2800" b="1"/>
              <a:t>General function of sympathetic N.S</a:t>
            </a:r>
            <a:r>
              <a:rPr lang="en-US" sz="2800"/>
              <a:t> </a:t>
            </a:r>
          </a:p>
        </p:txBody>
      </p:sp>
      <p:sp>
        <p:nvSpPr>
          <p:cNvPr id="168963" name="Rectangle 3"/>
          <p:cNvSpPr>
            <a:spLocks noGrp="1" noChangeArrowheads="1"/>
          </p:cNvSpPr>
          <p:nvPr>
            <p:ph type="body" idx="1"/>
          </p:nvPr>
        </p:nvSpPr>
        <p:spPr>
          <a:xfrm>
            <a:off x="1116012" y="1628774"/>
            <a:ext cx="4608115" cy="432073"/>
          </a:xfrm>
        </p:spPr>
        <p:txBody>
          <a:bodyPr/>
          <a:lstStyle/>
          <a:p>
            <a:pPr>
              <a:lnSpc>
                <a:spcPct val="80000"/>
              </a:lnSpc>
            </a:pPr>
            <a:r>
              <a:rPr lang="en-US" b="1">
                <a:solidFill>
                  <a:srgbClr val="C00000"/>
                </a:solidFill>
              </a:rPr>
              <a:t>I-During rest</a:t>
            </a:r>
            <a:r>
              <a:rPr lang="en-US">
                <a:solidFill>
                  <a:srgbClr val="C00000"/>
                </a:solidFill>
              </a:rPr>
              <a:t> </a:t>
            </a:r>
          </a:p>
        </p:txBody>
      </p:sp>
      <p:sp>
        <p:nvSpPr>
          <p:cNvPr id="168964" name="Rectangle 4"/>
          <p:cNvSpPr>
            <a:spLocks noChangeArrowheads="1"/>
          </p:cNvSpPr>
          <p:nvPr/>
        </p:nvSpPr>
        <p:spPr bwMode="auto">
          <a:xfrm>
            <a:off x="611560" y="2276872"/>
            <a:ext cx="7776864" cy="4104456"/>
          </a:xfrm>
          <a:prstGeom prst="rect">
            <a:avLst/>
          </a:prstGeom>
          <a:noFill/>
          <a:ln w="9525">
            <a:noFill/>
            <a:miter lim="800000"/>
            <a:headEnd/>
            <a:tailEnd/>
          </a:ln>
          <a:effectLst/>
        </p:spPr>
        <p:txBody>
          <a:bodyPr/>
          <a:lstStyle/>
          <a:p>
            <a:pPr algn="l" rtl="0">
              <a:lnSpc>
                <a:spcPct val="150000"/>
              </a:lnSpc>
              <a:spcBef>
                <a:spcPct val="20000"/>
              </a:spcBef>
              <a:buClr>
                <a:srgbClr val="A50021"/>
              </a:buClr>
              <a:buSzPct val="75000"/>
            </a:pPr>
            <a:r>
              <a:rPr lang="en-US" sz="2400" dirty="0">
                <a:solidFill>
                  <a:srgbClr val="0033CC"/>
                </a:solidFill>
                <a:latin typeface="Times New Roman" pitchFamily="18" charset="0"/>
              </a:rPr>
              <a:t>It causes </a:t>
            </a:r>
            <a:r>
              <a:rPr lang="en-US" sz="2400" dirty="0">
                <a:solidFill>
                  <a:srgbClr val="FF0000"/>
                </a:solidFill>
                <a:latin typeface="Times New Roman" pitchFamily="18" charset="0"/>
              </a:rPr>
              <a:t>sympathetic</a:t>
            </a:r>
            <a:r>
              <a:rPr lang="en-US" sz="2400" dirty="0">
                <a:solidFill>
                  <a:srgbClr val="0033CC"/>
                </a:solidFill>
                <a:latin typeface="Times New Roman" pitchFamily="18" charset="0"/>
              </a:rPr>
              <a:t> </a:t>
            </a:r>
            <a:r>
              <a:rPr lang="en-US" sz="2400" dirty="0">
                <a:solidFill>
                  <a:srgbClr val="FF0000"/>
                </a:solidFill>
                <a:latin typeface="Times New Roman" pitchFamily="18" charset="0"/>
              </a:rPr>
              <a:t>tone</a:t>
            </a:r>
            <a:r>
              <a:rPr lang="en-US" sz="2400" dirty="0">
                <a:solidFill>
                  <a:srgbClr val="0033CC"/>
                </a:solidFill>
                <a:latin typeface="Times New Roman" pitchFamily="18" charset="0"/>
              </a:rPr>
              <a:t> on the </a:t>
            </a:r>
            <a:r>
              <a:rPr lang="en-US" sz="2400" dirty="0">
                <a:solidFill>
                  <a:srgbClr val="FF0000"/>
                </a:solidFill>
                <a:latin typeface="Times New Roman" pitchFamily="18" charset="0"/>
              </a:rPr>
              <a:t>blood vessels </a:t>
            </a:r>
            <a:r>
              <a:rPr lang="en-US" sz="2400" dirty="0">
                <a:solidFill>
                  <a:srgbClr val="0033CC"/>
                </a:solidFill>
                <a:latin typeface="Times New Roman" pitchFamily="18" charset="0"/>
              </a:rPr>
              <a:t>leading to continuous mild </a:t>
            </a:r>
            <a:r>
              <a:rPr lang="en-US" sz="2400" dirty="0">
                <a:solidFill>
                  <a:srgbClr val="FF0000"/>
                </a:solidFill>
                <a:latin typeface="Times New Roman" pitchFamily="18" charset="0"/>
              </a:rPr>
              <a:t>vasoconstriction</a:t>
            </a:r>
            <a:r>
              <a:rPr lang="en-US" sz="2400" dirty="0">
                <a:solidFill>
                  <a:srgbClr val="0033CC"/>
                </a:solidFill>
                <a:latin typeface="Times New Roman" pitchFamily="18" charset="0"/>
              </a:rPr>
              <a:t> to maintain the blood pressure. </a:t>
            </a:r>
          </a:p>
          <a:p>
            <a:pPr algn="l">
              <a:lnSpc>
                <a:spcPct val="150000"/>
              </a:lnSpc>
            </a:pPr>
            <a:r>
              <a:rPr lang="en-US" i="1" dirty="0"/>
              <a:t>   </a:t>
            </a:r>
            <a:r>
              <a:rPr lang="en-US" sz="2400" dirty="0">
                <a:solidFill>
                  <a:srgbClr val="FF0000"/>
                </a:solidFill>
                <a:latin typeface="Times New Roman" pitchFamily="18" charset="0"/>
              </a:rPr>
              <a:t>Sympathetic tone </a:t>
            </a:r>
            <a:r>
              <a:rPr lang="en-US" sz="2400" dirty="0">
                <a:solidFill>
                  <a:srgbClr val="17228D"/>
                </a:solidFill>
                <a:latin typeface="Times New Roman" pitchFamily="18" charset="0"/>
              </a:rPr>
              <a:t>to</a:t>
            </a:r>
            <a:r>
              <a:rPr lang="en-US" sz="2400" dirty="0">
                <a:solidFill>
                  <a:srgbClr val="FF0000"/>
                </a:solidFill>
                <a:latin typeface="Times New Roman" pitchFamily="18" charset="0"/>
              </a:rPr>
              <a:t> the Adrenal medulla</a:t>
            </a:r>
            <a:endParaRPr lang="en-US" sz="2400" dirty="0">
              <a:solidFill>
                <a:srgbClr val="0033CC"/>
              </a:solidFill>
              <a:latin typeface="Times New Roman" pitchFamily="18" charset="0"/>
            </a:endParaRPr>
          </a:p>
          <a:p>
            <a:pPr algn="l">
              <a:lnSpc>
                <a:spcPct val="150000"/>
              </a:lnSpc>
            </a:pPr>
            <a:r>
              <a:rPr lang="en-US" sz="2400" dirty="0">
                <a:solidFill>
                  <a:srgbClr val="0033CC"/>
                </a:solidFill>
                <a:latin typeface="Times New Roman" pitchFamily="18" charset="0"/>
              </a:rPr>
              <a:t>Maintains basal amount of </a:t>
            </a:r>
            <a:r>
              <a:rPr lang="en-US" sz="2400" dirty="0">
                <a:solidFill>
                  <a:srgbClr val="FF0000"/>
                </a:solidFill>
                <a:latin typeface="Times New Roman" pitchFamily="18" charset="0"/>
              </a:rPr>
              <a:t>catecholamine</a:t>
            </a:r>
            <a:r>
              <a:rPr lang="en-US" sz="2400" dirty="0">
                <a:solidFill>
                  <a:srgbClr val="0033CC"/>
                </a:solidFill>
                <a:latin typeface="Times New Roman" pitchFamily="18" charset="0"/>
              </a:rPr>
              <a:t> secretion in blood. </a:t>
            </a:r>
          </a:p>
          <a:p>
            <a:pPr algn="l">
              <a:lnSpc>
                <a:spcPct val="150000"/>
              </a:lnSpc>
            </a:pPr>
            <a:r>
              <a:rPr lang="en-US" sz="2400" dirty="0">
                <a:solidFill>
                  <a:srgbClr val="0033CC"/>
                </a:solidFill>
                <a:latin typeface="Times New Roman" pitchFamily="18" charset="0"/>
              </a:rPr>
              <a:t>&amp; this is important for regulation of blood pressure &amp; blood glucose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 calcmode="lin" valueType="num">
                                      <p:cBhvr additive="base">
                                        <p:cTn id="13" dur="5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64"/>
                                        </p:tgtEl>
                                        <p:attrNameLst>
                                          <p:attrName>style.visibility</p:attrName>
                                        </p:attrNameLst>
                                      </p:cBhvr>
                                      <p:to>
                                        <p:strVal val="visible"/>
                                      </p:to>
                                    </p:set>
                                    <p:anim calcmode="lin" valueType="num">
                                      <p:cBhvr additive="base">
                                        <p:cTn id="19" dur="500" fill="hold"/>
                                        <p:tgtEl>
                                          <p:spTgt spid="168964"/>
                                        </p:tgtEl>
                                        <p:attrNameLst>
                                          <p:attrName>ppt_x</p:attrName>
                                        </p:attrNameLst>
                                      </p:cBhvr>
                                      <p:tavLst>
                                        <p:tav tm="0">
                                          <p:val>
                                            <p:strVal val="#ppt_x"/>
                                          </p:val>
                                        </p:tav>
                                        <p:tav tm="100000">
                                          <p:val>
                                            <p:strVal val="#ppt_x"/>
                                          </p:val>
                                        </p:tav>
                                      </p:tavLst>
                                    </p:anim>
                                    <p:anim calcmode="lin" valueType="num">
                                      <p:cBhvr additive="base">
                                        <p:cTn id="20"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755576" y="1404938"/>
            <a:ext cx="8083624" cy="5336430"/>
          </a:xfrm>
        </p:spPr>
        <p:txBody>
          <a:bodyPr/>
          <a:lstStyle/>
          <a:p>
            <a:pPr>
              <a:lnSpc>
                <a:spcPct val="135000"/>
              </a:lnSpc>
            </a:pPr>
            <a:r>
              <a:rPr lang="en-US" sz="2000" b="1" dirty="0">
                <a:solidFill>
                  <a:srgbClr val="0000CC"/>
                </a:solidFill>
              </a:rPr>
              <a:t> </a:t>
            </a:r>
            <a:r>
              <a:rPr lang="en-US" sz="2400" b="1" dirty="0">
                <a:solidFill>
                  <a:srgbClr val="0000CC"/>
                </a:solidFill>
              </a:rPr>
              <a:t>Prepare the body to face emergencies (stresses). </a:t>
            </a:r>
          </a:p>
          <a:p>
            <a:pPr>
              <a:lnSpc>
                <a:spcPct val="135000"/>
              </a:lnSpc>
            </a:pPr>
            <a:r>
              <a:rPr lang="en-US" sz="2400" b="1" dirty="0">
                <a:solidFill>
                  <a:srgbClr val="0000CC"/>
                </a:solidFill>
                <a:latin typeface="Times New Roman" pitchFamily="18" charset="0"/>
              </a:rPr>
              <a:t> Regulate the process of food digestion</a:t>
            </a:r>
            <a:r>
              <a:rPr lang="en-US" sz="2400" dirty="0">
                <a:solidFill>
                  <a:srgbClr val="0000CC"/>
                </a:solidFill>
                <a:latin typeface="Times New Roman" pitchFamily="18" charset="0"/>
              </a:rPr>
              <a:t> </a:t>
            </a:r>
          </a:p>
          <a:p>
            <a:pPr>
              <a:lnSpc>
                <a:spcPct val="135000"/>
              </a:lnSpc>
            </a:pPr>
            <a:r>
              <a:rPr lang="en-US" sz="2400" b="1" dirty="0">
                <a:solidFill>
                  <a:srgbClr val="0000CC"/>
                </a:solidFill>
                <a:latin typeface="Times New Roman" pitchFamily="18" charset="0"/>
              </a:rPr>
              <a:t>Regulation of the body temperature. </a:t>
            </a:r>
          </a:p>
          <a:p>
            <a:pPr>
              <a:lnSpc>
                <a:spcPct val="135000"/>
              </a:lnSpc>
            </a:pPr>
            <a:r>
              <a:rPr lang="en-US" sz="2400" b="1" dirty="0">
                <a:solidFill>
                  <a:srgbClr val="0000CC"/>
                </a:solidFill>
                <a:latin typeface="Times New Roman" pitchFamily="18" charset="0"/>
              </a:rPr>
              <a:t>Regulation of heart rate, blood pressure. </a:t>
            </a:r>
          </a:p>
          <a:p>
            <a:pPr>
              <a:lnSpc>
                <a:spcPct val="135000"/>
              </a:lnSpc>
            </a:pPr>
            <a:r>
              <a:rPr lang="en-US" sz="2400" b="1" dirty="0">
                <a:solidFill>
                  <a:srgbClr val="0000CC"/>
                </a:solidFill>
                <a:latin typeface="Times New Roman" pitchFamily="18" charset="0"/>
              </a:rPr>
              <a:t>Control some hormonal secretion as catecholamines. </a:t>
            </a:r>
          </a:p>
          <a:p>
            <a:pPr>
              <a:lnSpc>
                <a:spcPct val="135000"/>
              </a:lnSpc>
            </a:pPr>
            <a:r>
              <a:rPr lang="en-US" sz="2400" b="1" dirty="0">
                <a:solidFill>
                  <a:srgbClr val="0000CC"/>
                </a:solidFill>
                <a:latin typeface="Times New Roman" pitchFamily="18" charset="0"/>
              </a:rPr>
              <a:t>Regulation of vital excretory processes as micturition &amp; defecation. </a:t>
            </a:r>
          </a:p>
          <a:p>
            <a:pPr>
              <a:lnSpc>
                <a:spcPct val="135000"/>
              </a:lnSpc>
            </a:pPr>
            <a:endParaRPr lang="en-US" sz="2400" dirty="0">
              <a:solidFill>
                <a:srgbClr val="0000CC"/>
              </a:solidFill>
              <a:latin typeface="Times New Roman" pitchFamily="18" charset="0"/>
            </a:endParaRPr>
          </a:p>
          <a:p>
            <a:pPr>
              <a:lnSpc>
                <a:spcPct val="135000"/>
              </a:lnSpc>
            </a:pPr>
            <a:endParaRPr lang="en-US" sz="2000" b="1" kern="1200" dirty="0">
              <a:solidFill>
                <a:srgbClr val="0033CC"/>
              </a:solidFill>
              <a:latin typeface="Times New Roman" pitchFamily="18" charset="0"/>
              <a:cs typeface="Arial" charset="0"/>
            </a:endParaRPr>
          </a:p>
        </p:txBody>
      </p:sp>
      <p:sp>
        <p:nvSpPr>
          <p:cNvPr id="80900" name="Rectangle 4"/>
          <p:cNvSpPr>
            <a:spLocks noGrp="1" noChangeArrowheads="1"/>
          </p:cNvSpPr>
          <p:nvPr>
            <p:ph type="title"/>
          </p:nvPr>
        </p:nvSpPr>
        <p:spPr>
          <a:xfrm>
            <a:off x="1042988" y="765175"/>
            <a:ext cx="7772400" cy="639763"/>
          </a:xfrm>
          <a:noFill/>
          <a:ln/>
        </p:spPr>
        <p:txBody>
          <a:bodyPr/>
          <a:lstStyle/>
          <a:p>
            <a:r>
              <a:rPr lang="en-US" sz="3600" b="1" dirty="0">
                <a:solidFill>
                  <a:srgbClr val="990000"/>
                </a:solidFill>
              </a:rPr>
              <a:t>The functions of the A.N.S</a:t>
            </a:r>
            <a:r>
              <a:rPr lang="en-US" sz="3600" dirty="0">
                <a:solidFill>
                  <a:srgbClr val="990000"/>
                </a:solidFill>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down)">
                                      <p:cBhvr>
                                        <p:cTn id="7" dur="580">
                                          <p:stCondLst>
                                            <p:cond delay="0"/>
                                          </p:stCondLst>
                                        </p:cTn>
                                        <p:tgtEl>
                                          <p:spTgt spid="80899">
                                            <p:txEl>
                                              <p:pRg st="0" end="0"/>
                                            </p:txEl>
                                          </p:spTgt>
                                        </p:tgtEl>
                                      </p:cBhvr>
                                    </p:animEffect>
                                    <p:anim calcmode="lin" valueType="num">
                                      <p:cBhvr>
                                        <p:cTn id="8" dur="1822" tmFilter="0,0; 0.14,0.36; 0.43,0.73; 0.71,0.91; 1.0,1.0">
                                          <p:stCondLst>
                                            <p:cond delay="0"/>
                                          </p:stCondLst>
                                        </p:cTn>
                                        <p:tgtEl>
                                          <p:spTgt spid="808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8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8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8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8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0899">
                                            <p:txEl>
                                              <p:pRg st="0" end="0"/>
                                            </p:txEl>
                                          </p:spTgt>
                                        </p:tgtEl>
                                      </p:cBhvr>
                                      <p:to x="100000" y="60000"/>
                                    </p:animScale>
                                    <p:animScale>
                                      <p:cBhvr>
                                        <p:cTn id="14" dur="166" decel="50000">
                                          <p:stCondLst>
                                            <p:cond delay="676"/>
                                          </p:stCondLst>
                                        </p:cTn>
                                        <p:tgtEl>
                                          <p:spTgt spid="80899">
                                            <p:txEl>
                                              <p:pRg st="0" end="0"/>
                                            </p:txEl>
                                          </p:spTgt>
                                        </p:tgtEl>
                                      </p:cBhvr>
                                      <p:to x="100000" y="100000"/>
                                    </p:animScale>
                                    <p:animScale>
                                      <p:cBhvr>
                                        <p:cTn id="15" dur="26">
                                          <p:stCondLst>
                                            <p:cond delay="1312"/>
                                          </p:stCondLst>
                                        </p:cTn>
                                        <p:tgtEl>
                                          <p:spTgt spid="80899">
                                            <p:txEl>
                                              <p:pRg st="0" end="0"/>
                                            </p:txEl>
                                          </p:spTgt>
                                        </p:tgtEl>
                                      </p:cBhvr>
                                      <p:to x="100000" y="80000"/>
                                    </p:animScale>
                                    <p:animScale>
                                      <p:cBhvr>
                                        <p:cTn id="16" dur="166" decel="50000">
                                          <p:stCondLst>
                                            <p:cond delay="1338"/>
                                          </p:stCondLst>
                                        </p:cTn>
                                        <p:tgtEl>
                                          <p:spTgt spid="80899">
                                            <p:txEl>
                                              <p:pRg st="0" end="0"/>
                                            </p:txEl>
                                          </p:spTgt>
                                        </p:tgtEl>
                                      </p:cBhvr>
                                      <p:to x="100000" y="100000"/>
                                    </p:animScale>
                                    <p:animScale>
                                      <p:cBhvr>
                                        <p:cTn id="17" dur="26">
                                          <p:stCondLst>
                                            <p:cond delay="1642"/>
                                          </p:stCondLst>
                                        </p:cTn>
                                        <p:tgtEl>
                                          <p:spTgt spid="80899">
                                            <p:txEl>
                                              <p:pRg st="0" end="0"/>
                                            </p:txEl>
                                          </p:spTgt>
                                        </p:tgtEl>
                                      </p:cBhvr>
                                      <p:to x="100000" y="90000"/>
                                    </p:animScale>
                                    <p:animScale>
                                      <p:cBhvr>
                                        <p:cTn id="18" dur="166" decel="50000">
                                          <p:stCondLst>
                                            <p:cond delay="1668"/>
                                          </p:stCondLst>
                                        </p:cTn>
                                        <p:tgtEl>
                                          <p:spTgt spid="80899">
                                            <p:txEl>
                                              <p:pRg st="0" end="0"/>
                                            </p:txEl>
                                          </p:spTgt>
                                        </p:tgtEl>
                                      </p:cBhvr>
                                      <p:to x="100000" y="100000"/>
                                    </p:animScale>
                                    <p:animScale>
                                      <p:cBhvr>
                                        <p:cTn id="19" dur="26">
                                          <p:stCondLst>
                                            <p:cond delay="1808"/>
                                          </p:stCondLst>
                                        </p:cTn>
                                        <p:tgtEl>
                                          <p:spTgt spid="80899">
                                            <p:txEl>
                                              <p:pRg st="0" end="0"/>
                                            </p:txEl>
                                          </p:spTgt>
                                        </p:tgtEl>
                                      </p:cBhvr>
                                      <p:to x="100000" y="95000"/>
                                    </p:animScale>
                                    <p:animScale>
                                      <p:cBhvr>
                                        <p:cTn id="20" dur="166" decel="50000">
                                          <p:stCondLst>
                                            <p:cond delay="1834"/>
                                          </p:stCondLst>
                                        </p:cTn>
                                        <p:tgtEl>
                                          <p:spTgt spid="8089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0899">
                                            <p:txEl>
                                              <p:pRg st="1" end="1"/>
                                            </p:txEl>
                                          </p:spTgt>
                                        </p:tgtEl>
                                        <p:attrNameLst>
                                          <p:attrName>style.visibility</p:attrName>
                                        </p:attrNameLst>
                                      </p:cBhvr>
                                      <p:to>
                                        <p:strVal val="visible"/>
                                      </p:to>
                                    </p:set>
                                    <p:animEffect transition="in" filter="wipe(down)">
                                      <p:cBhvr>
                                        <p:cTn id="25" dur="580">
                                          <p:stCondLst>
                                            <p:cond delay="0"/>
                                          </p:stCondLst>
                                        </p:cTn>
                                        <p:tgtEl>
                                          <p:spTgt spid="80899">
                                            <p:txEl>
                                              <p:pRg st="1" end="1"/>
                                            </p:txEl>
                                          </p:spTgt>
                                        </p:tgtEl>
                                      </p:cBhvr>
                                    </p:animEffect>
                                    <p:anim calcmode="lin" valueType="num">
                                      <p:cBhvr>
                                        <p:cTn id="26" dur="1822" tmFilter="0,0; 0.14,0.36; 0.43,0.73; 0.71,0.91; 1.0,1.0">
                                          <p:stCondLst>
                                            <p:cond delay="0"/>
                                          </p:stCondLst>
                                        </p:cTn>
                                        <p:tgtEl>
                                          <p:spTgt spid="8089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089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089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089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089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0899">
                                            <p:txEl>
                                              <p:pRg st="1" end="1"/>
                                            </p:txEl>
                                          </p:spTgt>
                                        </p:tgtEl>
                                      </p:cBhvr>
                                      <p:to x="100000" y="60000"/>
                                    </p:animScale>
                                    <p:animScale>
                                      <p:cBhvr>
                                        <p:cTn id="32" dur="166" decel="50000">
                                          <p:stCondLst>
                                            <p:cond delay="676"/>
                                          </p:stCondLst>
                                        </p:cTn>
                                        <p:tgtEl>
                                          <p:spTgt spid="80899">
                                            <p:txEl>
                                              <p:pRg st="1" end="1"/>
                                            </p:txEl>
                                          </p:spTgt>
                                        </p:tgtEl>
                                      </p:cBhvr>
                                      <p:to x="100000" y="100000"/>
                                    </p:animScale>
                                    <p:animScale>
                                      <p:cBhvr>
                                        <p:cTn id="33" dur="26">
                                          <p:stCondLst>
                                            <p:cond delay="1312"/>
                                          </p:stCondLst>
                                        </p:cTn>
                                        <p:tgtEl>
                                          <p:spTgt spid="80899">
                                            <p:txEl>
                                              <p:pRg st="1" end="1"/>
                                            </p:txEl>
                                          </p:spTgt>
                                        </p:tgtEl>
                                      </p:cBhvr>
                                      <p:to x="100000" y="80000"/>
                                    </p:animScale>
                                    <p:animScale>
                                      <p:cBhvr>
                                        <p:cTn id="34" dur="166" decel="50000">
                                          <p:stCondLst>
                                            <p:cond delay="1338"/>
                                          </p:stCondLst>
                                        </p:cTn>
                                        <p:tgtEl>
                                          <p:spTgt spid="80899">
                                            <p:txEl>
                                              <p:pRg st="1" end="1"/>
                                            </p:txEl>
                                          </p:spTgt>
                                        </p:tgtEl>
                                      </p:cBhvr>
                                      <p:to x="100000" y="100000"/>
                                    </p:animScale>
                                    <p:animScale>
                                      <p:cBhvr>
                                        <p:cTn id="35" dur="26">
                                          <p:stCondLst>
                                            <p:cond delay="1642"/>
                                          </p:stCondLst>
                                        </p:cTn>
                                        <p:tgtEl>
                                          <p:spTgt spid="80899">
                                            <p:txEl>
                                              <p:pRg st="1" end="1"/>
                                            </p:txEl>
                                          </p:spTgt>
                                        </p:tgtEl>
                                      </p:cBhvr>
                                      <p:to x="100000" y="90000"/>
                                    </p:animScale>
                                    <p:animScale>
                                      <p:cBhvr>
                                        <p:cTn id="36" dur="166" decel="50000">
                                          <p:stCondLst>
                                            <p:cond delay="1668"/>
                                          </p:stCondLst>
                                        </p:cTn>
                                        <p:tgtEl>
                                          <p:spTgt spid="80899">
                                            <p:txEl>
                                              <p:pRg st="1" end="1"/>
                                            </p:txEl>
                                          </p:spTgt>
                                        </p:tgtEl>
                                      </p:cBhvr>
                                      <p:to x="100000" y="100000"/>
                                    </p:animScale>
                                    <p:animScale>
                                      <p:cBhvr>
                                        <p:cTn id="37" dur="26">
                                          <p:stCondLst>
                                            <p:cond delay="1808"/>
                                          </p:stCondLst>
                                        </p:cTn>
                                        <p:tgtEl>
                                          <p:spTgt spid="80899">
                                            <p:txEl>
                                              <p:pRg st="1" end="1"/>
                                            </p:txEl>
                                          </p:spTgt>
                                        </p:tgtEl>
                                      </p:cBhvr>
                                      <p:to x="100000" y="95000"/>
                                    </p:animScale>
                                    <p:animScale>
                                      <p:cBhvr>
                                        <p:cTn id="38" dur="166" decel="50000">
                                          <p:stCondLst>
                                            <p:cond delay="1834"/>
                                          </p:stCondLst>
                                        </p:cTn>
                                        <p:tgtEl>
                                          <p:spTgt spid="8089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0899">
                                            <p:txEl>
                                              <p:pRg st="2" end="2"/>
                                            </p:txEl>
                                          </p:spTgt>
                                        </p:tgtEl>
                                        <p:attrNameLst>
                                          <p:attrName>style.visibility</p:attrName>
                                        </p:attrNameLst>
                                      </p:cBhvr>
                                      <p:to>
                                        <p:strVal val="visible"/>
                                      </p:to>
                                    </p:set>
                                    <p:animEffect transition="in" filter="wipe(down)">
                                      <p:cBhvr>
                                        <p:cTn id="43" dur="580">
                                          <p:stCondLst>
                                            <p:cond delay="0"/>
                                          </p:stCondLst>
                                        </p:cTn>
                                        <p:tgtEl>
                                          <p:spTgt spid="80899">
                                            <p:txEl>
                                              <p:pRg st="2" end="2"/>
                                            </p:txEl>
                                          </p:spTgt>
                                        </p:tgtEl>
                                      </p:cBhvr>
                                    </p:animEffect>
                                    <p:anim calcmode="lin" valueType="num">
                                      <p:cBhvr>
                                        <p:cTn id="44" dur="1822" tmFilter="0,0; 0.14,0.36; 0.43,0.73; 0.71,0.91; 1.0,1.0">
                                          <p:stCondLst>
                                            <p:cond delay="0"/>
                                          </p:stCondLst>
                                        </p:cTn>
                                        <p:tgtEl>
                                          <p:spTgt spid="8089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089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089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089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089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0899">
                                            <p:txEl>
                                              <p:pRg st="2" end="2"/>
                                            </p:txEl>
                                          </p:spTgt>
                                        </p:tgtEl>
                                      </p:cBhvr>
                                      <p:to x="100000" y="60000"/>
                                    </p:animScale>
                                    <p:animScale>
                                      <p:cBhvr>
                                        <p:cTn id="50" dur="166" decel="50000">
                                          <p:stCondLst>
                                            <p:cond delay="676"/>
                                          </p:stCondLst>
                                        </p:cTn>
                                        <p:tgtEl>
                                          <p:spTgt spid="80899">
                                            <p:txEl>
                                              <p:pRg st="2" end="2"/>
                                            </p:txEl>
                                          </p:spTgt>
                                        </p:tgtEl>
                                      </p:cBhvr>
                                      <p:to x="100000" y="100000"/>
                                    </p:animScale>
                                    <p:animScale>
                                      <p:cBhvr>
                                        <p:cTn id="51" dur="26">
                                          <p:stCondLst>
                                            <p:cond delay="1312"/>
                                          </p:stCondLst>
                                        </p:cTn>
                                        <p:tgtEl>
                                          <p:spTgt spid="80899">
                                            <p:txEl>
                                              <p:pRg st="2" end="2"/>
                                            </p:txEl>
                                          </p:spTgt>
                                        </p:tgtEl>
                                      </p:cBhvr>
                                      <p:to x="100000" y="80000"/>
                                    </p:animScale>
                                    <p:animScale>
                                      <p:cBhvr>
                                        <p:cTn id="52" dur="166" decel="50000">
                                          <p:stCondLst>
                                            <p:cond delay="1338"/>
                                          </p:stCondLst>
                                        </p:cTn>
                                        <p:tgtEl>
                                          <p:spTgt spid="80899">
                                            <p:txEl>
                                              <p:pRg st="2" end="2"/>
                                            </p:txEl>
                                          </p:spTgt>
                                        </p:tgtEl>
                                      </p:cBhvr>
                                      <p:to x="100000" y="100000"/>
                                    </p:animScale>
                                    <p:animScale>
                                      <p:cBhvr>
                                        <p:cTn id="53" dur="26">
                                          <p:stCondLst>
                                            <p:cond delay="1642"/>
                                          </p:stCondLst>
                                        </p:cTn>
                                        <p:tgtEl>
                                          <p:spTgt spid="80899">
                                            <p:txEl>
                                              <p:pRg st="2" end="2"/>
                                            </p:txEl>
                                          </p:spTgt>
                                        </p:tgtEl>
                                      </p:cBhvr>
                                      <p:to x="100000" y="90000"/>
                                    </p:animScale>
                                    <p:animScale>
                                      <p:cBhvr>
                                        <p:cTn id="54" dur="166" decel="50000">
                                          <p:stCondLst>
                                            <p:cond delay="1668"/>
                                          </p:stCondLst>
                                        </p:cTn>
                                        <p:tgtEl>
                                          <p:spTgt spid="80899">
                                            <p:txEl>
                                              <p:pRg st="2" end="2"/>
                                            </p:txEl>
                                          </p:spTgt>
                                        </p:tgtEl>
                                      </p:cBhvr>
                                      <p:to x="100000" y="100000"/>
                                    </p:animScale>
                                    <p:animScale>
                                      <p:cBhvr>
                                        <p:cTn id="55" dur="26">
                                          <p:stCondLst>
                                            <p:cond delay="1808"/>
                                          </p:stCondLst>
                                        </p:cTn>
                                        <p:tgtEl>
                                          <p:spTgt spid="80899">
                                            <p:txEl>
                                              <p:pRg st="2" end="2"/>
                                            </p:txEl>
                                          </p:spTgt>
                                        </p:tgtEl>
                                      </p:cBhvr>
                                      <p:to x="100000" y="95000"/>
                                    </p:animScale>
                                    <p:animScale>
                                      <p:cBhvr>
                                        <p:cTn id="56" dur="166" decel="50000">
                                          <p:stCondLst>
                                            <p:cond delay="1834"/>
                                          </p:stCondLst>
                                        </p:cTn>
                                        <p:tgtEl>
                                          <p:spTgt spid="80899">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0899">
                                            <p:txEl>
                                              <p:pRg st="3" end="3"/>
                                            </p:txEl>
                                          </p:spTgt>
                                        </p:tgtEl>
                                        <p:attrNameLst>
                                          <p:attrName>style.visibility</p:attrName>
                                        </p:attrNameLst>
                                      </p:cBhvr>
                                      <p:to>
                                        <p:strVal val="visible"/>
                                      </p:to>
                                    </p:set>
                                    <p:animEffect transition="in" filter="wipe(down)">
                                      <p:cBhvr>
                                        <p:cTn id="61" dur="580">
                                          <p:stCondLst>
                                            <p:cond delay="0"/>
                                          </p:stCondLst>
                                        </p:cTn>
                                        <p:tgtEl>
                                          <p:spTgt spid="80899">
                                            <p:txEl>
                                              <p:pRg st="3" end="3"/>
                                            </p:txEl>
                                          </p:spTgt>
                                        </p:tgtEl>
                                      </p:cBhvr>
                                    </p:animEffect>
                                    <p:anim calcmode="lin" valueType="num">
                                      <p:cBhvr>
                                        <p:cTn id="62" dur="1822" tmFilter="0,0; 0.14,0.36; 0.43,0.73; 0.71,0.91; 1.0,1.0">
                                          <p:stCondLst>
                                            <p:cond delay="0"/>
                                          </p:stCondLst>
                                        </p:cTn>
                                        <p:tgtEl>
                                          <p:spTgt spid="80899">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0899">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0899">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0899">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0899">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0899">
                                            <p:txEl>
                                              <p:pRg st="3" end="3"/>
                                            </p:txEl>
                                          </p:spTgt>
                                        </p:tgtEl>
                                      </p:cBhvr>
                                      <p:to x="100000" y="60000"/>
                                    </p:animScale>
                                    <p:animScale>
                                      <p:cBhvr>
                                        <p:cTn id="68" dur="166" decel="50000">
                                          <p:stCondLst>
                                            <p:cond delay="676"/>
                                          </p:stCondLst>
                                        </p:cTn>
                                        <p:tgtEl>
                                          <p:spTgt spid="80899">
                                            <p:txEl>
                                              <p:pRg st="3" end="3"/>
                                            </p:txEl>
                                          </p:spTgt>
                                        </p:tgtEl>
                                      </p:cBhvr>
                                      <p:to x="100000" y="100000"/>
                                    </p:animScale>
                                    <p:animScale>
                                      <p:cBhvr>
                                        <p:cTn id="69" dur="26">
                                          <p:stCondLst>
                                            <p:cond delay="1312"/>
                                          </p:stCondLst>
                                        </p:cTn>
                                        <p:tgtEl>
                                          <p:spTgt spid="80899">
                                            <p:txEl>
                                              <p:pRg st="3" end="3"/>
                                            </p:txEl>
                                          </p:spTgt>
                                        </p:tgtEl>
                                      </p:cBhvr>
                                      <p:to x="100000" y="80000"/>
                                    </p:animScale>
                                    <p:animScale>
                                      <p:cBhvr>
                                        <p:cTn id="70" dur="166" decel="50000">
                                          <p:stCondLst>
                                            <p:cond delay="1338"/>
                                          </p:stCondLst>
                                        </p:cTn>
                                        <p:tgtEl>
                                          <p:spTgt spid="80899">
                                            <p:txEl>
                                              <p:pRg st="3" end="3"/>
                                            </p:txEl>
                                          </p:spTgt>
                                        </p:tgtEl>
                                      </p:cBhvr>
                                      <p:to x="100000" y="100000"/>
                                    </p:animScale>
                                    <p:animScale>
                                      <p:cBhvr>
                                        <p:cTn id="71" dur="26">
                                          <p:stCondLst>
                                            <p:cond delay="1642"/>
                                          </p:stCondLst>
                                        </p:cTn>
                                        <p:tgtEl>
                                          <p:spTgt spid="80899">
                                            <p:txEl>
                                              <p:pRg st="3" end="3"/>
                                            </p:txEl>
                                          </p:spTgt>
                                        </p:tgtEl>
                                      </p:cBhvr>
                                      <p:to x="100000" y="90000"/>
                                    </p:animScale>
                                    <p:animScale>
                                      <p:cBhvr>
                                        <p:cTn id="72" dur="166" decel="50000">
                                          <p:stCondLst>
                                            <p:cond delay="1668"/>
                                          </p:stCondLst>
                                        </p:cTn>
                                        <p:tgtEl>
                                          <p:spTgt spid="80899">
                                            <p:txEl>
                                              <p:pRg st="3" end="3"/>
                                            </p:txEl>
                                          </p:spTgt>
                                        </p:tgtEl>
                                      </p:cBhvr>
                                      <p:to x="100000" y="100000"/>
                                    </p:animScale>
                                    <p:animScale>
                                      <p:cBhvr>
                                        <p:cTn id="73" dur="26">
                                          <p:stCondLst>
                                            <p:cond delay="1808"/>
                                          </p:stCondLst>
                                        </p:cTn>
                                        <p:tgtEl>
                                          <p:spTgt spid="80899">
                                            <p:txEl>
                                              <p:pRg st="3" end="3"/>
                                            </p:txEl>
                                          </p:spTgt>
                                        </p:tgtEl>
                                      </p:cBhvr>
                                      <p:to x="100000" y="95000"/>
                                    </p:animScale>
                                    <p:animScale>
                                      <p:cBhvr>
                                        <p:cTn id="74" dur="166" decel="50000">
                                          <p:stCondLst>
                                            <p:cond delay="1834"/>
                                          </p:stCondLst>
                                        </p:cTn>
                                        <p:tgtEl>
                                          <p:spTgt spid="80899">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0899">
                                            <p:txEl>
                                              <p:pRg st="4" end="4"/>
                                            </p:txEl>
                                          </p:spTgt>
                                        </p:tgtEl>
                                        <p:attrNameLst>
                                          <p:attrName>style.visibility</p:attrName>
                                        </p:attrNameLst>
                                      </p:cBhvr>
                                      <p:to>
                                        <p:strVal val="visible"/>
                                      </p:to>
                                    </p:set>
                                    <p:animEffect transition="in" filter="wipe(down)">
                                      <p:cBhvr>
                                        <p:cTn id="79" dur="580">
                                          <p:stCondLst>
                                            <p:cond delay="0"/>
                                          </p:stCondLst>
                                        </p:cTn>
                                        <p:tgtEl>
                                          <p:spTgt spid="80899">
                                            <p:txEl>
                                              <p:pRg st="4" end="4"/>
                                            </p:txEl>
                                          </p:spTgt>
                                        </p:tgtEl>
                                      </p:cBhvr>
                                    </p:animEffect>
                                    <p:anim calcmode="lin" valueType="num">
                                      <p:cBhvr>
                                        <p:cTn id="80" dur="1822" tmFilter="0,0; 0.14,0.36; 0.43,0.73; 0.71,0.91; 1.0,1.0">
                                          <p:stCondLst>
                                            <p:cond delay="0"/>
                                          </p:stCondLst>
                                        </p:cTn>
                                        <p:tgtEl>
                                          <p:spTgt spid="8089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089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089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089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089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0899">
                                            <p:txEl>
                                              <p:pRg st="4" end="4"/>
                                            </p:txEl>
                                          </p:spTgt>
                                        </p:tgtEl>
                                      </p:cBhvr>
                                      <p:to x="100000" y="60000"/>
                                    </p:animScale>
                                    <p:animScale>
                                      <p:cBhvr>
                                        <p:cTn id="86" dur="166" decel="50000">
                                          <p:stCondLst>
                                            <p:cond delay="676"/>
                                          </p:stCondLst>
                                        </p:cTn>
                                        <p:tgtEl>
                                          <p:spTgt spid="80899">
                                            <p:txEl>
                                              <p:pRg st="4" end="4"/>
                                            </p:txEl>
                                          </p:spTgt>
                                        </p:tgtEl>
                                      </p:cBhvr>
                                      <p:to x="100000" y="100000"/>
                                    </p:animScale>
                                    <p:animScale>
                                      <p:cBhvr>
                                        <p:cTn id="87" dur="26">
                                          <p:stCondLst>
                                            <p:cond delay="1312"/>
                                          </p:stCondLst>
                                        </p:cTn>
                                        <p:tgtEl>
                                          <p:spTgt spid="80899">
                                            <p:txEl>
                                              <p:pRg st="4" end="4"/>
                                            </p:txEl>
                                          </p:spTgt>
                                        </p:tgtEl>
                                      </p:cBhvr>
                                      <p:to x="100000" y="80000"/>
                                    </p:animScale>
                                    <p:animScale>
                                      <p:cBhvr>
                                        <p:cTn id="88" dur="166" decel="50000">
                                          <p:stCondLst>
                                            <p:cond delay="1338"/>
                                          </p:stCondLst>
                                        </p:cTn>
                                        <p:tgtEl>
                                          <p:spTgt spid="80899">
                                            <p:txEl>
                                              <p:pRg st="4" end="4"/>
                                            </p:txEl>
                                          </p:spTgt>
                                        </p:tgtEl>
                                      </p:cBhvr>
                                      <p:to x="100000" y="100000"/>
                                    </p:animScale>
                                    <p:animScale>
                                      <p:cBhvr>
                                        <p:cTn id="89" dur="26">
                                          <p:stCondLst>
                                            <p:cond delay="1642"/>
                                          </p:stCondLst>
                                        </p:cTn>
                                        <p:tgtEl>
                                          <p:spTgt spid="80899">
                                            <p:txEl>
                                              <p:pRg st="4" end="4"/>
                                            </p:txEl>
                                          </p:spTgt>
                                        </p:tgtEl>
                                      </p:cBhvr>
                                      <p:to x="100000" y="90000"/>
                                    </p:animScale>
                                    <p:animScale>
                                      <p:cBhvr>
                                        <p:cTn id="90" dur="166" decel="50000">
                                          <p:stCondLst>
                                            <p:cond delay="1668"/>
                                          </p:stCondLst>
                                        </p:cTn>
                                        <p:tgtEl>
                                          <p:spTgt spid="80899">
                                            <p:txEl>
                                              <p:pRg st="4" end="4"/>
                                            </p:txEl>
                                          </p:spTgt>
                                        </p:tgtEl>
                                      </p:cBhvr>
                                      <p:to x="100000" y="100000"/>
                                    </p:animScale>
                                    <p:animScale>
                                      <p:cBhvr>
                                        <p:cTn id="91" dur="26">
                                          <p:stCondLst>
                                            <p:cond delay="1808"/>
                                          </p:stCondLst>
                                        </p:cTn>
                                        <p:tgtEl>
                                          <p:spTgt spid="80899">
                                            <p:txEl>
                                              <p:pRg st="4" end="4"/>
                                            </p:txEl>
                                          </p:spTgt>
                                        </p:tgtEl>
                                      </p:cBhvr>
                                      <p:to x="100000" y="95000"/>
                                    </p:animScale>
                                    <p:animScale>
                                      <p:cBhvr>
                                        <p:cTn id="92" dur="166" decel="50000">
                                          <p:stCondLst>
                                            <p:cond delay="1834"/>
                                          </p:stCondLst>
                                        </p:cTn>
                                        <p:tgtEl>
                                          <p:spTgt spid="80899">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0899">
                                            <p:txEl>
                                              <p:pRg st="5" end="5"/>
                                            </p:txEl>
                                          </p:spTgt>
                                        </p:tgtEl>
                                        <p:attrNameLst>
                                          <p:attrName>style.visibility</p:attrName>
                                        </p:attrNameLst>
                                      </p:cBhvr>
                                      <p:to>
                                        <p:strVal val="visible"/>
                                      </p:to>
                                    </p:set>
                                    <p:animEffect transition="in" filter="wipe(down)">
                                      <p:cBhvr>
                                        <p:cTn id="97" dur="580">
                                          <p:stCondLst>
                                            <p:cond delay="0"/>
                                          </p:stCondLst>
                                        </p:cTn>
                                        <p:tgtEl>
                                          <p:spTgt spid="80899">
                                            <p:txEl>
                                              <p:pRg st="5" end="5"/>
                                            </p:txEl>
                                          </p:spTgt>
                                        </p:tgtEl>
                                      </p:cBhvr>
                                    </p:animEffect>
                                    <p:anim calcmode="lin" valueType="num">
                                      <p:cBhvr>
                                        <p:cTn id="98" dur="1822" tmFilter="0,0; 0.14,0.36; 0.43,0.73; 0.71,0.91; 1.0,1.0">
                                          <p:stCondLst>
                                            <p:cond delay="0"/>
                                          </p:stCondLst>
                                        </p:cTn>
                                        <p:tgtEl>
                                          <p:spTgt spid="80899">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0899">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0899">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0899">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0899">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0899">
                                            <p:txEl>
                                              <p:pRg st="5" end="5"/>
                                            </p:txEl>
                                          </p:spTgt>
                                        </p:tgtEl>
                                      </p:cBhvr>
                                      <p:to x="100000" y="60000"/>
                                    </p:animScale>
                                    <p:animScale>
                                      <p:cBhvr>
                                        <p:cTn id="104" dur="166" decel="50000">
                                          <p:stCondLst>
                                            <p:cond delay="676"/>
                                          </p:stCondLst>
                                        </p:cTn>
                                        <p:tgtEl>
                                          <p:spTgt spid="80899">
                                            <p:txEl>
                                              <p:pRg st="5" end="5"/>
                                            </p:txEl>
                                          </p:spTgt>
                                        </p:tgtEl>
                                      </p:cBhvr>
                                      <p:to x="100000" y="100000"/>
                                    </p:animScale>
                                    <p:animScale>
                                      <p:cBhvr>
                                        <p:cTn id="105" dur="26">
                                          <p:stCondLst>
                                            <p:cond delay="1312"/>
                                          </p:stCondLst>
                                        </p:cTn>
                                        <p:tgtEl>
                                          <p:spTgt spid="80899">
                                            <p:txEl>
                                              <p:pRg st="5" end="5"/>
                                            </p:txEl>
                                          </p:spTgt>
                                        </p:tgtEl>
                                      </p:cBhvr>
                                      <p:to x="100000" y="80000"/>
                                    </p:animScale>
                                    <p:animScale>
                                      <p:cBhvr>
                                        <p:cTn id="106" dur="166" decel="50000">
                                          <p:stCondLst>
                                            <p:cond delay="1338"/>
                                          </p:stCondLst>
                                        </p:cTn>
                                        <p:tgtEl>
                                          <p:spTgt spid="80899">
                                            <p:txEl>
                                              <p:pRg st="5" end="5"/>
                                            </p:txEl>
                                          </p:spTgt>
                                        </p:tgtEl>
                                      </p:cBhvr>
                                      <p:to x="100000" y="100000"/>
                                    </p:animScale>
                                    <p:animScale>
                                      <p:cBhvr>
                                        <p:cTn id="107" dur="26">
                                          <p:stCondLst>
                                            <p:cond delay="1642"/>
                                          </p:stCondLst>
                                        </p:cTn>
                                        <p:tgtEl>
                                          <p:spTgt spid="80899">
                                            <p:txEl>
                                              <p:pRg st="5" end="5"/>
                                            </p:txEl>
                                          </p:spTgt>
                                        </p:tgtEl>
                                      </p:cBhvr>
                                      <p:to x="100000" y="90000"/>
                                    </p:animScale>
                                    <p:animScale>
                                      <p:cBhvr>
                                        <p:cTn id="108" dur="166" decel="50000">
                                          <p:stCondLst>
                                            <p:cond delay="1668"/>
                                          </p:stCondLst>
                                        </p:cTn>
                                        <p:tgtEl>
                                          <p:spTgt spid="80899">
                                            <p:txEl>
                                              <p:pRg st="5" end="5"/>
                                            </p:txEl>
                                          </p:spTgt>
                                        </p:tgtEl>
                                      </p:cBhvr>
                                      <p:to x="100000" y="100000"/>
                                    </p:animScale>
                                    <p:animScale>
                                      <p:cBhvr>
                                        <p:cTn id="109" dur="26">
                                          <p:stCondLst>
                                            <p:cond delay="1808"/>
                                          </p:stCondLst>
                                        </p:cTn>
                                        <p:tgtEl>
                                          <p:spTgt spid="80899">
                                            <p:txEl>
                                              <p:pRg st="5" end="5"/>
                                            </p:txEl>
                                          </p:spTgt>
                                        </p:tgtEl>
                                      </p:cBhvr>
                                      <p:to x="100000" y="95000"/>
                                    </p:animScale>
                                    <p:animScale>
                                      <p:cBhvr>
                                        <p:cTn id="110" dur="166" decel="50000">
                                          <p:stCondLst>
                                            <p:cond delay="1834"/>
                                          </p:stCondLst>
                                        </p:cTn>
                                        <p:tgtEl>
                                          <p:spTgt spid="8089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42988" y="765175"/>
            <a:ext cx="7772400" cy="784225"/>
          </a:xfrm>
        </p:spPr>
        <p:txBody>
          <a:bodyPr/>
          <a:lstStyle/>
          <a:p>
            <a:pPr algn="ctr"/>
            <a:r>
              <a:rPr lang="en-US" sz="2400" b="1"/>
              <a:t>II-In emergency conditions </a:t>
            </a:r>
            <a:br>
              <a:rPr lang="en-US" sz="2400" b="1"/>
            </a:br>
            <a:r>
              <a:rPr lang="en-US" sz="2400" b="1"/>
              <a:t>(The alarm or Stress response)</a:t>
            </a:r>
            <a:r>
              <a:rPr lang="en-US" sz="2400"/>
              <a:t> </a:t>
            </a:r>
          </a:p>
        </p:txBody>
      </p:sp>
      <p:sp>
        <p:nvSpPr>
          <p:cNvPr id="167939" name="Rectangle 3"/>
          <p:cNvSpPr>
            <a:spLocks noGrp="1" noChangeArrowheads="1"/>
          </p:cNvSpPr>
          <p:nvPr>
            <p:ph type="body" idx="1"/>
          </p:nvPr>
        </p:nvSpPr>
        <p:spPr>
          <a:xfrm>
            <a:off x="755576" y="1772816"/>
            <a:ext cx="8064896" cy="864096"/>
          </a:xfrm>
        </p:spPr>
        <p:txBody>
          <a:bodyPr/>
          <a:lstStyle/>
          <a:p>
            <a:pPr>
              <a:lnSpc>
                <a:spcPct val="150000"/>
              </a:lnSpc>
              <a:buFont typeface="Wingdings" pitchFamily="2" charset="2"/>
              <a:buNone/>
            </a:pPr>
            <a:r>
              <a:rPr lang="en-US" sz="2000" dirty="0">
                <a:solidFill>
                  <a:srgbClr val="0033CC"/>
                </a:solidFill>
              </a:rPr>
              <a:t>In cases of fight, flight, muscular excitement occurs to help the person to face the emergency with a better performance. </a:t>
            </a:r>
          </a:p>
        </p:txBody>
      </p:sp>
      <p:sp>
        <p:nvSpPr>
          <p:cNvPr id="167940" name="Rectangle 4"/>
          <p:cNvSpPr>
            <a:spLocks noChangeArrowheads="1"/>
          </p:cNvSpPr>
          <p:nvPr/>
        </p:nvSpPr>
        <p:spPr bwMode="auto">
          <a:xfrm>
            <a:off x="755650" y="3429000"/>
            <a:ext cx="8136830" cy="1008112"/>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 Vasoconstriction in inactive regions, skin and splanchinic area to divert more blood to active regions e.g. muscles, heart </a:t>
            </a:r>
            <a:r>
              <a:rPr lang="en-US" sz="2000" dirty="0" smtClean="0">
                <a:solidFill>
                  <a:srgbClr val="0033CC"/>
                </a:solidFill>
                <a:latin typeface="Times New Roman" pitchFamily="18" charset="0"/>
              </a:rPr>
              <a:t>.</a:t>
            </a:r>
            <a:endParaRPr lang="en-US" sz="2000" dirty="0">
              <a:solidFill>
                <a:srgbClr val="0033CC"/>
              </a:solidFill>
              <a:latin typeface="Times New Roman" pitchFamily="18" charset="0"/>
            </a:endParaRPr>
          </a:p>
        </p:txBody>
      </p:sp>
      <p:sp>
        <p:nvSpPr>
          <p:cNvPr id="167941" name="Rectangle 5"/>
          <p:cNvSpPr>
            <a:spLocks noChangeArrowheads="1"/>
          </p:cNvSpPr>
          <p:nvPr/>
        </p:nvSpPr>
        <p:spPr bwMode="auto">
          <a:xfrm>
            <a:off x="755650" y="2924175"/>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Acceleration of the heart: to supply blood to active tissues. </a:t>
            </a:r>
          </a:p>
        </p:txBody>
      </p:sp>
      <p:sp>
        <p:nvSpPr>
          <p:cNvPr id="167942" name="Rectangle 6"/>
          <p:cNvSpPr>
            <a:spLocks noChangeArrowheads="1"/>
          </p:cNvSpPr>
          <p:nvPr/>
        </p:nvSpPr>
        <p:spPr bwMode="auto">
          <a:xfrm>
            <a:off x="755576" y="4797152"/>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Dilatation of bronchi; facilitating pulmonary ventilation. </a:t>
            </a:r>
          </a:p>
        </p:txBody>
      </p:sp>
      <p:sp>
        <p:nvSpPr>
          <p:cNvPr id="167943" name="Rectangle 7"/>
          <p:cNvSpPr>
            <a:spLocks noChangeArrowheads="1"/>
          </p:cNvSpPr>
          <p:nvPr/>
        </p:nvSpPr>
        <p:spPr bwMode="auto">
          <a:xfrm>
            <a:off x="827584" y="5445224"/>
            <a:ext cx="8064896" cy="864096"/>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Contraction of spleen: to give more RBCs to carry more oxygen to the active tissues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additive="base">
                                        <p:cTn id="7" dur="500" fill="hold"/>
                                        <p:tgtEl>
                                          <p:spTgt spid="167938"/>
                                        </p:tgtEl>
                                        <p:attrNameLst>
                                          <p:attrName>ppt_x</p:attrName>
                                        </p:attrNameLst>
                                      </p:cBhvr>
                                      <p:tavLst>
                                        <p:tav tm="0">
                                          <p:val>
                                            <p:strVal val="#ppt_x"/>
                                          </p:val>
                                        </p:tav>
                                        <p:tav tm="100000">
                                          <p:val>
                                            <p:strVal val="#ppt_x"/>
                                          </p:val>
                                        </p:tav>
                                      </p:tavLst>
                                    </p:anim>
                                    <p:anim calcmode="lin" valueType="num">
                                      <p:cBhvr additive="base">
                                        <p:cTn id="8" dur="500" fill="hold"/>
                                        <p:tgtEl>
                                          <p:spTgt spid="167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939">
                                            <p:txEl>
                                              <p:pRg st="0" end="0"/>
                                            </p:txEl>
                                          </p:spTgt>
                                        </p:tgtEl>
                                        <p:attrNameLst>
                                          <p:attrName>style.visibility</p:attrName>
                                        </p:attrNameLst>
                                      </p:cBhvr>
                                      <p:to>
                                        <p:strVal val="visible"/>
                                      </p:to>
                                    </p:set>
                                    <p:anim calcmode="lin" valueType="num">
                                      <p:cBhvr additive="base">
                                        <p:cTn id="13"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7941"/>
                                        </p:tgtEl>
                                        <p:attrNameLst>
                                          <p:attrName>style.visibility</p:attrName>
                                        </p:attrNameLst>
                                      </p:cBhvr>
                                      <p:to>
                                        <p:strVal val="visible"/>
                                      </p:to>
                                    </p:set>
                                    <p:anim calcmode="lin" valueType="num">
                                      <p:cBhvr additive="base">
                                        <p:cTn id="19" dur="500" fill="hold"/>
                                        <p:tgtEl>
                                          <p:spTgt spid="167941"/>
                                        </p:tgtEl>
                                        <p:attrNameLst>
                                          <p:attrName>ppt_x</p:attrName>
                                        </p:attrNameLst>
                                      </p:cBhvr>
                                      <p:tavLst>
                                        <p:tav tm="0">
                                          <p:val>
                                            <p:strVal val="#ppt_x"/>
                                          </p:val>
                                        </p:tav>
                                        <p:tav tm="100000">
                                          <p:val>
                                            <p:strVal val="#ppt_x"/>
                                          </p:val>
                                        </p:tav>
                                      </p:tavLst>
                                    </p:anim>
                                    <p:anim calcmode="lin" valueType="num">
                                      <p:cBhvr additive="base">
                                        <p:cTn id="20" dur="500" fill="hold"/>
                                        <p:tgtEl>
                                          <p:spTgt spid="167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7940"/>
                                        </p:tgtEl>
                                        <p:attrNameLst>
                                          <p:attrName>style.visibility</p:attrName>
                                        </p:attrNameLst>
                                      </p:cBhvr>
                                      <p:to>
                                        <p:strVal val="visible"/>
                                      </p:to>
                                    </p:set>
                                    <p:anim calcmode="lin" valueType="num">
                                      <p:cBhvr additive="base">
                                        <p:cTn id="25" dur="500" fill="hold"/>
                                        <p:tgtEl>
                                          <p:spTgt spid="167940"/>
                                        </p:tgtEl>
                                        <p:attrNameLst>
                                          <p:attrName>ppt_x</p:attrName>
                                        </p:attrNameLst>
                                      </p:cBhvr>
                                      <p:tavLst>
                                        <p:tav tm="0">
                                          <p:val>
                                            <p:strVal val="#ppt_x"/>
                                          </p:val>
                                        </p:tav>
                                        <p:tav tm="100000">
                                          <p:val>
                                            <p:strVal val="#ppt_x"/>
                                          </p:val>
                                        </p:tav>
                                      </p:tavLst>
                                    </p:anim>
                                    <p:anim calcmode="lin" valueType="num">
                                      <p:cBhvr additive="base">
                                        <p:cTn id="26"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7942"/>
                                        </p:tgtEl>
                                        <p:attrNameLst>
                                          <p:attrName>style.visibility</p:attrName>
                                        </p:attrNameLst>
                                      </p:cBhvr>
                                      <p:to>
                                        <p:strVal val="visible"/>
                                      </p:to>
                                    </p:set>
                                    <p:anim calcmode="lin" valueType="num">
                                      <p:cBhvr additive="base">
                                        <p:cTn id="31" dur="500" fill="hold"/>
                                        <p:tgtEl>
                                          <p:spTgt spid="167942"/>
                                        </p:tgtEl>
                                        <p:attrNameLst>
                                          <p:attrName>ppt_x</p:attrName>
                                        </p:attrNameLst>
                                      </p:cBhvr>
                                      <p:tavLst>
                                        <p:tav tm="0">
                                          <p:val>
                                            <p:strVal val="#ppt_x"/>
                                          </p:val>
                                        </p:tav>
                                        <p:tav tm="100000">
                                          <p:val>
                                            <p:strVal val="#ppt_x"/>
                                          </p:val>
                                        </p:tav>
                                      </p:tavLst>
                                    </p:anim>
                                    <p:anim calcmode="lin" valueType="num">
                                      <p:cBhvr additive="base">
                                        <p:cTn id="32" dur="500" fill="hold"/>
                                        <p:tgtEl>
                                          <p:spTgt spid="1679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943"/>
                                        </p:tgtEl>
                                        <p:attrNameLst>
                                          <p:attrName>style.visibility</p:attrName>
                                        </p:attrNameLst>
                                      </p:cBhvr>
                                      <p:to>
                                        <p:strVal val="visible"/>
                                      </p:to>
                                    </p:set>
                                    <p:anim calcmode="lin" valueType="num">
                                      <p:cBhvr additive="base">
                                        <p:cTn id="37" dur="500" fill="hold"/>
                                        <p:tgtEl>
                                          <p:spTgt spid="167943"/>
                                        </p:tgtEl>
                                        <p:attrNameLst>
                                          <p:attrName>ppt_x</p:attrName>
                                        </p:attrNameLst>
                                      </p:cBhvr>
                                      <p:tavLst>
                                        <p:tav tm="0">
                                          <p:val>
                                            <p:strVal val="#ppt_x"/>
                                          </p:val>
                                        </p:tav>
                                        <p:tav tm="100000">
                                          <p:val>
                                            <p:strVal val="#ppt_x"/>
                                          </p:val>
                                        </p:tav>
                                      </p:tavLst>
                                    </p:anim>
                                    <p:anim calcmode="lin" valueType="num">
                                      <p:cBhvr additive="base">
                                        <p:cTn id="38" dur="500" fill="hold"/>
                                        <p:tgtEl>
                                          <p:spTgt spid="167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40" grpId="0"/>
      <p:bldP spid="167941" grpId="0"/>
      <p:bldP spid="167942" grpId="0"/>
      <p:bldP spid="1679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1042988" y="836613"/>
            <a:ext cx="7772400" cy="784225"/>
          </a:xfrm>
          <a:noFill/>
          <a:ln/>
        </p:spPr>
        <p:txBody>
          <a:bodyPr/>
          <a:lstStyle/>
          <a:p>
            <a:pPr algn="ctr"/>
            <a:r>
              <a:rPr lang="en-US" sz="2800" b="1" dirty="0">
                <a:solidFill>
                  <a:srgbClr val="C00000"/>
                </a:solidFill>
              </a:rPr>
              <a:t>II-In emergency conditions </a:t>
            </a:r>
            <a:br>
              <a:rPr lang="en-US" sz="2800" b="1" dirty="0">
                <a:solidFill>
                  <a:srgbClr val="C00000"/>
                </a:solidFill>
              </a:rPr>
            </a:br>
            <a:r>
              <a:rPr lang="en-US" sz="2800" b="1" dirty="0">
                <a:solidFill>
                  <a:srgbClr val="C00000"/>
                </a:solidFill>
              </a:rPr>
              <a:t>(The alarm or Stress response)</a:t>
            </a:r>
            <a:r>
              <a:rPr lang="en-US" sz="2800" dirty="0">
                <a:solidFill>
                  <a:srgbClr val="C00000"/>
                </a:solidFill>
              </a:rPr>
              <a:t> </a:t>
            </a:r>
          </a:p>
        </p:txBody>
      </p:sp>
      <p:sp>
        <p:nvSpPr>
          <p:cNvPr id="166917" name="Rectangle 5"/>
          <p:cNvSpPr>
            <a:spLocks noChangeArrowheads="1"/>
          </p:cNvSpPr>
          <p:nvPr/>
        </p:nvSpPr>
        <p:spPr bwMode="auto">
          <a:xfrm>
            <a:off x="755576" y="1844824"/>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Sweat secretion: to get rid of the excess heat by evaporation </a:t>
            </a:r>
          </a:p>
        </p:txBody>
      </p:sp>
      <p:sp>
        <p:nvSpPr>
          <p:cNvPr id="166918" name="Rectangle 6"/>
          <p:cNvSpPr>
            <a:spLocks noChangeArrowheads="1"/>
          </p:cNvSpPr>
          <p:nvPr/>
        </p:nvSpPr>
        <p:spPr bwMode="auto">
          <a:xfrm>
            <a:off x="755576" y="2492896"/>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fr-FR" sz="2000" dirty="0">
                <a:solidFill>
                  <a:srgbClr val="0033CC"/>
                </a:solidFill>
                <a:latin typeface="Times New Roman" pitchFamily="18" charset="0"/>
              </a:rPr>
              <a:t>Delay muscle fatigue (</a:t>
            </a:r>
            <a:r>
              <a:rPr lang="fr-FR" sz="2000" dirty="0" err="1">
                <a:solidFill>
                  <a:srgbClr val="0033CC"/>
                </a:solidFill>
                <a:latin typeface="Times New Roman" pitchFamily="18" charset="0"/>
              </a:rPr>
              <a:t>Orbelli</a:t>
            </a:r>
            <a:r>
              <a:rPr lang="fr-FR" sz="2000" dirty="0">
                <a:solidFill>
                  <a:srgbClr val="0033CC"/>
                </a:solidFill>
                <a:latin typeface="Times New Roman" pitchFamily="18" charset="0"/>
              </a:rPr>
              <a:t> </a:t>
            </a:r>
            <a:r>
              <a:rPr lang="fr-FR" sz="2000" dirty="0" err="1">
                <a:solidFill>
                  <a:srgbClr val="0033CC"/>
                </a:solidFill>
                <a:latin typeface="Times New Roman" pitchFamily="18" charset="0"/>
              </a:rPr>
              <a:t>phenomenon</a:t>
            </a:r>
            <a:r>
              <a:rPr lang="fr-FR" sz="2000" dirty="0">
                <a:solidFill>
                  <a:srgbClr val="0033CC"/>
                </a:solidFill>
                <a:latin typeface="Times New Roman" pitchFamily="18" charset="0"/>
              </a:rPr>
              <a:t>)</a:t>
            </a:r>
            <a:r>
              <a:rPr lang="en-US" sz="2000" dirty="0">
                <a:solidFill>
                  <a:srgbClr val="0033CC"/>
                </a:solidFill>
                <a:latin typeface="Times New Roman" pitchFamily="18" charset="0"/>
              </a:rPr>
              <a:t> </a:t>
            </a:r>
          </a:p>
        </p:txBody>
      </p:sp>
      <p:sp>
        <p:nvSpPr>
          <p:cNvPr id="166919" name="Rectangle 7"/>
          <p:cNvSpPr>
            <a:spLocks noChangeArrowheads="1"/>
          </p:cNvSpPr>
          <p:nvPr/>
        </p:nvSpPr>
        <p:spPr bwMode="auto">
          <a:xfrm>
            <a:off x="683568" y="3140968"/>
            <a:ext cx="8064896"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Glycogenolysis: supplying glucose to the active tissues for energy production .Also, lipolysis. </a:t>
            </a:r>
          </a:p>
        </p:txBody>
      </p:sp>
      <p:sp>
        <p:nvSpPr>
          <p:cNvPr id="166920" name="Rectangle 8"/>
          <p:cNvSpPr>
            <a:spLocks noChangeArrowheads="1"/>
          </p:cNvSpPr>
          <p:nvPr/>
        </p:nvSpPr>
        <p:spPr bwMode="auto">
          <a:xfrm>
            <a:off x="611560" y="4221088"/>
            <a:ext cx="8280400"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Adrenal medulla is stimulated to secrete adrenaline and </a:t>
            </a:r>
            <a:r>
              <a:rPr lang="en-US" sz="2000" dirty="0" err="1">
                <a:solidFill>
                  <a:srgbClr val="0033CC"/>
                </a:solidFill>
                <a:latin typeface="Times New Roman" pitchFamily="18" charset="0"/>
              </a:rPr>
              <a:t>noradrenaline</a:t>
            </a:r>
            <a:r>
              <a:rPr lang="en-US" sz="2000" dirty="0">
                <a:solidFill>
                  <a:srgbClr val="0033CC"/>
                </a:solidFill>
                <a:latin typeface="Times New Roman" pitchFamily="18" charset="0"/>
              </a:rPr>
              <a:t> to aid and intensify all the above reaction. Adrenaline stimulates the brain to increase alertness and shorten response time. </a:t>
            </a:r>
          </a:p>
        </p:txBody>
      </p:sp>
      <p:sp>
        <p:nvSpPr>
          <p:cNvPr id="166921" name="Rectangle 9"/>
          <p:cNvSpPr>
            <a:spLocks noChangeArrowheads="1"/>
          </p:cNvSpPr>
          <p:nvPr/>
        </p:nvSpPr>
        <p:spPr bwMode="auto">
          <a:xfrm>
            <a:off x="611560" y="5877272"/>
            <a:ext cx="48958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Increase field of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additive="base">
                                        <p:cTn id="7" dur="500" fill="hold"/>
                                        <p:tgtEl>
                                          <p:spTgt spid="166917"/>
                                        </p:tgtEl>
                                        <p:attrNameLst>
                                          <p:attrName>ppt_x</p:attrName>
                                        </p:attrNameLst>
                                      </p:cBhvr>
                                      <p:tavLst>
                                        <p:tav tm="0">
                                          <p:val>
                                            <p:strVal val="#ppt_x"/>
                                          </p:val>
                                        </p:tav>
                                        <p:tav tm="100000">
                                          <p:val>
                                            <p:strVal val="#ppt_x"/>
                                          </p:val>
                                        </p:tav>
                                      </p:tavLst>
                                    </p:anim>
                                    <p:anim calcmode="lin" valueType="num">
                                      <p:cBhvr additive="base">
                                        <p:cTn id="8" dur="500" fill="hold"/>
                                        <p:tgtEl>
                                          <p:spTgt spid="166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8"/>
                                        </p:tgtEl>
                                        <p:attrNameLst>
                                          <p:attrName>style.visibility</p:attrName>
                                        </p:attrNameLst>
                                      </p:cBhvr>
                                      <p:to>
                                        <p:strVal val="visible"/>
                                      </p:to>
                                    </p:set>
                                    <p:anim calcmode="lin" valueType="num">
                                      <p:cBhvr additive="base">
                                        <p:cTn id="13" dur="500" fill="hold"/>
                                        <p:tgtEl>
                                          <p:spTgt spid="166918"/>
                                        </p:tgtEl>
                                        <p:attrNameLst>
                                          <p:attrName>ppt_x</p:attrName>
                                        </p:attrNameLst>
                                      </p:cBhvr>
                                      <p:tavLst>
                                        <p:tav tm="0">
                                          <p:val>
                                            <p:strVal val="#ppt_x"/>
                                          </p:val>
                                        </p:tav>
                                        <p:tav tm="100000">
                                          <p:val>
                                            <p:strVal val="#ppt_x"/>
                                          </p:val>
                                        </p:tav>
                                      </p:tavLst>
                                    </p:anim>
                                    <p:anim calcmode="lin" valueType="num">
                                      <p:cBhvr additive="base">
                                        <p:cTn id="14"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6919"/>
                                        </p:tgtEl>
                                        <p:attrNameLst>
                                          <p:attrName>style.visibility</p:attrName>
                                        </p:attrNameLst>
                                      </p:cBhvr>
                                      <p:to>
                                        <p:strVal val="visible"/>
                                      </p:to>
                                    </p:set>
                                    <p:anim calcmode="lin" valueType="num">
                                      <p:cBhvr additive="base">
                                        <p:cTn id="19" dur="500" fill="hold"/>
                                        <p:tgtEl>
                                          <p:spTgt spid="166919"/>
                                        </p:tgtEl>
                                        <p:attrNameLst>
                                          <p:attrName>ppt_x</p:attrName>
                                        </p:attrNameLst>
                                      </p:cBhvr>
                                      <p:tavLst>
                                        <p:tav tm="0">
                                          <p:val>
                                            <p:strVal val="#ppt_x"/>
                                          </p:val>
                                        </p:tav>
                                        <p:tav tm="100000">
                                          <p:val>
                                            <p:strVal val="#ppt_x"/>
                                          </p:val>
                                        </p:tav>
                                      </p:tavLst>
                                    </p:anim>
                                    <p:anim calcmode="lin" valueType="num">
                                      <p:cBhvr additive="base">
                                        <p:cTn id="20"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920"/>
                                        </p:tgtEl>
                                        <p:attrNameLst>
                                          <p:attrName>style.visibility</p:attrName>
                                        </p:attrNameLst>
                                      </p:cBhvr>
                                      <p:to>
                                        <p:strVal val="visible"/>
                                      </p:to>
                                    </p:set>
                                    <p:anim calcmode="lin" valueType="num">
                                      <p:cBhvr additive="base">
                                        <p:cTn id="25" dur="500" fill="hold"/>
                                        <p:tgtEl>
                                          <p:spTgt spid="166920"/>
                                        </p:tgtEl>
                                        <p:attrNameLst>
                                          <p:attrName>ppt_x</p:attrName>
                                        </p:attrNameLst>
                                      </p:cBhvr>
                                      <p:tavLst>
                                        <p:tav tm="0">
                                          <p:val>
                                            <p:strVal val="#ppt_x"/>
                                          </p:val>
                                        </p:tav>
                                        <p:tav tm="100000">
                                          <p:val>
                                            <p:strVal val="#ppt_x"/>
                                          </p:val>
                                        </p:tav>
                                      </p:tavLst>
                                    </p:anim>
                                    <p:anim calcmode="lin" valueType="num">
                                      <p:cBhvr additive="base">
                                        <p:cTn id="26" dur="500" fill="hold"/>
                                        <p:tgtEl>
                                          <p:spTgt spid="1669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6921"/>
                                        </p:tgtEl>
                                        <p:attrNameLst>
                                          <p:attrName>style.visibility</p:attrName>
                                        </p:attrNameLst>
                                      </p:cBhvr>
                                      <p:to>
                                        <p:strVal val="visible"/>
                                      </p:to>
                                    </p:set>
                                    <p:anim calcmode="lin" valueType="num">
                                      <p:cBhvr additive="base">
                                        <p:cTn id="31" dur="500" fill="hold"/>
                                        <p:tgtEl>
                                          <p:spTgt spid="166921"/>
                                        </p:tgtEl>
                                        <p:attrNameLst>
                                          <p:attrName>ppt_x</p:attrName>
                                        </p:attrNameLst>
                                      </p:cBhvr>
                                      <p:tavLst>
                                        <p:tav tm="0">
                                          <p:val>
                                            <p:strVal val="#ppt_x"/>
                                          </p:val>
                                        </p:tav>
                                        <p:tav tm="100000">
                                          <p:val>
                                            <p:strVal val="#ppt_x"/>
                                          </p:val>
                                        </p:tav>
                                      </p:tavLst>
                                    </p:anim>
                                    <p:anim calcmode="lin" valueType="num">
                                      <p:cBhvr additive="base">
                                        <p:cTn id="32" dur="500" fill="hold"/>
                                        <p:tgtEl>
                                          <p:spTgt spid="166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P spid="166918" grpId="0"/>
      <p:bldP spid="166919" grpId="0"/>
      <p:bldP spid="166920" grpId="0"/>
      <p:bldP spid="1669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42988" y="836613"/>
            <a:ext cx="7772400" cy="784225"/>
          </a:xfrm>
          <a:noFill/>
          <a:ln/>
        </p:spPr>
        <p:txBody>
          <a:bodyPr/>
          <a:lstStyle/>
          <a:p>
            <a:pPr algn="ctr"/>
            <a:r>
              <a:rPr lang="en-US" sz="2800" b="1" dirty="0">
                <a:solidFill>
                  <a:srgbClr val="C00000"/>
                </a:solidFill>
              </a:rPr>
              <a:t>II-In emergency conditions </a:t>
            </a:r>
            <a:br>
              <a:rPr lang="en-US" sz="2800" b="1" dirty="0">
                <a:solidFill>
                  <a:srgbClr val="C00000"/>
                </a:solidFill>
              </a:rPr>
            </a:br>
            <a:r>
              <a:rPr lang="en-US" sz="2800" b="1" dirty="0">
                <a:solidFill>
                  <a:srgbClr val="C00000"/>
                </a:solidFill>
              </a:rPr>
              <a:t>(The alarm or Stress response)</a:t>
            </a:r>
            <a:r>
              <a:rPr lang="en-US" sz="2800" dirty="0">
                <a:solidFill>
                  <a:srgbClr val="C00000"/>
                </a:solidFill>
              </a:rPr>
              <a:t> </a:t>
            </a:r>
          </a:p>
        </p:txBody>
      </p:sp>
      <p:sp>
        <p:nvSpPr>
          <p:cNvPr id="169994" name="Rectangle 10"/>
          <p:cNvSpPr>
            <a:spLocks noChangeArrowheads="1"/>
          </p:cNvSpPr>
          <p:nvPr/>
        </p:nvSpPr>
        <p:spPr bwMode="auto">
          <a:xfrm>
            <a:off x="755650" y="4437063"/>
            <a:ext cx="8137525" cy="1081087"/>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a:solidFill>
                  <a:srgbClr val="0033CC"/>
                </a:solidFill>
                <a:latin typeface="Times New Roman" pitchFamily="18" charset="0"/>
              </a:rPr>
              <a:t>All these factors lead to shift of blood from inactive areas as the skin and the gastrointestinal tract to active contracting muscles and heart to enable the body to face emergencies. </a:t>
            </a:r>
          </a:p>
        </p:txBody>
      </p:sp>
      <p:sp>
        <p:nvSpPr>
          <p:cNvPr id="169995" name="Rectangle 11"/>
          <p:cNvSpPr>
            <a:spLocks noChangeArrowheads="1"/>
          </p:cNvSpPr>
          <p:nvPr/>
        </p:nvSpPr>
        <p:spPr bwMode="auto">
          <a:xfrm>
            <a:off x="900113" y="2060575"/>
            <a:ext cx="7921625" cy="503238"/>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Clotting of the blood is enhanced for more effective </a:t>
            </a:r>
            <a:r>
              <a:rPr lang="en-US" sz="2000" dirty="0" err="1">
                <a:solidFill>
                  <a:srgbClr val="0033CC"/>
                </a:solidFill>
                <a:latin typeface="Times New Roman" pitchFamily="18" charset="0"/>
              </a:rPr>
              <a:t>haemostasis</a:t>
            </a:r>
            <a:r>
              <a:rPr lang="en-US" sz="2000" dirty="0">
                <a:solidFill>
                  <a:srgbClr val="0033CC"/>
                </a:solidFill>
                <a:latin typeface="Times New Roman" pitchFamily="18" charset="0"/>
              </a:rPr>
              <a:t> </a:t>
            </a:r>
          </a:p>
        </p:txBody>
      </p:sp>
      <p:sp>
        <p:nvSpPr>
          <p:cNvPr id="169996" name="Rectangle 12"/>
          <p:cNvSpPr>
            <a:spLocks noChangeArrowheads="1"/>
          </p:cNvSpPr>
          <p:nvPr/>
        </p:nvSpPr>
        <p:spPr bwMode="auto">
          <a:xfrm>
            <a:off x="827088" y="2781300"/>
            <a:ext cx="8137525" cy="865188"/>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Inhibition of gastrointestinal activities, defecation and micturition.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ppt_x"/>
                                          </p:val>
                                        </p:tav>
                                        <p:tav tm="100000">
                                          <p:val>
                                            <p:strVal val="#ppt_x"/>
                                          </p:val>
                                        </p:tav>
                                      </p:tavLst>
                                    </p:anim>
                                    <p:anim calcmode="lin" valueType="num">
                                      <p:cBhvr additive="base">
                                        <p:cTn id="8" dur="5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95"/>
                                        </p:tgtEl>
                                        <p:attrNameLst>
                                          <p:attrName>style.visibility</p:attrName>
                                        </p:attrNameLst>
                                      </p:cBhvr>
                                      <p:to>
                                        <p:strVal val="visible"/>
                                      </p:to>
                                    </p:set>
                                    <p:anim calcmode="lin" valueType="num">
                                      <p:cBhvr additive="base">
                                        <p:cTn id="13" dur="500" fill="hold"/>
                                        <p:tgtEl>
                                          <p:spTgt spid="169995"/>
                                        </p:tgtEl>
                                        <p:attrNameLst>
                                          <p:attrName>ppt_x</p:attrName>
                                        </p:attrNameLst>
                                      </p:cBhvr>
                                      <p:tavLst>
                                        <p:tav tm="0">
                                          <p:val>
                                            <p:strVal val="#ppt_x"/>
                                          </p:val>
                                        </p:tav>
                                        <p:tav tm="100000">
                                          <p:val>
                                            <p:strVal val="#ppt_x"/>
                                          </p:val>
                                        </p:tav>
                                      </p:tavLst>
                                    </p:anim>
                                    <p:anim calcmode="lin" valueType="num">
                                      <p:cBhvr additive="base">
                                        <p:cTn id="14" dur="500" fill="hold"/>
                                        <p:tgtEl>
                                          <p:spTgt spid="1699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996"/>
                                        </p:tgtEl>
                                        <p:attrNameLst>
                                          <p:attrName>style.visibility</p:attrName>
                                        </p:attrNameLst>
                                      </p:cBhvr>
                                      <p:to>
                                        <p:strVal val="visible"/>
                                      </p:to>
                                    </p:set>
                                    <p:anim calcmode="lin" valueType="num">
                                      <p:cBhvr additive="base">
                                        <p:cTn id="19" dur="500" fill="hold"/>
                                        <p:tgtEl>
                                          <p:spTgt spid="169996"/>
                                        </p:tgtEl>
                                        <p:attrNameLst>
                                          <p:attrName>ppt_x</p:attrName>
                                        </p:attrNameLst>
                                      </p:cBhvr>
                                      <p:tavLst>
                                        <p:tav tm="0">
                                          <p:val>
                                            <p:strVal val="#ppt_x"/>
                                          </p:val>
                                        </p:tav>
                                        <p:tav tm="100000">
                                          <p:val>
                                            <p:strVal val="#ppt_x"/>
                                          </p:val>
                                        </p:tav>
                                      </p:tavLst>
                                    </p:anim>
                                    <p:anim calcmode="lin" valueType="num">
                                      <p:cBhvr additive="base">
                                        <p:cTn id="20" dur="500" fill="hold"/>
                                        <p:tgtEl>
                                          <p:spTgt spid="1699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9994"/>
                                        </p:tgtEl>
                                        <p:attrNameLst>
                                          <p:attrName>style.visibility</p:attrName>
                                        </p:attrNameLst>
                                      </p:cBhvr>
                                      <p:to>
                                        <p:strVal val="visible"/>
                                      </p:to>
                                    </p:set>
                                    <p:anim calcmode="lin" valueType="num">
                                      <p:cBhvr additive="base">
                                        <p:cTn id="25" dur="500" fill="hold"/>
                                        <p:tgtEl>
                                          <p:spTgt spid="169994"/>
                                        </p:tgtEl>
                                        <p:attrNameLst>
                                          <p:attrName>ppt_x</p:attrName>
                                        </p:attrNameLst>
                                      </p:cBhvr>
                                      <p:tavLst>
                                        <p:tav tm="0">
                                          <p:val>
                                            <p:strVal val="#ppt_x"/>
                                          </p:val>
                                        </p:tav>
                                        <p:tav tm="100000">
                                          <p:val>
                                            <p:strVal val="#ppt_x"/>
                                          </p:val>
                                        </p:tav>
                                      </p:tavLst>
                                    </p:anim>
                                    <p:anim calcmode="lin" valueType="num">
                                      <p:cBhvr additive="base">
                                        <p:cTn id="26" dur="500" fill="hold"/>
                                        <p:tgtEl>
                                          <p:spTgt spid="169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94" grpId="0"/>
      <p:bldP spid="169995" grpId="0"/>
      <p:bldP spid="1699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thanks hearts"/>
          <p:cNvPicPr>
            <a:picLocks noChangeAspect="1" noChangeArrowheads="1" noCrop="1"/>
          </p:cNvPicPr>
          <p:nvPr/>
        </p:nvPicPr>
        <p:blipFill>
          <a:blip r:embed="rId2" cstate="print"/>
          <a:srcRect/>
          <a:stretch>
            <a:fillRect/>
          </a:stretch>
        </p:blipFill>
        <p:spPr bwMode="auto">
          <a:xfrm>
            <a:off x="2555875" y="692150"/>
            <a:ext cx="3962400" cy="3398838"/>
          </a:xfrm>
          <a:prstGeom prst="rect">
            <a:avLst/>
          </a:prstGeom>
          <a:noFill/>
          <a:ln w="9525">
            <a:noFill/>
            <a:miter lim="800000"/>
            <a:headEnd/>
            <a:tailEnd/>
          </a:ln>
        </p:spPr>
      </p:pic>
      <p:pic>
        <p:nvPicPr>
          <p:cNvPr id="173059" name="Picture 3" descr="قطة"/>
          <p:cNvPicPr>
            <a:picLocks noChangeAspect="1" noChangeArrowheads="1" noCrop="1"/>
          </p:cNvPicPr>
          <p:nvPr/>
        </p:nvPicPr>
        <p:blipFill>
          <a:blip r:embed="rId3" cstate="print"/>
          <a:srcRect/>
          <a:stretch>
            <a:fillRect/>
          </a:stretch>
        </p:blipFill>
        <p:spPr bwMode="auto">
          <a:xfrm>
            <a:off x="3203848" y="3645024"/>
            <a:ext cx="2060575" cy="2063750"/>
          </a:xfrm>
          <a:prstGeom prst="rect">
            <a:avLst/>
          </a:prstGeom>
          <a:noFill/>
          <a:ln w="9525">
            <a:noFill/>
            <a:miter lim="800000"/>
            <a:headEnd/>
            <a:tailEnd/>
          </a:ln>
        </p:spPr>
      </p:pic>
      <p:pic>
        <p:nvPicPr>
          <p:cNvPr id="173062" name="Picture 6" descr="قطة"/>
          <p:cNvPicPr>
            <a:picLocks noChangeAspect="1" noChangeArrowheads="1" noCrop="1"/>
          </p:cNvPicPr>
          <p:nvPr/>
        </p:nvPicPr>
        <p:blipFill>
          <a:blip r:embed="rId3" cstate="print"/>
          <a:srcRect/>
          <a:stretch>
            <a:fillRect/>
          </a:stretch>
        </p:blipFill>
        <p:spPr bwMode="auto">
          <a:xfrm>
            <a:off x="323528" y="4509120"/>
            <a:ext cx="2130425" cy="2133600"/>
          </a:xfrm>
          <a:prstGeom prst="rect">
            <a:avLst/>
          </a:prstGeom>
          <a:noFill/>
          <a:ln w="9525">
            <a:noFill/>
            <a:miter lim="800000"/>
            <a:headEnd/>
            <a:tailEnd/>
          </a:ln>
        </p:spPr>
      </p:pic>
      <p:pic>
        <p:nvPicPr>
          <p:cNvPr id="173067" name="Picture 11" descr="قطة"/>
          <p:cNvPicPr>
            <a:picLocks noChangeAspect="1" noChangeArrowheads="1" noCrop="1"/>
          </p:cNvPicPr>
          <p:nvPr/>
        </p:nvPicPr>
        <p:blipFill>
          <a:blip r:embed="rId3" cstate="print"/>
          <a:srcRect/>
          <a:stretch>
            <a:fillRect/>
          </a:stretch>
        </p:blipFill>
        <p:spPr bwMode="auto">
          <a:xfrm>
            <a:off x="6660232" y="4581128"/>
            <a:ext cx="2060575" cy="2063750"/>
          </a:xfrm>
          <a:prstGeom prst="rect">
            <a:avLst/>
          </a:prstGeom>
          <a:noFill/>
          <a:ln w="9525">
            <a:noFill/>
            <a:miter lim="800000"/>
            <a:headEnd/>
            <a:tailEnd/>
          </a:ln>
        </p:spPr>
      </p:pic>
      <p:pic>
        <p:nvPicPr>
          <p:cNvPr id="173068" name="Picture 12" descr="550px-Balloons-aj"/>
          <p:cNvPicPr>
            <a:picLocks noChangeAspect="1" noChangeArrowheads="1"/>
          </p:cNvPicPr>
          <p:nvPr/>
        </p:nvPicPr>
        <p:blipFill>
          <a:blip r:embed="rId4" cstate="print"/>
          <a:srcRect/>
          <a:stretch>
            <a:fillRect/>
          </a:stretch>
        </p:blipFill>
        <p:spPr bwMode="auto">
          <a:xfrm>
            <a:off x="6419850" y="2636838"/>
            <a:ext cx="2724150" cy="2971800"/>
          </a:xfrm>
          <a:prstGeom prst="rect">
            <a:avLst/>
          </a:prstGeom>
          <a:noFill/>
        </p:spPr>
      </p:pic>
      <p:pic>
        <p:nvPicPr>
          <p:cNvPr id="173069" name="Picture 13" descr="550px-Balloons-aj"/>
          <p:cNvPicPr>
            <a:picLocks noChangeAspect="1" noChangeArrowheads="1"/>
          </p:cNvPicPr>
          <p:nvPr/>
        </p:nvPicPr>
        <p:blipFill>
          <a:blip r:embed="rId4" cstate="print"/>
          <a:srcRect/>
          <a:stretch>
            <a:fillRect/>
          </a:stretch>
        </p:blipFill>
        <p:spPr bwMode="auto">
          <a:xfrm>
            <a:off x="250825" y="2492375"/>
            <a:ext cx="2724150" cy="29718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500" fill="hold"/>
                                        <p:tgtEl>
                                          <p:spTgt spid="173058"/>
                                        </p:tgtEl>
                                        <p:attrNameLst>
                                          <p:attrName>ppt_w</p:attrName>
                                        </p:attrNameLst>
                                      </p:cBhvr>
                                      <p:tavLst>
                                        <p:tav tm="0">
                                          <p:val>
                                            <p:fltVal val="0"/>
                                          </p:val>
                                        </p:tav>
                                        <p:tav tm="100000">
                                          <p:val>
                                            <p:strVal val="#ppt_w"/>
                                          </p:val>
                                        </p:tav>
                                      </p:tavLst>
                                    </p:anim>
                                    <p:anim calcmode="lin" valueType="num">
                                      <p:cBhvr>
                                        <p:cTn id="8" dur="500" fill="hold"/>
                                        <p:tgtEl>
                                          <p:spTgt spid="173058"/>
                                        </p:tgtEl>
                                        <p:attrNameLst>
                                          <p:attrName>ppt_h</p:attrName>
                                        </p:attrNameLst>
                                      </p:cBhvr>
                                      <p:tavLst>
                                        <p:tav tm="0">
                                          <p:val>
                                            <p:fltVal val="0"/>
                                          </p:val>
                                        </p:tav>
                                        <p:tav tm="100000">
                                          <p:val>
                                            <p:strVal val="#ppt_h"/>
                                          </p:val>
                                        </p:tav>
                                      </p:tavLst>
                                    </p:anim>
                                    <p:animEffect transition="in" filter="fade">
                                      <p:cBhvr>
                                        <p:cTn id="9" dur="500"/>
                                        <p:tgtEl>
                                          <p:spTgt spid="173058"/>
                                        </p:tgtEl>
                                      </p:cBhvr>
                                    </p:animEffect>
                                  </p:childTnLst>
                                </p:cTn>
                              </p:par>
                              <p:par>
                                <p:cTn id="10" presetID="37" presetClass="entr" presetSubtype="0" fill="hold" nodeType="withEffect">
                                  <p:stCondLst>
                                    <p:cond delay="0"/>
                                  </p:stCondLst>
                                  <p:childTnLst>
                                    <p:set>
                                      <p:cBhvr>
                                        <p:cTn id="11" dur="1" fill="hold">
                                          <p:stCondLst>
                                            <p:cond delay="0"/>
                                          </p:stCondLst>
                                        </p:cTn>
                                        <p:tgtEl>
                                          <p:spTgt spid="173068"/>
                                        </p:tgtEl>
                                        <p:attrNameLst>
                                          <p:attrName>style.visibility</p:attrName>
                                        </p:attrNameLst>
                                      </p:cBhvr>
                                      <p:to>
                                        <p:strVal val="visible"/>
                                      </p:to>
                                    </p:set>
                                    <p:animEffect transition="in" filter="fade">
                                      <p:cBhvr>
                                        <p:cTn id="12" dur="1000"/>
                                        <p:tgtEl>
                                          <p:spTgt spid="173068"/>
                                        </p:tgtEl>
                                      </p:cBhvr>
                                    </p:animEffect>
                                    <p:anim calcmode="lin" valueType="num">
                                      <p:cBhvr>
                                        <p:cTn id="13" dur="1000" fill="hold"/>
                                        <p:tgtEl>
                                          <p:spTgt spid="173068"/>
                                        </p:tgtEl>
                                        <p:attrNameLst>
                                          <p:attrName>ppt_x</p:attrName>
                                        </p:attrNameLst>
                                      </p:cBhvr>
                                      <p:tavLst>
                                        <p:tav tm="0">
                                          <p:val>
                                            <p:strVal val="#ppt_x"/>
                                          </p:val>
                                        </p:tav>
                                        <p:tav tm="100000">
                                          <p:val>
                                            <p:strVal val="#ppt_x"/>
                                          </p:val>
                                        </p:tav>
                                      </p:tavLst>
                                    </p:anim>
                                    <p:anim calcmode="lin" valueType="num">
                                      <p:cBhvr>
                                        <p:cTn id="14" dur="900" decel="100000" fill="hold"/>
                                        <p:tgtEl>
                                          <p:spTgt spid="17306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73068"/>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73069"/>
                                        </p:tgtEl>
                                        <p:attrNameLst>
                                          <p:attrName>style.visibility</p:attrName>
                                        </p:attrNameLst>
                                      </p:cBhvr>
                                      <p:to>
                                        <p:strVal val="visible"/>
                                      </p:to>
                                    </p:set>
                                    <p:animEffect transition="in" filter="fade">
                                      <p:cBhvr>
                                        <p:cTn id="18" dur="1000"/>
                                        <p:tgtEl>
                                          <p:spTgt spid="173069"/>
                                        </p:tgtEl>
                                      </p:cBhvr>
                                    </p:animEffect>
                                    <p:anim calcmode="lin" valueType="num">
                                      <p:cBhvr>
                                        <p:cTn id="19" dur="1000" fill="hold"/>
                                        <p:tgtEl>
                                          <p:spTgt spid="173069"/>
                                        </p:tgtEl>
                                        <p:attrNameLst>
                                          <p:attrName>ppt_x</p:attrName>
                                        </p:attrNameLst>
                                      </p:cBhvr>
                                      <p:tavLst>
                                        <p:tav tm="0">
                                          <p:val>
                                            <p:strVal val="#ppt_x"/>
                                          </p:val>
                                        </p:tav>
                                        <p:tav tm="100000">
                                          <p:val>
                                            <p:strVal val="#ppt_x"/>
                                          </p:val>
                                        </p:tav>
                                      </p:tavLst>
                                    </p:anim>
                                    <p:anim calcmode="lin" valueType="num">
                                      <p:cBhvr>
                                        <p:cTn id="20" dur="900" decel="100000" fill="hold"/>
                                        <p:tgtEl>
                                          <p:spTgt spid="17306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30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BFF6-C31E-450D-8A9A-4696BBBA9B2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F1B68CA-C706-4DAA-86C3-3A3BB070068B}"/>
              </a:ext>
            </a:extLst>
          </p:cNvPr>
          <p:cNvPicPr>
            <a:picLocks noGrp="1" noChangeAspect="1"/>
          </p:cNvPicPr>
          <p:nvPr>
            <p:ph idx="1"/>
          </p:nvPr>
        </p:nvPicPr>
        <p:blipFill>
          <a:blip r:embed="rId2"/>
          <a:stretch>
            <a:fillRect/>
          </a:stretch>
        </p:blipFill>
        <p:spPr>
          <a:xfrm>
            <a:off x="414866" y="19610"/>
            <a:ext cx="8837653" cy="5757267"/>
          </a:xfrm>
          <a:prstGeom prst="rect">
            <a:avLst/>
          </a:prstGeom>
        </p:spPr>
      </p:pic>
    </p:spTree>
    <p:extLst>
      <p:ext uri="{BB962C8B-B14F-4D97-AF65-F5344CB8AC3E}">
        <p14:creationId xmlns:p14="http://schemas.microsoft.com/office/powerpoint/2010/main" val="109127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536A-9958-4A59-B786-E059CA0EEE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0D248F-2098-4268-9150-ABAD3E37757E}"/>
              </a:ext>
            </a:extLst>
          </p:cNvPr>
          <p:cNvPicPr>
            <a:picLocks noGrp="1" noChangeAspect="1"/>
          </p:cNvPicPr>
          <p:nvPr>
            <p:ph idx="1"/>
          </p:nvPr>
        </p:nvPicPr>
        <p:blipFill>
          <a:blip r:embed="rId2"/>
          <a:stretch>
            <a:fillRect/>
          </a:stretch>
        </p:blipFill>
        <p:spPr>
          <a:xfrm>
            <a:off x="395536" y="116632"/>
            <a:ext cx="8748464" cy="5757267"/>
          </a:xfrm>
          <a:prstGeom prst="rect">
            <a:avLst/>
          </a:prstGeom>
        </p:spPr>
      </p:pic>
    </p:spTree>
    <p:extLst>
      <p:ext uri="{BB962C8B-B14F-4D97-AF65-F5344CB8AC3E}">
        <p14:creationId xmlns:p14="http://schemas.microsoft.com/office/powerpoint/2010/main" val="380214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728F-EF7E-4910-B3FA-49A76EE1F02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C5525B0-CE1B-4A59-9CC8-1C8728D7D91F}"/>
              </a:ext>
            </a:extLst>
          </p:cNvPr>
          <p:cNvPicPr>
            <a:picLocks noGrp="1" noChangeAspect="1"/>
          </p:cNvPicPr>
          <p:nvPr>
            <p:ph idx="1"/>
          </p:nvPr>
        </p:nvPicPr>
        <p:blipFill>
          <a:blip r:embed="rId2"/>
          <a:stretch>
            <a:fillRect/>
          </a:stretch>
        </p:blipFill>
        <p:spPr>
          <a:xfrm>
            <a:off x="304800" y="0"/>
            <a:ext cx="8839200" cy="6381328"/>
          </a:xfrm>
          <a:prstGeom prst="rect">
            <a:avLst/>
          </a:prstGeom>
        </p:spPr>
      </p:pic>
    </p:spTree>
    <p:extLst>
      <p:ext uri="{BB962C8B-B14F-4D97-AF65-F5344CB8AC3E}">
        <p14:creationId xmlns:p14="http://schemas.microsoft.com/office/powerpoint/2010/main" val="3582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6639-55EE-4840-B57D-726C31CD1A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6C8849-A3CC-44CC-8D2E-F0FCC1602888}"/>
              </a:ext>
            </a:extLst>
          </p:cNvPr>
          <p:cNvPicPr>
            <a:picLocks noGrp="1" noChangeAspect="1"/>
          </p:cNvPicPr>
          <p:nvPr>
            <p:ph idx="1"/>
          </p:nvPr>
        </p:nvPicPr>
        <p:blipFill rotWithShape="1">
          <a:blip r:embed="rId2"/>
          <a:srcRect b="38782"/>
          <a:stretch/>
        </p:blipFill>
        <p:spPr>
          <a:xfrm>
            <a:off x="211643" y="116632"/>
            <a:ext cx="8627557" cy="3068959"/>
          </a:xfrm>
          <a:prstGeom prst="rect">
            <a:avLst/>
          </a:prstGeom>
        </p:spPr>
      </p:pic>
      <p:pic>
        <p:nvPicPr>
          <p:cNvPr id="5" name="Picture 4">
            <a:extLst>
              <a:ext uri="{FF2B5EF4-FFF2-40B4-BE49-F238E27FC236}">
                <a16:creationId xmlns:a16="http://schemas.microsoft.com/office/drawing/2014/main" id="{2929A2DD-DE72-4F8A-AFF1-16DBE60A93F4}"/>
              </a:ext>
            </a:extLst>
          </p:cNvPr>
          <p:cNvPicPr>
            <a:picLocks noChangeAspect="1"/>
          </p:cNvPicPr>
          <p:nvPr/>
        </p:nvPicPr>
        <p:blipFill>
          <a:blip r:embed="rId3"/>
          <a:stretch>
            <a:fillRect/>
          </a:stretch>
        </p:blipFill>
        <p:spPr>
          <a:xfrm>
            <a:off x="336931" y="3185591"/>
            <a:ext cx="8627557" cy="3555777"/>
          </a:xfrm>
          <a:prstGeom prst="rect">
            <a:avLst/>
          </a:prstGeom>
        </p:spPr>
      </p:pic>
    </p:spTree>
    <p:extLst>
      <p:ext uri="{BB962C8B-B14F-4D97-AF65-F5344CB8AC3E}">
        <p14:creationId xmlns:p14="http://schemas.microsoft.com/office/powerpoint/2010/main" val="398442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58-7256-4E1B-887F-5333231AB66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CD3325-A5B2-4EFB-9E73-98BB5DBCAEB8}"/>
              </a:ext>
            </a:extLst>
          </p:cNvPr>
          <p:cNvPicPr>
            <a:picLocks noGrp="1" noChangeAspect="1"/>
          </p:cNvPicPr>
          <p:nvPr>
            <p:ph idx="1"/>
          </p:nvPr>
        </p:nvPicPr>
        <p:blipFill>
          <a:blip r:embed="rId2"/>
          <a:stretch>
            <a:fillRect/>
          </a:stretch>
        </p:blipFill>
        <p:spPr>
          <a:xfrm>
            <a:off x="0" y="0"/>
            <a:ext cx="9144000" cy="6525343"/>
          </a:xfrm>
          <a:prstGeom prst="rect">
            <a:avLst/>
          </a:prstGeom>
        </p:spPr>
      </p:pic>
    </p:spTree>
    <p:extLst>
      <p:ext uri="{BB962C8B-B14F-4D97-AF65-F5344CB8AC3E}">
        <p14:creationId xmlns:p14="http://schemas.microsoft.com/office/powerpoint/2010/main" val="353260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1908175" y="1125538"/>
            <a:ext cx="5327650" cy="3095625"/>
          </a:xfrm>
          <a:noFill/>
          <a:ln/>
        </p:spPr>
        <p:txBody>
          <a:bodyPr/>
          <a:lstStyle/>
          <a:p>
            <a:pPr>
              <a:lnSpc>
                <a:spcPct val="150000"/>
              </a:lnSpc>
            </a:pPr>
            <a:r>
              <a:rPr lang="en-US" sz="4000" b="1"/>
              <a:t>distributions of the sympathetic system</a:t>
            </a:r>
            <a:r>
              <a:rPr lang="en-US" sz="4000"/>
              <a:t> </a:t>
            </a:r>
          </a:p>
        </p:txBody>
      </p:sp>
    </p:spTree>
  </p:cSld>
  <p:clrMapOvr>
    <a:masterClrMapping/>
  </p:clrMapOvr>
</p:sld>
</file>

<file path=ppt/theme/theme1.xml><?xml version="1.0" encoding="utf-8"?>
<a:theme xmlns:a="http://schemas.openxmlformats.org/drawingml/2006/main" name="11_Nature">
  <a:themeElements>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1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1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1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1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Nature">
  <a:themeElements>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3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3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3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3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Nature">
  <a:themeElements>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4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4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4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4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docProps/app.xml><?xml version="1.0" encoding="utf-8"?>
<Properties xmlns="http://schemas.openxmlformats.org/officeDocument/2006/extended-properties" xmlns:vt="http://schemas.openxmlformats.org/officeDocument/2006/docPropsVTypes">
  <TotalTime>1706</TotalTime>
  <Words>1395</Words>
  <Application>Microsoft Office PowerPoint</Application>
  <PresentationFormat>On-screen Show (4:3)</PresentationFormat>
  <Paragraphs>151</Paragraphs>
  <Slides>33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Arial Black</vt:lpstr>
      <vt:lpstr>Times New Roman</vt:lpstr>
      <vt:lpstr>Wingdings</vt:lpstr>
      <vt:lpstr>11_Nature</vt:lpstr>
      <vt:lpstr>13_Nature</vt:lpstr>
      <vt:lpstr>14_Nature</vt:lpstr>
      <vt:lpstr>PowerPoint Presentation</vt:lpstr>
      <vt:lpstr>Divisions of autonomic N.S. </vt:lpstr>
      <vt:lpstr>The functions of the A.N.S </vt:lpstr>
      <vt:lpstr>PowerPoint Presentation</vt:lpstr>
      <vt:lpstr>PowerPoint Presentation</vt:lpstr>
      <vt:lpstr>PowerPoint Presentation</vt:lpstr>
      <vt:lpstr>PowerPoint Presentation</vt:lpstr>
      <vt:lpstr>PowerPoint Presentation</vt:lpstr>
      <vt:lpstr>distributions of the sympathetic system </vt:lpstr>
      <vt:lpstr>distributions of the sympathetic system </vt:lpstr>
      <vt:lpstr>1-Eye: </vt:lpstr>
      <vt:lpstr>PowerPoint Presentation</vt:lpstr>
      <vt:lpstr>2-Glands: </vt:lpstr>
      <vt:lpstr>3-Skin </vt:lpstr>
      <vt:lpstr>Horner’s Syndrome </vt:lpstr>
      <vt:lpstr>PowerPoint Presentation</vt:lpstr>
      <vt:lpstr>[B] Cardiopulmonary  (thoracic) division </vt:lpstr>
      <vt:lpstr>PowerPoint Presentation</vt:lpstr>
      <vt:lpstr>2-The Lung </vt:lpstr>
      <vt:lpstr>[C] Splanchnic division </vt:lpstr>
      <vt:lpstr>3-The splanchinic vessels </vt:lpstr>
      <vt:lpstr>The adrenal medulla </vt:lpstr>
      <vt:lpstr>-  Pelvic division </vt:lpstr>
      <vt:lpstr>PowerPoint Presentation</vt:lpstr>
      <vt:lpstr>[D] Somatic division </vt:lpstr>
      <vt:lpstr>Fibers going to the skin supply </vt:lpstr>
      <vt:lpstr>PowerPoint Presentation</vt:lpstr>
      <vt:lpstr>PowerPoint Presentation</vt:lpstr>
      <vt:lpstr>General function of sympathetic N.S </vt:lpstr>
      <vt:lpstr>II-In emergency conditions  (The alarm or Stress response) </vt:lpstr>
      <vt:lpstr>II-In emergency conditions  (The alarm or Stress response) </vt:lpstr>
      <vt:lpstr>II-In emergency conditions  (The alarm or Stress response) </vt:lpstr>
      <vt:lpstr>PowerPoint Presentation</vt:lpstr>
    </vt:vector>
  </TitlesOfParts>
  <Company>vortex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Muhammad</dc:creator>
  <cp:lastModifiedBy>Dr.Shareef Mansour</cp:lastModifiedBy>
  <cp:revision>281</cp:revision>
  <dcterms:created xsi:type="dcterms:W3CDTF">2009-11-10T16:36:03Z</dcterms:created>
  <dcterms:modified xsi:type="dcterms:W3CDTF">2023-02-27T10:49:08Z</dcterms:modified>
</cp:coreProperties>
</file>