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7" r:id="rId1"/>
  </p:sldMasterIdLst>
  <p:notesMasterIdLst>
    <p:notesMasterId r:id="rId36"/>
  </p:notesMasterIdLst>
  <p:sldIdLst>
    <p:sldId id="256" r:id="rId2"/>
    <p:sldId id="257" r:id="rId3"/>
    <p:sldId id="258" r:id="rId4"/>
    <p:sldId id="259" r:id="rId5"/>
    <p:sldId id="260" r:id="rId6"/>
    <p:sldId id="280" r:id="rId7"/>
    <p:sldId id="261" r:id="rId8"/>
    <p:sldId id="262" r:id="rId9"/>
    <p:sldId id="278" r:id="rId10"/>
    <p:sldId id="281" r:id="rId11"/>
    <p:sldId id="282" r:id="rId12"/>
    <p:sldId id="273" r:id="rId13"/>
    <p:sldId id="263" r:id="rId14"/>
    <p:sldId id="267" r:id="rId15"/>
    <p:sldId id="283" r:id="rId16"/>
    <p:sldId id="284" r:id="rId17"/>
    <p:sldId id="285" r:id="rId18"/>
    <p:sldId id="286" r:id="rId19"/>
    <p:sldId id="264" r:id="rId20"/>
    <p:sldId id="265" r:id="rId21"/>
    <p:sldId id="266" r:id="rId22"/>
    <p:sldId id="276" r:id="rId23"/>
    <p:sldId id="268" r:id="rId24"/>
    <p:sldId id="269" r:id="rId25"/>
    <p:sldId id="270" r:id="rId26"/>
    <p:sldId id="271" r:id="rId27"/>
    <p:sldId id="287" r:id="rId28"/>
    <p:sldId id="288" r:id="rId29"/>
    <p:sldId id="289" r:id="rId30"/>
    <p:sldId id="290" r:id="rId31"/>
    <p:sldId id="291" r:id="rId32"/>
    <p:sldId id="292" r:id="rId33"/>
    <p:sldId id="293" r:id="rId34"/>
    <p:sldId id="29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war ennab" userId="b55abf2965f8e6c8" providerId="LiveId" clId="{F89BE90B-8C6A-4067-A30E-81FB1EC809A5}"/>
    <pc:docChg chg="undo custSel modSld">
      <pc:chgData name="sewar ennab" userId="b55abf2965f8e6c8" providerId="LiveId" clId="{F89BE90B-8C6A-4067-A30E-81FB1EC809A5}" dt="2021-11-21T23:38:01.564" v="50" actId="1076"/>
      <pc:docMkLst>
        <pc:docMk/>
      </pc:docMkLst>
      <pc:sldChg chg="addSp delSp modSp mod setBg">
        <pc:chgData name="sewar ennab" userId="b55abf2965f8e6c8" providerId="LiveId" clId="{F89BE90B-8C6A-4067-A30E-81FB1EC809A5}" dt="2021-11-21T23:38:01.564" v="50" actId="1076"/>
        <pc:sldMkLst>
          <pc:docMk/>
          <pc:sldMk cId="1672404244" sldId="294"/>
        </pc:sldMkLst>
        <pc:spChg chg="mod">
          <ac:chgData name="sewar ennab" userId="b55abf2965f8e6c8" providerId="LiveId" clId="{F89BE90B-8C6A-4067-A30E-81FB1EC809A5}" dt="2021-11-21T23:36:29.379" v="40" actId="1076"/>
          <ac:spMkLst>
            <pc:docMk/>
            <pc:sldMk cId="1672404244" sldId="294"/>
            <ac:spMk id="4" creationId="{3948878D-A7F5-42D8-91F4-7071A9CAF3C1}"/>
          </ac:spMkLst>
        </pc:spChg>
        <pc:spChg chg="add del">
          <ac:chgData name="sewar ennab" userId="b55abf2965f8e6c8" providerId="LiveId" clId="{F89BE90B-8C6A-4067-A30E-81FB1EC809A5}" dt="2021-11-21T23:36:00.783" v="32" actId="26606"/>
          <ac:spMkLst>
            <pc:docMk/>
            <pc:sldMk cId="1672404244" sldId="294"/>
            <ac:spMk id="9" creationId="{C8D967A7-41C2-4639-88B5-9BC93E73CAB6}"/>
          </ac:spMkLst>
        </pc:spChg>
        <pc:spChg chg="add del">
          <ac:chgData name="sewar ennab" userId="b55abf2965f8e6c8" providerId="LiveId" clId="{F89BE90B-8C6A-4067-A30E-81FB1EC809A5}" dt="2021-11-21T23:36:00.783" v="32" actId="26606"/>
          <ac:spMkLst>
            <pc:docMk/>
            <pc:sldMk cId="1672404244" sldId="294"/>
            <ac:spMk id="11" creationId="{563F4F0C-5B8B-4943-AC9E-59253138B5DD}"/>
          </ac:spMkLst>
        </pc:spChg>
        <pc:spChg chg="add del">
          <ac:chgData name="sewar ennab" userId="b55abf2965f8e6c8" providerId="LiveId" clId="{F89BE90B-8C6A-4067-A30E-81FB1EC809A5}" dt="2021-11-21T23:36:00.783" v="32" actId="26606"/>
          <ac:spMkLst>
            <pc:docMk/>
            <pc:sldMk cId="1672404244" sldId="294"/>
            <ac:spMk id="13" creationId="{24CC0FFD-3149-402E-9CEB-165600A23096}"/>
          </ac:spMkLst>
        </pc:spChg>
        <pc:spChg chg="add del">
          <ac:chgData name="sewar ennab" userId="b55abf2965f8e6c8" providerId="LiveId" clId="{F89BE90B-8C6A-4067-A30E-81FB1EC809A5}" dt="2021-11-21T23:36:03.459" v="34" actId="26606"/>
          <ac:spMkLst>
            <pc:docMk/>
            <pc:sldMk cId="1672404244" sldId="294"/>
            <ac:spMk id="15" creationId="{3F47E20B-1205-4238-A82B-90EF577F32D8}"/>
          </ac:spMkLst>
        </pc:spChg>
        <pc:spChg chg="add del">
          <ac:chgData name="sewar ennab" userId="b55abf2965f8e6c8" providerId="LiveId" clId="{F89BE90B-8C6A-4067-A30E-81FB1EC809A5}" dt="2021-11-21T23:36:03.459" v="34" actId="26606"/>
          <ac:spMkLst>
            <pc:docMk/>
            <pc:sldMk cId="1672404244" sldId="294"/>
            <ac:spMk id="16" creationId="{D13567AC-EB9A-47A9-B6EC-B5BDB73B113C}"/>
          </ac:spMkLst>
        </pc:spChg>
        <pc:spChg chg="add">
          <ac:chgData name="sewar ennab" userId="b55abf2965f8e6c8" providerId="LiveId" clId="{F89BE90B-8C6A-4067-A30E-81FB1EC809A5}" dt="2021-11-21T23:36:03.459" v="35" actId="26606"/>
          <ac:spMkLst>
            <pc:docMk/>
            <pc:sldMk cId="1672404244" sldId="294"/>
            <ac:spMk id="18" creationId="{C8D967A7-41C2-4639-88B5-9BC93E73CAB6}"/>
          </ac:spMkLst>
        </pc:spChg>
        <pc:spChg chg="add">
          <ac:chgData name="sewar ennab" userId="b55abf2965f8e6c8" providerId="LiveId" clId="{F89BE90B-8C6A-4067-A30E-81FB1EC809A5}" dt="2021-11-21T23:36:03.459" v="35" actId="26606"/>
          <ac:spMkLst>
            <pc:docMk/>
            <pc:sldMk cId="1672404244" sldId="294"/>
            <ac:spMk id="19" creationId="{563F4F0C-5B8B-4943-AC9E-59253138B5DD}"/>
          </ac:spMkLst>
        </pc:spChg>
        <pc:spChg chg="add">
          <ac:chgData name="sewar ennab" userId="b55abf2965f8e6c8" providerId="LiveId" clId="{F89BE90B-8C6A-4067-A30E-81FB1EC809A5}" dt="2021-11-21T23:36:03.459" v="35" actId="26606"/>
          <ac:spMkLst>
            <pc:docMk/>
            <pc:sldMk cId="1672404244" sldId="294"/>
            <ac:spMk id="20" creationId="{24CC0FFD-3149-402E-9CEB-165600A23096}"/>
          </ac:spMkLst>
        </pc:spChg>
        <pc:picChg chg="add mod">
          <ac:chgData name="sewar ennab" userId="b55abf2965f8e6c8" providerId="LiveId" clId="{F89BE90B-8C6A-4067-A30E-81FB1EC809A5}" dt="2021-11-21T23:38:01.564" v="50" actId="1076"/>
          <ac:picMkLst>
            <pc:docMk/>
            <pc:sldMk cId="1672404244" sldId="294"/>
            <ac:picMk id="3" creationId="{B00B700E-A562-485D-AE76-2092BC3DCD7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7C562-324D-4DA0-A706-F0BCD6C08E78}"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069F76F1-0478-4ACA-A62B-4B218D3EB1C1}">
      <dgm:prSet/>
      <dgm:spPr/>
      <dgm:t>
        <a:bodyPr/>
        <a:lstStyle/>
        <a:p>
          <a:r>
            <a:rPr lang="en-US"/>
            <a:t>Diabetic foot disease associated with major morbidity, mortality, costs, and reduced quality of life</a:t>
          </a:r>
        </a:p>
      </dgm:t>
    </dgm:pt>
    <dgm:pt modelId="{88F68815-D467-4316-AEFA-AD59746D44AA}" type="parTrans" cxnId="{1C2F9ED8-99EE-4DCD-AEAA-DB92972EC78D}">
      <dgm:prSet/>
      <dgm:spPr/>
      <dgm:t>
        <a:bodyPr/>
        <a:lstStyle/>
        <a:p>
          <a:endParaRPr lang="en-US"/>
        </a:p>
      </dgm:t>
    </dgm:pt>
    <dgm:pt modelId="{DDB56164-1DB5-443C-9490-9D39285CED8D}" type="sibTrans" cxnId="{1C2F9ED8-99EE-4DCD-AEAA-DB92972EC78D}">
      <dgm:prSet/>
      <dgm:spPr/>
      <dgm:t>
        <a:bodyPr/>
        <a:lstStyle/>
        <a:p>
          <a:endParaRPr lang="en-US"/>
        </a:p>
      </dgm:t>
    </dgm:pt>
    <dgm:pt modelId="{DC47D10F-A992-4288-A160-BF644BF87540}">
      <dgm:prSet/>
      <dgm:spPr/>
      <dgm:t>
        <a:bodyPr/>
        <a:lstStyle/>
        <a:p>
          <a:r>
            <a:rPr lang="en-US"/>
            <a:t>5-15% of  Diabetics develop foot ulcers</a:t>
          </a:r>
        </a:p>
      </dgm:t>
    </dgm:pt>
    <dgm:pt modelId="{05C0B28C-33F7-4762-9A38-AA9AB50AF2D4}" type="parTrans" cxnId="{CD0E466F-8E12-4AFF-899B-9900D8F567BE}">
      <dgm:prSet/>
      <dgm:spPr/>
      <dgm:t>
        <a:bodyPr/>
        <a:lstStyle/>
        <a:p>
          <a:endParaRPr lang="en-US"/>
        </a:p>
      </dgm:t>
    </dgm:pt>
    <dgm:pt modelId="{B7DD54D0-7F1A-40BF-B0C4-72CE3F20FA31}" type="sibTrans" cxnId="{CD0E466F-8E12-4AFF-899B-9900D8F567BE}">
      <dgm:prSet/>
      <dgm:spPr/>
      <dgm:t>
        <a:bodyPr/>
        <a:lstStyle/>
        <a:p>
          <a:endParaRPr lang="en-US"/>
        </a:p>
      </dgm:t>
    </dgm:pt>
    <dgm:pt modelId="{38B43CFC-74B3-4A6D-A0AF-7163146DE252}">
      <dgm:prSet/>
      <dgm:spPr/>
      <dgm:t>
        <a:bodyPr/>
        <a:lstStyle/>
        <a:p>
          <a:r>
            <a:rPr lang="en-US"/>
            <a:t>70% of healed Diabetic ulcer are likely to recur within  5 years</a:t>
          </a:r>
        </a:p>
      </dgm:t>
    </dgm:pt>
    <dgm:pt modelId="{3C2C698C-334B-4B99-B928-AB63D05C38AB}" type="parTrans" cxnId="{489BAE64-A061-4EE3-A654-E0881BF8BA21}">
      <dgm:prSet/>
      <dgm:spPr/>
      <dgm:t>
        <a:bodyPr/>
        <a:lstStyle/>
        <a:p>
          <a:endParaRPr lang="en-US"/>
        </a:p>
      </dgm:t>
    </dgm:pt>
    <dgm:pt modelId="{7848DE2F-BB83-4905-894F-AADAE68DAC1D}" type="sibTrans" cxnId="{489BAE64-A061-4EE3-A654-E0881BF8BA21}">
      <dgm:prSet/>
      <dgm:spPr/>
      <dgm:t>
        <a:bodyPr/>
        <a:lstStyle/>
        <a:p>
          <a:endParaRPr lang="en-US"/>
        </a:p>
      </dgm:t>
    </dgm:pt>
    <dgm:pt modelId="{CD5F4EC6-29EA-4911-A8A3-C48DF6585D6C}">
      <dgm:prSet/>
      <dgm:spPr/>
      <dgm:t>
        <a:bodyPr/>
        <a:lstStyle/>
        <a:p>
          <a:r>
            <a:rPr lang="en-US"/>
            <a:t>while the proportion of amputation was 15-30%</a:t>
          </a:r>
        </a:p>
      </dgm:t>
    </dgm:pt>
    <dgm:pt modelId="{64DD576E-CBEB-4C86-B9C9-5522FA444F81}" type="parTrans" cxnId="{A994A070-F383-43B1-8071-BDC0A67D0C03}">
      <dgm:prSet/>
      <dgm:spPr/>
      <dgm:t>
        <a:bodyPr/>
        <a:lstStyle/>
        <a:p>
          <a:endParaRPr lang="en-US"/>
        </a:p>
      </dgm:t>
    </dgm:pt>
    <dgm:pt modelId="{68428DAE-6B2F-498F-976C-AE4D8C7A6EDE}" type="sibTrans" cxnId="{A994A070-F383-43B1-8071-BDC0A67D0C03}">
      <dgm:prSet/>
      <dgm:spPr/>
      <dgm:t>
        <a:bodyPr/>
        <a:lstStyle/>
        <a:p>
          <a:endParaRPr lang="en-US"/>
        </a:p>
      </dgm:t>
    </dgm:pt>
    <dgm:pt modelId="{207105FC-C926-4168-BE31-47DA5E4510E1}" type="pres">
      <dgm:prSet presAssocID="{EC47C562-324D-4DA0-A706-F0BCD6C08E78}" presName="linear" presStyleCnt="0">
        <dgm:presLayoutVars>
          <dgm:animLvl val="lvl"/>
          <dgm:resizeHandles val="exact"/>
        </dgm:presLayoutVars>
      </dgm:prSet>
      <dgm:spPr/>
    </dgm:pt>
    <dgm:pt modelId="{047E6CAA-0DFC-4B4E-9A0A-A6C2DA722BCB}" type="pres">
      <dgm:prSet presAssocID="{069F76F1-0478-4ACA-A62B-4B218D3EB1C1}" presName="parentText" presStyleLbl="node1" presStyleIdx="0" presStyleCnt="4">
        <dgm:presLayoutVars>
          <dgm:chMax val="0"/>
          <dgm:bulletEnabled val="1"/>
        </dgm:presLayoutVars>
      </dgm:prSet>
      <dgm:spPr/>
    </dgm:pt>
    <dgm:pt modelId="{E9CD4277-B5AB-4A3E-9AB5-7F48A760D15B}" type="pres">
      <dgm:prSet presAssocID="{DDB56164-1DB5-443C-9490-9D39285CED8D}" presName="spacer" presStyleCnt="0"/>
      <dgm:spPr/>
    </dgm:pt>
    <dgm:pt modelId="{4BF7F6BA-E675-4449-A618-2474E10981EE}" type="pres">
      <dgm:prSet presAssocID="{DC47D10F-A992-4288-A160-BF644BF87540}" presName="parentText" presStyleLbl="node1" presStyleIdx="1" presStyleCnt="4">
        <dgm:presLayoutVars>
          <dgm:chMax val="0"/>
          <dgm:bulletEnabled val="1"/>
        </dgm:presLayoutVars>
      </dgm:prSet>
      <dgm:spPr/>
    </dgm:pt>
    <dgm:pt modelId="{F1FB8865-28D3-4F1D-80D0-31C90BDF6B05}" type="pres">
      <dgm:prSet presAssocID="{B7DD54D0-7F1A-40BF-B0C4-72CE3F20FA31}" presName="spacer" presStyleCnt="0"/>
      <dgm:spPr/>
    </dgm:pt>
    <dgm:pt modelId="{E855E598-1692-42E2-9DB1-973194BE25AB}" type="pres">
      <dgm:prSet presAssocID="{38B43CFC-74B3-4A6D-A0AF-7163146DE252}" presName="parentText" presStyleLbl="node1" presStyleIdx="2" presStyleCnt="4">
        <dgm:presLayoutVars>
          <dgm:chMax val="0"/>
          <dgm:bulletEnabled val="1"/>
        </dgm:presLayoutVars>
      </dgm:prSet>
      <dgm:spPr/>
    </dgm:pt>
    <dgm:pt modelId="{DF3840E2-9A18-49FA-863D-CCC04C6B8261}" type="pres">
      <dgm:prSet presAssocID="{7848DE2F-BB83-4905-894F-AADAE68DAC1D}" presName="spacer" presStyleCnt="0"/>
      <dgm:spPr/>
    </dgm:pt>
    <dgm:pt modelId="{697289D1-CC94-4C72-A13D-503E77975D33}" type="pres">
      <dgm:prSet presAssocID="{CD5F4EC6-29EA-4911-A8A3-C48DF6585D6C}" presName="parentText" presStyleLbl="node1" presStyleIdx="3" presStyleCnt="4">
        <dgm:presLayoutVars>
          <dgm:chMax val="0"/>
          <dgm:bulletEnabled val="1"/>
        </dgm:presLayoutVars>
      </dgm:prSet>
      <dgm:spPr/>
    </dgm:pt>
  </dgm:ptLst>
  <dgm:cxnLst>
    <dgm:cxn modelId="{E4B5210F-D9AA-4804-907D-5D15D2F6B893}" type="presOf" srcId="{38B43CFC-74B3-4A6D-A0AF-7163146DE252}" destId="{E855E598-1692-42E2-9DB1-973194BE25AB}" srcOrd="0" destOrd="0" presId="urn:microsoft.com/office/officeart/2005/8/layout/vList2"/>
    <dgm:cxn modelId="{489BAE64-A061-4EE3-A654-E0881BF8BA21}" srcId="{EC47C562-324D-4DA0-A706-F0BCD6C08E78}" destId="{38B43CFC-74B3-4A6D-A0AF-7163146DE252}" srcOrd="2" destOrd="0" parTransId="{3C2C698C-334B-4B99-B928-AB63D05C38AB}" sibTransId="{7848DE2F-BB83-4905-894F-AADAE68DAC1D}"/>
    <dgm:cxn modelId="{C30B9D6D-EF3F-416C-9938-CF8A9DF4AF00}" type="presOf" srcId="{069F76F1-0478-4ACA-A62B-4B218D3EB1C1}" destId="{047E6CAA-0DFC-4B4E-9A0A-A6C2DA722BCB}" srcOrd="0" destOrd="0" presId="urn:microsoft.com/office/officeart/2005/8/layout/vList2"/>
    <dgm:cxn modelId="{CD0E466F-8E12-4AFF-899B-9900D8F567BE}" srcId="{EC47C562-324D-4DA0-A706-F0BCD6C08E78}" destId="{DC47D10F-A992-4288-A160-BF644BF87540}" srcOrd="1" destOrd="0" parTransId="{05C0B28C-33F7-4762-9A38-AA9AB50AF2D4}" sibTransId="{B7DD54D0-7F1A-40BF-B0C4-72CE3F20FA31}"/>
    <dgm:cxn modelId="{A994A070-F383-43B1-8071-BDC0A67D0C03}" srcId="{EC47C562-324D-4DA0-A706-F0BCD6C08E78}" destId="{CD5F4EC6-29EA-4911-A8A3-C48DF6585D6C}" srcOrd="3" destOrd="0" parTransId="{64DD576E-CBEB-4C86-B9C9-5522FA444F81}" sibTransId="{68428DAE-6B2F-498F-976C-AE4D8C7A6EDE}"/>
    <dgm:cxn modelId="{A14F6DB7-1449-427A-A4EF-8DEFB9CCFF10}" type="presOf" srcId="{CD5F4EC6-29EA-4911-A8A3-C48DF6585D6C}" destId="{697289D1-CC94-4C72-A13D-503E77975D33}" srcOrd="0" destOrd="0" presId="urn:microsoft.com/office/officeart/2005/8/layout/vList2"/>
    <dgm:cxn modelId="{1C2F9ED8-99EE-4DCD-AEAA-DB92972EC78D}" srcId="{EC47C562-324D-4DA0-A706-F0BCD6C08E78}" destId="{069F76F1-0478-4ACA-A62B-4B218D3EB1C1}" srcOrd="0" destOrd="0" parTransId="{88F68815-D467-4316-AEFA-AD59746D44AA}" sibTransId="{DDB56164-1DB5-443C-9490-9D39285CED8D}"/>
    <dgm:cxn modelId="{2D53B1EA-459D-4A59-B427-D850B65410C9}" type="presOf" srcId="{DC47D10F-A992-4288-A160-BF644BF87540}" destId="{4BF7F6BA-E675-4449-A618-2474E10981EE}" srcOrd="0" destOrd="0" presId="urn:microsoft.com/office/officeart/2005/8/layout/vList2"/>
    <dgm:cxn modelId="{73185AFC-C644-419C-8A05-EF0B10FAD2E0}" type="presOf" srcId="{EC47C562-324D-4DA0-A706-F0BCD6C08E78}" destId="{207105FC-C926-4168-BE31-47DA5E4510E1}" srcOrd="0" destOrd="0" presId="urn:microsoft.com/office/officeart/2005/8/layout/vList2"/>
    <dgm:cxn modelId="{FDBAF557-3BA8-466B-8718-551D6E38E6FE}" type="presParOf" srcId="{207105FC-C926-4168-BE31-47DA5E4510E1}" destId="{047E6CAA-0DFC-4B4E-9A0A-A6C2DA722BCB}" srcOrd="0" destOrd="0" presId="urn:microsoft.com/office/officeart/2005/8/layout/vList2"/>
    <dgm:cxn modelId="{2962EA17-B0BA-4432-AF00-70FDF414E383}" type="presParOf" srcId="{207105FC-C926-4168-BE31-47DA5E4510E1}" destId="{E9CD4277-B5AB-4A3E-9AB5-7F48A760D15B}" srcOrd="1" destOrd="0" presId="urn:microsoft.com/office/officeart/2005/8/layout/vList2"/>
    <dgm:cxn modelId="{E4901359-CD5E-477D-A7B2-73C08B51F951}" type="presParOf" srcId="{207105FC-C926-4168-BE31-47DA5E4510E1}" destId="{4BF7F6BA-E675-4449-A618-2474E10981EE}" srcOrd="2" destOrd="0" presId="urn:microsoft.com/office/officeart/2005/8/layout/vList2"/>
    <dgm:cxn modelId="{FF6FFCA1-E412-4861-B249-EA0DE46CC39F}" type="presParOf" srcId="{207105FC-C926-4168-BE31-47DA5E4510E1}" destId="{F1FB8865-28D3-4F1D-80D0-31C90BDF6B05}" srcOrd="3" destOrd="0" presId="urn:microsoft.com/office/officeart/2005/8/layout/vList2"/>
    <dgm:cxn modelId="{67C7FE47-13F6-4B2A-9804-35162BF8C622}" type="presParOf" srcId="{207105FC-C926-4168-BE31-47DA5E4510E1}" destId="{E855E598-1692-42E2-9DB1-973194BE25AB}" srcOrd="4" destOrd="0" presId="urn:microsoft.com/office/officeart/2005/8/layout/vList2"/>
    <dgm:cxn modelId="{37CF20CD-758E-4C2B-9605-285751798D90}" type="presParOf" srcId="{207105FC-C926-4168-BE31-47DA5E4510E1}" destId="{DF3840E2-9A18-49FA-863D-CCC04C6B8261}" srcOrd="5" destOrd="0" presId="urn:microsoft.com/office/officeart/2005/8/layout/vList2"/>
    <dgm:cxn modelId="{0D3246E2-20B6-4246-8C8B-23EB45C7DE4A}" type="presParOf" srcId="{207105FC-C926-4168-BE31-47DA5E4510E1}" destId="{697289D1-CC94-4C72-A13D-503E77975D3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F0F919-2C2D-4A5A-992F-372F8DDF113C}"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8D74B3D7-769E-447B-A2E5-0E354C75C0B3}">
      <dgm:prSet/>
      <dgm:spPr/>
      <dgm:t>
        <a:bodyPr/>
        <a:lstStyle/>
        <a:p>
          <a:r>
            <a:rPr lang="en-US"/>
            <a:t>Presence of neuropathy &amp; peripheral vascular disease  </a:t>
          </a:r>
        </a:p>
      </dgm:t>
    </dgm:pt>
    <dgm:pt modelId="{D38E2857-2254-4AD5-ABB1-4A02848814D6}" type="parTrans" cxnId="{18CADCD4-8F4C-4F2C-AE66-320D1D7EC7FF}">
      <dgm:prSet/>
      <dgm:spPr/>
      <dgm:t>
        <a:bodyPr/>
        <a:lstStyle/>
        <a:p>
          <a:endParaRPr lang="en-US"/>
        </a:p>
      </dgm:t>
    </dgm:pt>
    <dgm:pt modelId="{854F6240-31E9-444A-A50E-3FAFB1CBD8C3}" type="sibTrans" cxnId="{18CADCD4-8F4C-4F2C-AE66-320D1D7EC7FF}">
      <dgm:prSet/>
      <dgm:spPr/>
      <dgm:t>
        <a:bodyPr/>
        <a:lstStyle/>
        <a:p>
          <a:endParaRPr lang="en-US"/>
        </a:p>
      </dgm:t>
    </dgm:pt>
    <dgm:pt modelId="{C6402907-CC89-4563-BC57-58521B20B2AA}">
      <dgm:prSet/>
      <dgm:spPr/>
      <dgm:t>
        <a:bodyPr/>
        <a:lstStyle/>
        <a:p>
          <a:r>
            <a:rPr lang="en-US"/>
            <a:t>Smoking ( because daily tissue hypoxia )</a:t>
          </a:r>
        </a:p>
      </dgm:t>
    </dgm:pt>
    <dgm:pt modelId="{0035E22C-CA19-4379-AEC9-AE938477D7AC}" type="parTrans" cxnId="{CE67C645-69EC-45C5-9860-3FC354425116}">
      <dgm:prSet/>
      <dgm:spPr/>
      <dgm:t>
        <a:bodyPr/>
        <a:lstStyle/>
        <a:p>
          <a:endParaRPr lang="en-US"/>
        </a:p>
      </dgm:t>
    </dgm:pt>
    <dgm:pt modelId="{F776A43F-CC49-45D5-AEEB-F20E52E45E78}" type="sibTrans" cxnId="{CE67C645-69EC-45C5-9860-3FC354425116}">
      <dgm:prSet/>
      <dgm:spPr/>
      <dgm:t>
        <a:bodyPr/>
        <a:lstStyle/>
        <a:p>
          <a:endParaRPr lang="en-US"/>
        </a:p>
      </dgm:t>
    </dgm:pt>
    <dgm:pt modelId="{138B7305-DEA3-44E4-9EF0-E07302B854FD}">
      <dgm:prSet/>
      <dgm:spPr/>
      <dgm:t>
        <a:bodyPr/>
        <a:lstStyle/>
        <a:p>
          <a:r>
            <a:rPr lang="en-US"/>
            <a:t>Obesity </a:t>
          </a:r>
        </a:p>
      </dgm:t>
    </dgm:pt>
    <dgm:pt modelId="{125FD0DB-CE5E-40BC-AE7E-536E07507B7A}" type="parTrans" cxnId="{D2ECB748-A878-48EF-AEDC-D880C02EA61A}">
      <dgm:prSet/>
      <dgm:spPr/>
      <dgm:t>
        <a:bodyPr/>
        <a:lstStyle/>
        <a:p>
          <a:endParaRPr lang="en-US"/>
        </a:p>
      </dgm:t>
    </dgm:pt>
    <dgm:pt modelId="{38FBBD64-B9E9-48B8-A122-3E84314A05DE}" type="sibTrans" cxnId="{D2ECB748-A878-48EF-AEDC-D880C02EA61A}">
      <dgm:prSet/>
      <dgm:spPr/>
      <dgm:t>
        <a:bodyPr/>
        <a:lstStyle/>
        <a:p>
          <a:endParaRPr lang="en-US"/>
        </a:p>
      </dgm:t>
    </dgm:pt>
    <dgm:pt modelId="{468C5B49-AC58-4C2A-ACDA-9FC8EEC30D23}">
      <dgm:prSet/>
      <dgm:spPr/>
      <dgm:t>
        <a:bodyPr/>
        <a:lstStyle/>
        <a:p>
          <a:r>
            <a:rPr lang="en-US"/>
            <a:t>Male more common than female (because increased physical work in males )</a:t>
          </a:r>
        </a:p>
      </dgm:t>
    </dgm:pt>
    <dgm:pt modelId="{E673F12B-2935-40F4-AEBC-18DCBA9DCBCB}" type="parTrans" cxnId="{EFA6FF8C-95A0-428E-AC7D-F2894D71A79B}">
      <dgm:prSet/>
      <dgm:spPr/>
      <dgm:t>
        <a:bodyPr/>
        <a:lstStyle/>
        <a:p>
          <a:endParaRPr lang="en-US"/>
        </a:p>
      </dgm:t>
    </dgm:pt>
    <dgm:pt modelId="{20F0B5DA-3A33-4D50-8C60-73FEBD5A9867}" type="sibTrans" cxnId="{EFA6FF8C-95A0-428E-AC7D-F2894D71A79B}">
      <dgm:prSet/>
      <dgm:spPr/>
      <dgm:t>
        <a:bodyPr/>
        <a:lstStyle/>
        <a:p>
          <a:endParaRPr lang="en-US"/>
        </a:p>
      </dgm:t>
    </dgm:pt>
    <dgm:pt modelId="{ECA0F205-8662-46A8-8E64-B088E1A4D898}">
      <dgm:prSet/>
      <dgm:spPr/>
      <dgm:t>
        <a:bodyPr/>
        <a:lstStyle/>
        <a:p>
          <a:r>
            <a:rPr lang="en-US"/>
            <a:t>History of ulceration </a:t>
          </a:r>
        </a:p>
      </dgm:t>
    </dgm:pt>
    <dgm:pt modelId="{89D80626-6553-4605-B4A0-F5AC70092083}" type="parTrans" cxnId="{D5EAC9B0-E6E6-403D-A941-F9C6EF9EF945}">
      <dgm:prSet/>
      <dgm:spPr/>
      <dgm:t>
        <a:bodyPr/>
        <a:lstStyle/>
        <a:p>
          <a:endParaRPr lang="en-US"/>
        </a:p>
      </dgm:t>
    </dgm:pt>
    <dgm:pt modelId="{EB89CA07-B613-4576-A77C-E18643A75690}" type="sibTrans" cxnId="{D5EAC9B0-E6E6-403D-A941-F9C6EF9EF945}">
      <dgm:prSet/>
      <dgm:spPr/>
      <dgm:t>
        <a:bodyPr/>
        <a:lstStyle/>
        <a:p>
          <a:endParaRPr lang="en-US"/>
        </a:p>
      </dgm:t>
    </dgm:pt>
    <dgm:pt modelId="{F9A97D99-534D-4908-A9E6-8A08F5BE22D7}">
      <dgm:prSet/>
      <dgm:spPr/>
      <dgm:t>
        <a:bodyPr/>
        <a:lstStyle/>
        <a:p>
          <a:r>
            <a:rPr lang="en-US"/>
            <a:t>Presence of foot deformity  </a:t>
          </a:r>
        </a:p>
      </dgm:t>
    </dgm:pt>
    <dgm:pt modelId="{C499D6CA-E454-4804-9C02-5AA79658D6A9}" type="parTrans" cxnId="{32B98306-D685-4624-AD04-D3D4CBB2DBCA}">
      <dgm:prSet/>
      <dgm:spPr/>
      <dgm:t>
        <a:bodyPr/>
        <a:lstStyle/>
        <a:p>
          <a:endParaRPr lang="en-US"/>
        </a:p>
      </dgm:t>
    </dgm:pt>
    <dgm:pt modelId="{43105978-3805-4847-806E-FFE64E6DB519}" type="sibTrans" cxnId="{32B98306-D685-4624-AD04-D3D4CBB2DBCA}">
      <dgm:prSet/>
      <dgm:spPr/>
      <dgm:t>
        <a:bodyPr/>
        <a:lstStyle/>
        <a:p>
          <a:endParaRPr lang="en-US"/>
        </a:p>
      </dgm:t>
    </dgm:pt>
    <dgm:pt modelId="{669CEB3C-2ECA-4093-A608-97ECB14F4DB8}">
      <dgm:prSet/>
      <dgm:spPr/>
      <dgm:t>
        <a:bodyPr/>
        <a:lstStyle/>
        <a:p>
          <a:r>
            <a:rPr lang="en-US"/>
            <a:t>Skin lesion  </a:t>
          </a:r>
        </a:p>
      </dgm:t>
    </dgm:pt>
    <dgm:pt modelId="{73240A79-997A-4D3C-B54C-614A7C9F2434}" type="parTrans" cxnId="{56A209BD-7E95-48FB-8F1B-90E72FEDAB36}">
      <dgm:prSet/>
      <dgm:spPr/>
      <dgm:t>
        <a:bodyPr/>
        <a:lstStyle/>
        <a:p>
          <a:endParaRPr lang="en-US"/>
        </a:p>
      </dgm:t>
    </dgm:pt>
    <dgm:pt modelId="{10B271FE-8B0D-4178-B4C9-CB1B2EFB1175}" type="sibTrans" cxnId="{56A209BD-7E95-48FB-8F1B-90E72FEDAB36}">
      <dgm:prSet/>
      <dgm:spPr/>
      <dgm:t>
        <a:bodyPr/>
        <a:lstStyle/>
        <a:p>
          <a:endParaRPr lang="en-US"/>
        </a:p>
      </dgm:t>
    </dgm:pt>
    <dgm:pt modelId="{A7BDEF29-47EC-4C39-9304-CBABCDF117C4}" type="pres">
      <dgm:prSet presAssocID="{DFF0F919-2C2D-4A5A-992F-372F8DDF113C}" presName="vert0" presStyleCnt="0">
        <dgm:presLayoutVars>
          <dgm:dir/>
          <dgm:animOne val="branch"/>
          <dgm:animLvl val="lvl"/>
        </dgm:presLayoutVars>
      </dgm:prSet>
      <dgm:spPr/>
    </dgm:pt>
    <dgm:pt modelId="{2992F7C5-BCB3-4674-BD79-17A29352F298}" type="pres">
      <dgm:prSet presAssocID="{8D74B3D7-769E-447B-A2E5-0E354C75C0B3}" presName="thickLine" presStyleLbl="alignNode1" presStyleIdx="0" presStyleCnt="7"/>
      <dgm:spPr/>
    </dgm:pt>
    <dgm:pt modelId="{3C5E9AF8-6F14-4458-90E9-926FD04F20B7}" type="pres">
      <dgm:prSet presAssocID="{8D74B3D7-769E-447B-A2E5-0E354C75C0B3}" presName="horz1" presStyleCnt="0"/>
      <dgm:spPr/>
    </dgm:pt>
    <dgm:pt modelId="{0CFACE76-0396-45F1-9911-4FF3DF3B6E6A}" type="pres">
      <dgm:prSet presAssocID="{8D74B3D7-769E-447B-A2E5-0E354C75C0B3}" presName="tx1" presStyleLbl="revTx" presStyleIdx="0" presStyleCnt="7"/>
      <dgm:spPr/>
    </dgm:pt>
    <dgm:pt modelId="{82948A8E-37C6-473E-A0CC-3DED37D94BAD}" type="pres">
      <dgm:prSet presAssocID="{8D74B3D7-769E-447B-A2E5-0E354C75C0B3}" presName="vert1" presStyleCnt="0"/>
      <dgm:spPr/>
    </dgm:pt>
    <dgm:pt modelId="{CFB17567-BAB5-403A-ACF8-04362C0D70F7}" type="pres">
      <dgm:prSet presAssocID="{C6402907-CC89-4563-BC57-58521B20B2AA}" presName="thickLine" presStyleLbl="alignNode1" presStyleIdx="1" presStyleCnt="7"/>
      <dgm:spPr/>
    </dgm:pt>
    <dgm:pt modelId="{CEA61DBA-2B25-487B-BA64-F916A99BA1E3}" type="pres">
      <dgm:prSet presAssocID="{C6402907-CC89-4563-BC57-58521B20B2AA}" presName="horz1" presStyleCnt="0"/>
      <dgm:spPr/>
    </dgm:pt>
    <dgm:pt modelId="{E8D876E6-2C6C-4E2E-997D-728DCC2076A2}" type="pres">
      <dgm:prSet presAssocID="{C6402907-CC89-4563-BC57-58521B20B2AA}" presName="tx1" presStyleLbl="revTx" presStyleIdx="1" presStyleCnt="7"/>
      <dgm:spPr/>
    </dgm:pt>
    <dgm:pt modelId="{6EB4BBA6-06EF-4C23-B279-D85D0DCAAA38}" type="pres">
      <dgm:prSet presAssocID="{C6402907-CC89-4563-BC57-58521B20B2AA}" presName="vert1" presStyleCnt="0"/>
      <dgm:spPr/>
    </dgm:pt>
    <dgm:pt modelId="{BE27184C-CB2B-42E6-B15D-235C22258401}" type="pres">
      <dgm:prSet presAssocID="{138B7305-DEA3-44E4-9EF0-E07302B854FD}" presName="thickLine" presStyleLbl="alignNode1" presStyleIdx="2" presStyleCnt="7"/>
      <dgm:spPr/>
    </dgm:pt>
    <dgm:pt modelId="{B4D7C6D1-16C0-4D87-8D2E-9446301A17FE}" type="pres">
      <dgm:prSet presAssocID="{138B7305-DEA3-44E4-9EF0-E07302B854FD}" presName="horz1" presStyleCnt="0"/>
      <dgm:spPr/>
    </dgm:pt>
    <dgm:pt modelId="{566029D5-C1B7-4773-93AB-94B27FD7435C}" type="pres">
      <dgm:prSet presAssocID="{138B7305-DEA3-44E4-9EF0-E07302B854FD}" presName="tx1" presStyleLbl="revTx" presStyleIdx="2" presStyleCnt="7"/>
      <dgm:spPr/>
    </dgm:pt>
    <dgm:pt modelId="{96E7BADC-D927-4F01-A8C3-DF66226049AD}" type="pres">
      <dgm:prSet presAssocID="{138B7305-DEA3-44E4-9EF0-E07302B854FD}" presName="vert1" presStyleCnt="0"/>
      <dgm:spPr/>
    </dgm:pt>
    <dgm:pt modelId="{274540D7-606F-4C7A-8EE5-6BC679CFE0B5}" type="pres">
      <dgm:prSet presAssocID="{468C5B49-AC58-4C2A-ACDA-9FC8EEC30D23}" presName="thickLine" presStyleLbl="alignNode1" presStyleIdx="3" presStyleCnt="7"/>
      <dgm:spPr/>
    </dgm:pt>
    <dgm:pt modelId="{2CB10510-DEB0-4283-8F89-FD9B7626EE78}" type="pres">
      <dgm:prSet presAssocID="{468C5B49-AC58-4C2A-ACDA-9FC8EEC30D23}" presName="horz1" presStyleCnt="0"/>
      <dgm:spPr/>
    </dgm:pt>
    <dgm:pt modelId="{749320F4-2C7E-4138-933D-EDFAF0E940EB}" type="pres">
      <dgm:prSet presAssocID="{468C5B49-AC58-4C2A-ACDA-9FC8EEC30D23}" presName="tx1" presStyleLbl="revTx" presStyleIdx="3" presStyleCnt="7"/>
      <dgm:spPr/>
    </dgm:pt>
    <dgm:pt modelId="{2D289F8E-4B44-4B86-9536-E9918E4C3CCC}" type="pres">
      <dgm:prSet presAssocID="{468C5B49-AC58-4C2A-ACDA-9FC8EEC30D23}" presName="vert1" presStyleCnt="0"/>
      <dgm:spPr/>
    </dgm:pt>
    <dgm:pt modelId="{09C4BCD2-3102-4D3B-9405-9216E9243094}" type="pres">
      <dgm:prSet presAssocID="{ECA0F205-8662-46A8-8E64-B088E1A4D898}" presName="thickLine" presStyleLbl="alignNode1" presStyleIdx="4" presStyleCnt="7"/>
      <dgm:spPr/>
    </dgm:pt>
    <dgm:pt modelId="{E4383362-F29B-4093-8B8E-A180BAD6BCDB}" type="pres">
      <dgm:prSet presAssocID="{ECA0F205-8662-46A8-8E64-B088E1A4D898}" presName="horz1" presStyleCnt="0"/>
      <dgm:spPr/>
    </dgm:pt>
    <dgm:pt modelId="{CA26B71F-9902-4BE3-A6C0-E0F98C8CC1AF}" type="pres">
      <dgm:prSet presAssocID="{ECA0F205-8662-46A8-8E64-B088E1A4D898}" presName="tx1" presStyleLbl="revTx" presStyleIdx="4" presStyleCnt="7"/>
      <dgm:spPr/>
    </dgm:pt>
    <dgm:pt modelId="{B8A794A7-13E6-4143-B62E-354201CCD116}" type="pres">
      <dgm:prSet presAssocID="{ECA0F205-8662-46A8-8E64-B088E1A4D898}" presName="vert1" presStyleCnt="0"/>
      <dgm:spPr/>
    </dgm:pt>
    <dgm:pt modelId="{E0E71DDA-0352-4A8A-AFF0-7A0BFB6A6F27}" type="pres">
      <dgm:prSet presAssocID="{F9A97D99-534D-4908-A9E6-8A08F5BE22D7}" presName="thickLine" presStyleLbl="alignNode1" presStyleIdx="5" presStyleCnt="7"/>
      <dgm:spPr/>
    </dgm:pt>
    <dgm:pt modelId="{92B1CDD6-A53A-4B0B-8735-6FD1E464BC3D}" type="pres">
      <dgm:prSet presAssocID="{F9A97D99-534D-4908-A9E6-8A08F5BE22D7}" presName="horz1" presStyleCnt="0"/>
      <dgm:spPr/>
    </dgm:pt>
    <dgm:pt modelId="{838AEE20-4C90-476D-8134-DD71F068912F}" type="pres">
      <dgm:prSet presAssocID="{F9A97D99-534D-4908-A9E6-8A08F5BE22D7}" presName="tx1" presStyleLbl="revTx" presStyleIdx="5" presStyleCnt="7"/>
      <dgm:spPr/>
    </dgm:pt>
    <dgm:pt modelId="{8823CCE3-6A8C-4C05-BD57-AF02755DBDB1}" type="pres">
      <dgm:prSet presAssocID="{F9A97D99-534D-4908-A9E6-8A08F5BE22D7}" presName="vert1" presStyleCnt="0"/>
      <dgm:spPr/>
    </dgm:pt>
    <dgm:pt modelId="{57E05715-94B6-4B8B-80CD-DC6E80A435A7}" type="pres">
      <dgm:prSet presAssocID="{669CEB3C-2ECA-4093-A608-97ECB14F4DB8}" presName="thickLine" presStyleLbl="alignNode1" presStyleIdx="6" presStyleCnt="7"/>
      <dgm:spPr/>
    </dgm:pt>
    <dgm:pt modelId="{ACCCCF42-A993-46D2-9510-D0A8D191C4AF}" type="pres">
      <dgm:prSet presAssocID="{669CEB3C-2ECA-4093-A608-97ECB14F4DB8}" presName="horz1" presStyleCnt="0"/>
      <dgm:spPr/>
    </dgm:pt>
    <dgm:pt modelId="{9C17939C-143A-41C8-A143-DFA6E2D2B3BE}" type="pres">
      <dgm:prSet presAssocID="{669CEB3C-2ECA-4093-A608-97ECB14F4DB8}" presName="tx1" presStyleLbl="revTx" presStyleIdx="6" presStyleCnt="7"/>
      <dgm:spPr/>
    </dgm:pt>
    <dgm:pt modelId="{7A036E1E-BEB1-43E3-B2C4-8C7E4A0B9BC8}" type="pres">
      <dgm:prSet presAssocID="{669CEB3C-2ECA-4093-A608-97ECB14F4DB8}" presName="vert1" presStyleCnt="0"/>
      <dgm:spPr/>
    </dgm:pt>
  </dgm:ptLst>
  <dgm:cxnLst>
    <dgm:cxn modelId="{32B98306-D685-4624-AD04-D3D4CBB2DBCA}" srcId="{DFF0F919-2C2D-4A5A-992F-372F8DDF113C}" destId="{F9A97D99-534D-4908-A9E6-8A08F5BE22D7}" srcOrd="5" destOrd="0" parTransId="{C499D6CA-E454-4804-9C02-5AA79658D6A9}" sibTransId="{43105978-3805-4847-806E-FFE64E6DB519}"/>
    <dgm:cxn modelId="{5C8DDA20-8E43-4DD3-A4B5-49363C05E6E7}" type="presOf" srcId="{ECA0F205-8662-46A8-8E64-B088E1A4D898}" destId="{CA26B71F-9902-4BE3-A6C0-E0F98C8CC1AF}" srcOrd="0" destOrd="0" presId="urn:microsoft.com/office/officeart/2008/layout/LinedList"/>
    <dgm:cxn modelId="{EB5F0160-58F6-493F-8107-A6DEEF01FBBE}" type="presOf" srcId="{8D74B3D7-769E-447B-A2E5-0E354C75C0B3}" destId="{0CFACE76-0396-45F1-9911-4FF3DF3B6E6A}" srcOrd="0" destOrd="0" presId="urn:microsoft.com/office/officeart/2008/layout/LinedList"/>
    <dgm:cxn modelId="{17BD4965-DE12-4E9D-9DC1-5C7A23A482B9}" type="presOf" srcId="{C6402907-CC89-4563-BC57-58521B20B2AA}" destId="{E8D876E6-2C6C-4E2E-997D-728DCC2076A2}" srcOrd="0" destOrd="0" presId="urn:microsoft.com/office/officeart/2008/layout/LinedList"/>
    <dgm:cxn modelId="{CE67C645-69EC-45C5-9860-3FC354425116}" srcId="{DFF0F919-2C2D-4A5A-992F-372F8DDF113C}" destId="{C6402907-CC89-4563-BC57-58521B20B2AA}" srcOrd="1" destOrd="0" parTransId="{0035E22C-CA19-4379-AEC9-AE938477D7AC}" sibTransId="{F776A43F-CC49-45D5-AEEB-F20E52E45E78}"/>
    <dgm:cxn modelId="{D2ECB748-A878-48EF-AEDC-D880C02EA61A}" srcId="{DFF0F919-2C2D-4A5A-992F-372F8DDF113C}" destId="{138B7305-DEA3-44E4-9EF0-E07302B854FD}" srcOrd="2" destOrd="0" parTransId="{125FD0DB-CE5E-40BC-AE7E-536E07507B7A}" sibTransId="{38FBBD64-B9E9-48B8-A122-3E84314A05DE}"/>
    <dgm:cxn modelId="{EFA6FF8C-95A0-428E-AC7D-F2894D71A79B}" srcId="{DFF0F919-2C2D-4A5A-992F-372F8DDF113C}" destId="{468C5B49-AC58-4C2A-ACDA-9FC8EEC30D23}" srcOrd="3" destOrd="0" parTransId="{E673F12B-2935-40F4-AEBC-18DCBA9DCBCB}" sibTransId="{20F0B5DA-3A33-4D50-8C60-73FEBD5A9867}"/>
    <dgm:cxn modelId="{EAC091A0-6B26-4A6A-ADA2-B8E2F721B911}" type="presOf" srcId="{DFF0F919-2C2D-4A5A-992F-372F8DDF113C}" destId="{A7BDEF29-47EC-4C39-9304-CBABCDF117C4}" srcOrd="0" destOrd="0" presId="urn:microsoft.com/office/officeart/2008/layout/LinedList"/>
    <dgm:cxn modelId="{D5EAC9B0-E6E6-403D-A941-F9C6EF9EF945}" srcId="{DFF0F919-2C2D-4A5A-992F-372F8DDF113C}" destId="{ECA0F205-8662-46A8-8E64-B088E1A4D898}" srcOrd="4" destOrd="0" parTransId="{89D80626-6553-4605-B4A0-F5AC70092083}" sibTransId="{EB89CA07-B613-4576-A77C-E18643A75690}"/>
    <dgm:cxn modelId="{56A209BD-7E95-48FB-8F1B-90E72FEDAB36}" srcId="{DFF0F919-2C2D-4A5A-992F-372F8DDF113C}" destId="{669CEB3C-2ECA-4093-A608-97ECB14F4DB8}" srcOrd="6" destOrd="0" parTransId="{73240A79-997A-4D3C-B54C-614A7C9F2434}" sibTransId="{10B271FE-8B0D-4178-B4C9-CB1B2EFB1175}"/>
    <dgm:cxn modelId="{18CADCD4-8F4C-4F2C-AE66-320D1D7EC7FF}" srcId="{DFF0F919-2C2D-4A5A-992F-372F8DDF113C}" destId="{8D74B3D7-769E-447B-A2E5-0E354C75C0B3}" srcOrd="0" destOrd="0" parTransId="{D38E2857-2254-4AD5-ABB1-4A02848814D6}" sibTransId="{854F6240-31E9-444A-A50E-3FAFB1CBD8C3}"/>
    <dgm:cxn modelId="{406CE4D5-CE17-4845-A8FD-69725521FBDA}" type="presOf" srcId="{F9A97D99-534D-4908-A9E6-8A08F5BE22D7}" destId="{838AEE20-4C90-476D-8134-DD71F068912F}" srcOrd="0" destOrd="0" presId="urn:microsoft.com/office/officeart/2008/layout/LinedList"/>
    <dgm:cxn modelId="{0D29B1DE-2151-42A8-BE1B-525635ECB207}" type="presOf" srcId="{468C5B49-AC58-4C2A-ACDA-9FC8EEC30D23}" destId="{749320F4-2C7E-4138-933D-EDFAF0E940EB}" srcOrd="0" destOrd="0" presId="urn:microsoft.com/office/officeart/2008/layout/LinedList"/>
    <dgm:cxn modelId="{9E5DE6DF-E92E-45D2-AC97-B9828CEF6966}" type="presOf" srcId="{669CEB3C-2ECA-4093-A608-97ECB14F4DB8}" destId="{9C17939C-143A-41C8-A143-DFA6E2D2B3BE}" srcOrd="0" destOrd="0" presId="urn:microsoft.com/office/officeart/2008/layout/LinedList"/>
    <dgm:cxn modelId="{27CE15E5-6C90-4645-BCDA-6D2C57435385}" type="presOf" srcId="{138B7305-DEA3-44E4-9EF0-E07302B854FD}" destId="{566029D5-C1B7-4773-93AB-94B27FD7435C}" srcOrd="0" destOrd="0" presId="urn:microsoft.com/office/officeart/2008/layout/LinedList"/>
    <dgm:cxn modelId="{0A7D5ADE-667C-40AE-BAB6-A7DCFBFA32C0}" type="presParOf" srcId="{A7BDEF29-47EC-4C39-9304-CBABCDF117C4}" destId="{2992F7C5-BCB3-4674-BD79-17A29352F298}" srcOrd="0" destOrd="0" presId="urn:microsoft.com/office/officeart/2008/layout/LinedList"/>
    <dgm:cxn modelId="{FB40E111-6D3F-405A-9638-02B9528661EE}" type="presParOf" srcId="{A7BDEF29-47EC-4C39-9304-CBABCDF117C4}" destId="{3C5E9AF8-6F14-4458-90E9-926FD04F20B7}" srcOrd="1" destOrd="0" presId="urn:microsoft.com/office/officeart/2008/layout/LinedList"/>
    <dgm:cxn modelId="{019A45D1-1BDF-4B2B-A929-BCF1F77E49CD}" type="presParOf" srcId="{3C5E9AF8-6F14-4458-90E9-926FD04F20B7}" destId="{0CFACE76-0396-45F1-9911-4FF3DF3B6E6A}" srcOrd="0" destOrd="0" presId="urn:microsoft.com/office/officeart/2008/layout/LinedList"/>
    <dgm:cxn modelId="{60CE9910-5BB6-4CC6-9CA3-A65DFF16033C}" type="presParOf" srcId="{3C5E9AF8-6F14-4458-90E9-926FD04F20B7}" destId="{82948A8E-37C6-473E-A0CC-3DED37D94BAD}" srcOrd="1" destOrd="0" presId="urn:microsoft.com/office/officeart/2008/layout/LinedList"/>
    <dgm:cxn modelId="{A0B8BEBE-7D60-47BF-B618-92F83DEF3236}" type="presParOf" srcId="{A7BDEF29-47EC-4C39-9304-CBABCDF117C4}" destId="{CFB17567-BAB5-403A-ACF8-04362C0D70F7}" srcOrd="2" destOrd="0" presId="urn:microsoft.com/office/officeart/2008/layout/LinedList"/>
    <dgm:cxn modelId="{F072DDA4-B8E5-4AFF-8F83-4003F8D12F33}" type="presParOf" srcId="{A7BDEF29-47EC-4C39-9304-CBABCDF117C4}" destId="{CEA61DBA-2B25-487B-BA64-F916A99BA1E3}" srcOrd="3" destOrd="0" presId="urn:microsoft.com/office/officeart/2008/layout/LinedList"/>
    <dgm:cxn modelId="{9C7F47A9-0EE2-40BD-80E5-F244677B3027}" type="presParOf" srcId="{CEA61DBA-2B25-487B-BA64-F916A99BA1E3}" destId="{E8D876E6-2C6C-4E2E-997D-728DCC2076A2}" srcOrd="0" destOrd="0" presId="urn:microsoft.com/office/officeart/2008/layout/LinedList"/>
    <dgm:cxn modelId="{543B46BB-D087-4AFF-BD96-998FA3210E3A}" type="presParOf" srcId="{CEA61DBA-2B25-487B-BA64-F916A99BA1E3}" destId="{6EB4BBA6-06EF-4C23-B279-D85D0DCAAA38}" srcOrd="1" destOrd="0" presId="urn:microsoft.com/office/officeart/2008/layout/LinedList"/>
    <dgm:cxn modelId="{70C730C4-6780-4EBD-ADDE-F80E121F8A56}" type="presParOf" srcId="{A7BDEF29-47EC-4C39-9304-CBABCDF117C4}" destId="{BE27184C-CB2B-42E6-B15D-235C22258401}" srcOrd="4" destOrd="0" presId="urn:microsoft.com/office/officeart/2008/layout/LinedList"/>
    <dgm:cxn modelId="{943FC6F4-9F1F-48F8-B1DA-57D5CBF7B675}" type="presParOf" srcId="{A7BDEF29-47EC-4C39-9304-CBABCDF117C4}" destId="{B4D7C6D1-16C0-4D87-8D2E-9446301A17FE}" srcOrd="5" destOrd="0" presId="urn:microsoft.com/office/officeart/2008/layout/LinedList"/>
    <dgm:cxn modelId="{7A5E1D53-38EE-4274-9F51-908CEEB0C4F3}" type="presParOf" srcId="{B4D7C6D1-16C0-4D87-8D2E-9446301A17FE}" destId="{566029D5-C1B7-4773-93AB-94B27FD7435C}" srcOrd="0" destOrd="0" presId="urn:microsoft.com/office/officeart/2008/layout/LinedList"/>
    <dgm:cxn modelId="{1FB0FF3D-1761-4680-90D3-0428A0965E0A}" type="presParOf" srcId="{B4D7C6D1-16C0-4D87-8D2E-9446301A17FE}" destId="{96E7BADC-D927-4F01-A8C3-DF66226049AD}" srcOrd="1" destOrd="0" presId="urn:microsoft.com/office/officeart/2008/layout/LinedList"/>
    <dgm:cxn modelId="{764EB99A-09DA-4E8A-B26C-39BCAC8B063E}" type="presParOf" srcId="{A7BDEF29-47EC-4C39-9304-CBABCDF117C4}" destId="{274540D7-606F-4C7A-8EE5-6BC679CFE0B5}" srcOrd="6" destOrd="0" presId="urn:microsoft.com/office/officeart/2008/layout/LinedList"/>
    <dgm:cxn modelId="{307030F0-31A5-47B2-A606-D2066E809584}" type="presParOf" srcId="{A7BDEF29-47EC-4C39-9304-CBABCDF117C4}" destId="{2CB10510-DEB0-4283-8F89-FD9B7626EE78}" srcOrd="7" destOrd="0" presId="urn:microsoft.com/office/officeart/2008/layout/LinedList"/>
    <dgm:cxn modelId="{30C59B92-3515-44C2-B7E8-A8A3E217F379}" type="presParOf" srcId="{2CB10510-DEB0-4283-8F89-FD9B7626EE78}" destId="{749320F4-2C7E-4138-933D-EDFAF0E940EB}" srcOrd="0" destOrd="0" presId="urn:microsoft.com/office/officeart/2008/layout/LinedList"/>
    <dgm:cxn modelId="{38B7DC2E-F743-4B1D-AF45-6812DBEF5E7E}" type="presParOf" srcId="{2CB10510-DEB0-4283-8F89-FD9B7626EE78}" destId="{2D289F8E-4B44-4B86-9536-E9918E4C3CCC}" srcOrd="1" destOrd="0" presId="urn:microsoft.com/office/officeart/2008/layout/LinedList"/>
    <dgm:cxn modelId="{5BC7E336-E450-4ECF-BBDA-19E50D9BD0DE}" type="presParOf" srcId="{A7BDEF29-47EC-4C39-9304-CBABCDF117C4}" destId="{09C4BCD2-3102-4D3B-9405-9216E9243094}" srcOrd="8" destOrd="0" presId="urn:microsoft.com/office/officeart/2008/layout/LinedList"/>
    <dgm:cxn modelId="{F07B79C1-387A-45D6-B35F-F43E6008FC6D}" type="presParOf" srcId="{A7BDEF29-47EC-4C39-9304-CBABCDF117C4}" destId="{E4383362-F29B-4093-8B8E-A180BAD6BCDB}" srcOrd="9" destOrd="0" presId="urn:microsoft.com/office/officeart/2008/layout/LinedList"/>
    <dgm:cxn modelId="{3AF5ECEE-7833-49F5-B311-6917FC15EB7B}" type="presParOf" srcId="{E4383362-F29B-4093-8B8E-A180BAD6BCDB}" destId="{CA26B71F-9902-4BE3-A6C0-E0F98C8CC1AF}" srcOrd="0" destOrd="0" presId="urn:microsoft.com/office/officeart/2008/layout/LinedList"/>
    <dgm:cxn modelId="{D52CE272-33C2-4CD3-90D1-654D3DDA7A07}" type="presParOf" srcId="{E4383362-F29B-4093-8B8E-A180BAD6BCDB}" destId="{B8A794A7-13E6-4143-B62E-354201CCD116}" srcOrd="1" destOrd="0" presId="urn:microsoft.com/office/officeart/2008/layout/LinedList"/>
    <dgm:cxn modelId="{9E5EB21B-C59F-4AC2-9222-41BEADE85C24}" type="presParOf" srcId="{A7BDEF29-47EC-4C39-9304-CBABCDF117C4}" destId="{E0E71DDA-0352-4A8A-AFF0-7A0BFB6A6F27}" srcOrd="10" destOrd="0" presId="urn:microsoft.com/office/officeart/2008/layout/LinedList"/>
    <dgm:cxn modelId="{528FC7C3-F2DC-4805-8189-07FE70E69A19}" type="presParOf" srcId="{A7BDEF29-47EC-4C39-9304-CBABCDF117C4}" destId="{92B1CDD6-A53A-4B0B-8735-6FD1E464BC3D}" srcOrd="11" destOrd="0" presId="urn:microsoft.com/office/officeart/2008/layout/LinedList"/>
    <dgm:cxn modelId="{D7C7F922-98A2-4999-830E-B5B0040E789B}" type="presParOf" srcId="{92B1CDD6-A53A-4B0B-8735-6FD1E464BC3D}" destId="{838AEE20-4C90-476D-8134-DD71F068912F}" srcOrd="0" destOrd="0" presId="urn:microsoft.com/office/officeart/2008/layout/LinedList"/>
    <dgm:cxn modelId="{81FCBE61-FC1A-4C07-9727-D91F7765BB95}" type="presParOf" srcId="{92B1CDD6-A53A-4B0B-8735-6FD1E464BC3D}" destId="{8823CCE3-6A8C-4C05-BD57-AF02755DBDB1}" srcOrd="1" destOrd="0" presId="urn:microsoft.com/office/officeart/2008/layout/LinedList"/>
    <dgm:cxn modelId="{864073FC-4866-4724-A5CF-2E63DA0A3F35}" type="presParOf" srcId="{A7BDEF29-47EC-4C39-9304-CBABCDF117C4}" destId="{57E05715-94B6-4B8B-80CD-DC6E80A435A7}" srcOrd="12" destOrd="0" presId="urn:microsoft.com/office/officeart/2008/layout/LinedList"/>
    <dgm:cxn modelId="{FA0599A2-6928-44E6-9DEA-3388ED39F4DF}" type="presParOf" srcId="{A7BDEF29-47EC-4C39-9304-CBABCDF117C4}" destId="{ACCCCF42-A993-46D2-9510-D0A8D191C4AF}" srcOrd="13" destOrd="0" presId="urn:microsoft.com/office/officeart/2008/layout/LinedList"/>
    <dgm:cxn modelId="{CF1BAD3D-9F7B-450B-B862-EE621D6E7877}" type="presParOf" srcId="{ACCCCF42-A993-46D2-9510-D0A8D191C4AF}" destId="{9C17939C-143A-41C8-A143-DFA6E2D2B3BE}" srcOrd="0" destOrd="0" presId="urn:microsoft.com/office/officeart/2008/layout/LinedList"/>
    <dgm:cxn modelId="{ABA38360-A21A-46B2-9EB0-60BCC3F9A9FA}" type="presParOf" srcId="{ACCCCF42-A993-46D2-9510-D0A8D191C4AF}" destId="{7A036E1E-BEB1-43E3-B2C4-8C7E4A0B9BC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8CA02-5E60-439E-AEB1-75EA97F9DF39}"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92038E14-03D6-490A-8963-0B1B6F648FCE}">
      <dgm:prSet/>
      <dgm:spPr/>
      <dgm:t>
        <a:bodyPr/>
        <a:lstStyle/>
        <a:p>
          <a:r>
            <a:rPr lang="ar-SA" b="1"/>
            <a:t>Soft tissue infections</a:t>
          </a:r>
          <a:r>
            <a:rPr lang="ar-SA"/>
            <a:t>(superficial to deep tissue infection</a:t>
          </a:r>
          <a:endParaRPr lang="en-US"/>
        </a:p>
      </dgm:t>
    </dgm:pt>
    <dgm:pt modelId="{109B0C21-D9CA-4BF7-9A8B-2C55D130D9E9}" type="parTrans" cxnId="{997E5E19-6042-4F6C-8111-F5C4D51A8002}">
      <dgm:prSet/>
      <dgm:spPr/>
      <dgm:t>
        <a:bodyPr/>
        <a:lstStyle/>
        <a:p>
          <a:endParaRPr lang="en-US"/>
        </a:p>
      </dgm:t>
    </dgm:pt>
    <dgm:pt modelId="{C89EC8C2-BF93-4BBD-BD5A-A0EDC3864218}" type="sibTrans" cxnId="{997E5E19-6042-4F6C-8111-F5C4D51A8002}">
      <dgm:prSet/>
      <dgm:spPr/>
      <dgm:t>
        <a:bodyPr/>
        <a:lstStyle/>
        <a:p>
          <a:endParaRPr lang="en-US"/>
        </a:p>
      </dgm:t>
    </dgm:pt>
    <dgm:pt modelId="{C47E3BA7-D8EE-49CA-8637-0B07EC1C19CF}">
      <dgm:prSet/>
      <dgm:spPr/>
      <dgm:t>
        <a:bodyPr/>
        <a:lstStyle/>
        <a:p>
          <a:r>
            <a:rPr lang="ar-SA"/>
            <a:t>e.g cellulitis ,necrotizing fasciitis...</a:t>
          </a:r>
          <a:r>
            <a:rPr lang="en-US"/>
            <a:t>)</a:t>
          </a:r>
        </a:p>
      </dgm:t>
    </dgm:pt>
    <dgm:pt modelId="{8368D645-E501-46C9-934E-BC77E560D87C}" type="parTrans" cxnId="{F0C0DABE-84DC-4C2A-8041-BFB0EE3F4FF5}">
      <dgm:prSet/>
      <dgm:spPr/>
      <dgm:t>
        <a:bodyPr/>
        <a:lstStyle/>
        <a:p>
          <a:endParaRPr lang="en-US"/>
        </a:p>
      </dgm:t>
    </dgm:pt>
    <dgm:pt modelId="{2B444D61-4D7C-47F7-9D78-5363682A16B4}" type="sibTrans" cxnId="{F0C0DABE-84DC-4C2A-8041-BFB0EE3F4FF5}">
      <dgm:prSet/>
      <dgm:spPr/>
      <dgm:t>
        <a:bodyPr/>
        <a:lstStyle/>
        <a:p>
          <a:endParaRPr lang="en-US"/>
        </a:p>
      </dgm:t>
    </dgm:pt>
    <dgm:pt modelId="{409AD285-4912-410C-BC84-195CF6443134}">
      <dgm:prSet/>
      <dgm:spPr/>
      <dgm:t>
        <a:bodyPr/>
        <a:lstStyle/>
        <a:p>
          <a:r>
            <a:rPr lang="ar-SA" b="1"/>
            <a:t>Osteomyelitis</a:t>
          </a:r>
          <a:r>
            <a:rPr lang="en-US"/>
            <a:t>(</a:t>
          </a:r>
          <a:r>
            <a:rPr lang="ar-SA"/>
            <a:t>bone infection</a:t>
          </a:r>
          <a:r>
            <a:rPr lang="en-US"/>
            <a:t>)</a:t>
          </a:r>
        </a:p>
      </dgm:t>
    </dgm:pt>
    <dgm:pt modelId="{1A15D5F9-91FB-493A-ACC9-1374B6BE2468}" type="parTrans" cxnId="{844752EE-CAFE-40CC-A401-1F5DA8132C4D}">
      <dgm:prSet/>
      <dgm:spPr/>
      <dgm:t>
        <a:bodyPr/>
        <a:lstStyle/>
        <a:p>
          <a:endParaRPr lang="en-US"/>
        </a:p>
      </dgm:t>
    </dgm:pt>
    <dgm:pt modelId="{2C2514B7-A6AB-442F-B188-07213959D5E6}" type="sibTrans" cxnId="{844752EE-CAFE-40CC-A401-1F5DA8132C4D}">
      <dgm:prSet/>
      <dgm:spPr/>
      <dgm:t>
        <a:bodyPr/>
        <a:lstStyle/>
        <a:p>
          <a:endParaRPr lang="en-US"/>
        </a:p>
      </dgm:t>
    </dgm:pt>
    <dgm:pt modelId="{B46D5C51-9F94-4F3D-A347-9C98903B9BA3}">
      <dgm:prSet/>
      <dgm:spPr/>
      <dgm:t>
        <a:bodyPr/>
        <a:lstStyle/>
        <a:p>
          <a:r>
            <a:rPr lang="ar-SA" b="1"/>
            <a:t>Septic arthritis </a:t>
          </a:r>
          <a:r>
            <a:rPr lang="en-US"/>
            <a:t>(</a:t>
          </a:r>
          <a:r>
            <a:rPr lang="ar-SA"/>
            <a:t>Joint infection</a:t>
          </a:r>
          <a:r>
            <a:rPr lang="en-US"/>
            <a:t> )</a:t>
          </a:r>
        </a:p>
      </dgm:t>
    </dgm:pt>
    <dgm:pt modelId="{7B802FBB-CC57-446B-BC69-95906961F119}" type="parTrans" cxnId="{869149AA-8C62-4709-A41F-73584E34C5D4}">
      <dgm:prSet/>
      <dgm:spPr/>
      <dgm:t>
        <a:bodyPr/>
        <a:lstStyle/>
        <a:p>
          <a:endParaRPr lang="en-US"/>
        </a:p>
      </dgm:t>
    </dgm:pt>
    <dgm:pt modelId="{DA4C06C9-015C-4276-AEDF-E48B437F2300}" type="sibTrans" cxnId="{869149AA-8C62-4709-A41F-73584E34C5D4}">
      <dgm:prSet/>
      <dgm:spPr/>
      <dgm:t>
        <a:bodyPr/>
        <a:lstStyle/>
        <a:p>
          <a:endParaRPr lang="en-US"/>
        </a:p>
      </dgm:t>
    </dgm:pt>
    <dgm:pt modelId="{9E09F44F-ACA2-419D-8DBA-5E52F0399075}">
      <dgm:prSet/>
      <dgm:spPr/>
      <dgm:t>
        <a:bodyPr/>
        <a:lstStyle/>
        <a:p>
          <a:r>
            <a:rPr lang="ar-SA" b="1"/>
            <a:t>Gangrene</a:t>
          </a:r>
          <a:r>
            <a:rPr lang="ar-SA"/>
            <a:t> </a:t>
          </a:r>
          <a:r>
            <a:rPr lang="en-US"/>
            <a:t>(</a:t>
          </a:r>
          <a:r>
            <a:rPr lang="ar-SA"/>
            <a:t>dry or wet</a:t>
          </a:r>
          <a:r>
            <a:rPr lang="en-US"/>
            <a:t>)</a:t>
          </a:r>
        </a:p>
      </dgm:t>
    </dgm:pt>
    <dgm:pt modelId="{4EE6756B-D1D3-4DBB-B8D2-97475855D94B}" type="parTrans" cxnId="{B9A2AB1D-E2D9-45B7-82A9-978867994E7C}">
      <dgm:prSet/>
      <dgm:spPr/>
      <dgm:t>
        <a:bodyPr/>
        <a:lstStyle/>
        <a:p>
          <a:endParaRPr lang="en-US"/>
        </a:p>
      </dgm:t>
    </dgm:pt>
    <dgm:pt modelId="{510A9A42-97BA-43F1-895E-86F6C5F4176D}" type="sibTrans" cxnId="{B9A2AB1D-E2D9-45B7-82A9-978867994E7C}">
      <dgm:prSet/>
      <dgm:spPr/>
      <dgm:t>
        <a:bodyPr/>
        <a:lstStyle/>
        <a:p>
          <a:endParaRPr lang="en-US"/>
        </a:p>
      </dgm:t>
    </dgm:pt>
    <dgm:pt modelId="{6DBFFEAD-D1D8-408C-BDB1-08BD8CA5F986}">
      <dgm:prSet/>
      <dgm:spPr/>
      <dgm:t>
        <a:bodyPr/>
        <a:lstStyle/>
        <a:p>
          <a:r>
            <a:rPr lang="ar-SA" b="1"/>
            <a:t>Chronic non healing ulcer</a:t>
          </a:r>
          <a:endParaRPr lang="en-US"/>
        </a:p>
      </dgm:t>
    </dgm:pt>
    <dgm:pt modelId="{C2CC8DAE-E948-42E5-91DD-5FD530982941}" type="parTrans" cxnId="{CC000E32-AB0B-4C0C-A6F1-1AE2D955E437}">
      <dgm:prSet/>
      <dgm:spPr/>
      <dgm:t>
        <a:bodyPr/>
        <a:lstStyle/>
        <a:p>
          <a:endParaRPr lang="en-US"/>
        </a:p>
      </dgm:t>
    </dgm:pt>
    <dgm:pt modelId="{4CE53628-8F94-4AE9-812B-BA8F1B171AD1}" type="sibTrans" cxnId="{CC000E32-AB0B-4C0C-A6F1-1AE2D955E437}">
      <dgm:prSet/>
      <dgm:spPr/>
      <dgm:t>
        <a:bodyPr/>
        <a:lstStyle/>
        <a:p>
          <a:endParaRPr lang="en-US"/>
        </a:p>
      </dgm:t>
    </dgm:pt>
    <dgm:pt modelId="{800F1AAC-26C3-44C3-BCC1-E908846F8D57}" type="pres">
      <dgm:prSet presAssocID="{FEE8CA02-5E60-439E-AEB1-75EA97F9DF39}" presName="vert0" presStyleCnt="0">
        <dgm:presLayoutVars>
          <dgm:dir/>
          <dgm:animOne val="branch"/>
          <dgm:animLvl val="lvl"/>
        </dgm:presLayoutVars>
      </dgm:prSet>
      <dgm:spPr/>
    </dgm:pt>
    <dgm:pt modelId="{BA7612F7-E7EA-4755-86E0-976603F3870F}" type="pres">
      <dgm:prSet presAssocID="{92038E14-03D6-490A-8963-0B1B6F648FCE}" presName="thickLine" presStyleLbl="alignNode1" presStyleIdx="0" presStyleCnt="6"/>
      <dgm:spPr/>
    </dgm:pt>
    <dgm:pt modelId="{2EE3EF30-3E2D-4B1D-89B0-65C800AD7422}" type="pres">
      <dgm:prSet presAssocID="{92038E14-03D6-490A-8963-0B1B6F648FCE}" presName="horz1" presStyleCnt="0"/>
      <dgm:spPr/>
    </dgm:pt>
    <dgm:pt modelId="{D28C6202-BC57-4018-8CD6-52727A9980EA}" type="pres">
      <dgm:prSet presAssocID="{92038E14-03D6-490A-8963-0B1B6F648FCE}" presName="tx1" presStyleLbl="revTx" presStyleIdx="0" presStyleCnt="6"/>
      <dgm:spPr/>
    </dgm:pt>
    <dgm:pt modelId="{FBED455B-61A7-463D-9702-A9E539926797}" type="pres">
      <dgm:prSet presAssocID="{92038E14-03D6-490A-8963-0B1B6F648FCE}" presName="vert1" presStyleCnt="0"/>
      <dgm:spPr/>
    </dgm:pt>
    <dgm:pt modelId="{DF23474B-D8CF-4A75-85F8-0EEDB3C24B5B}" type="pres">
      <dgm:prSet presAssocID="{C47E3BA7-D8EE-49CA-8637-0B07EC1C19CF}" presName="thickLine" presStyleLbl="alignNode1" presStyleIdx="1" presStyleCnt="6"/>
      <dgm:spPr/>
    </dgm:pt>
    <dgm:pt modelId="{3084D4D1-CD25-4084-BF49-8DCFA3020F04}" type="pres">
      <dgm:prSet presAssocID="{C47E3BA7-D8EE-49CA-8637-0B07EC1C19CF}" presName="horz1" presStyleCnt="0"/>
      <dgm:spPr/>
    </dgm:pt>
    <dgm:pt modelId="{8C25513D-BAC2-4B3D-8E20-3F9875D0CDBA}" type="pres">
      <dgm:prSet presAssocID="{C47E3BA7-D8EE-49CA-8637-0B07EC1C19CF}" presName="tx1" presStyleLbl="revTx" presStyleIdx="1" presStyleCnt="6"/>
      <dgm:spPr/>
    </dgm:pt>
    <dgm:pt modelId="{EC8C6236-5044-4CD6-BBCB-6A03A82846DA}" type="pres">
      <dgm:prSet presAssocID="{C47E3BA7-D8EE-49CA-8637-0B07EC1C19CF}" presName="vert1" presStyleCnt="0"/>
      <dgm:spPr/>
    </dgm:pt>
    <dgm:pt modelId="{8CA0EDC9-D595-4D98-8D35-AE355BCC08E3}" type="pres">
      <dgm:prSet presAssocID="{409AD285-4912-410C-BC84-195CF6443134}" presName="thickLine" presStyleLbl="alignNode1" presStyleIdx="2" presStyleCnt="6"/>
      <dgm:spPr/>
    </dgm:pt>
    <dgm:pt modelId="{DCE323A9-F757-4ED9-ABEB-B69B2CCF1D99}" type="pres">
      <dgm:prSet presAssocID="{409AD285-4912-410C-BC84-195CF6443134}" presName="horz1" presStyleCnt="0"/>
      <dgm:spPr/>
    </dgm:pt>
    <dgm:pt modelId="{B8557601-6440-4F7D-AA53-5A524B8440AF}" type="pres">
      <dgm:prSet presAssocID="{409AD285-4912-410C-BC84-195CF6443134}" presName="tx1" presStyleLbl="revTx" presStyleIdx="2" presStyleCnt="6"/>
      <dgm:spPr/>
    </dgm:pt>
    <dgm:pt modelId="{E4BC0A26-8721-4461-B82F-E3527CC6B617}" type="pres">
      <dgm:prSet presAssocID="{409AD285-4912-410C-BC84-195CF6443134}" presName="vert1" presStyleCnt="0"/>
      <dgm:spPr/>
    </dgm:pt>
    <dgm:pt modelId="{83E9F9D6-CF56-4F02-99C6-956A7D71F19C}" type="pres">
      <dgm:prSet presAssocID="{B46D5C51-9F94-4F3D-A347-9C98903B9BA3}" presName="thickLine" presStyleLbl="alignNode1" presStyleIdx="3" presStyleCnt="6"/>
      <dgm:spPr/>
    </dgm:pt>
    <dgm:pt modelId="{13C77F25-12B4-4BA9-9095-CBBD73C7F87B}" type="pres">
      <dgm:prSet presAssocID="{B46D5C51-9F94-4F3D-A347-9C98903B9BA3}" presName="horz1" presStyleCnt="0"/>
      <dgm:spPr/>
    </dgm:pt>
    <dgm:pt modelId="{139CA880-D403-4D40-B7E6-FD8CFE65EF90}" type="pres">
      <dgm:prSet presAssocID="{B46D5C51-9F94-4F3D-A347-9C98903B9BA3}" presName="tx1" presStyleLbl="revTx" presStyleIdx="3" presStyleCnt="6"/>
      <dgm:spPr/>
    </dgm:pt>
    <dgm:pt modelId="{99D77704-D271-4232-92A3-050AEBD70906}" type="pres">
      <dgm:prSet presAssocID="{B46D5C51-9F94-4F3D-A347-9C98903B9BA3}" presName="vert1" presStyleCnt="0"/>
      <dgm:spPr/>
    </dgm:pt>
    <dgm:pt modelId="{9FEBF403-4403-48DB-BCAC-75FB47E369EC}" type="pres">
      <dgm:prSet presAssocID="{9E09F44F-ACA2-419D-8DBA-5E52F0399075}" presName="thickLine" presStyleLbl="alignNode1" presStyleIdx="4" presStyleCnt="6"/>
      <dgm:spPr/>
    </dgm:pt>
    <dgm:pt modelId="{9B908896-0A5D-4188-B516-B1FFABE3B71D}" type="pres">
      <dgm:prSet presAssocID="{9E09F44F-ACA2-419D-8DBA-5E52F0399075}" presName="horz1" presStyleCnt="0"/>
      <dgm:spPr/>
    </dgm:pt>
    <dgm:pt modelId="{24C48B70-F575-4C07-943C-6A00910CE88C}" type="pres">
      <dgm:prSet presAssocID="{9E09F44F-ACA2-419D-8DBA-5E52F0399075}" presName="tx1" presStyleLbl="revTx" presStyleIdx="4" presStyleCnt="6"/>
      <dgm:spPr/>
    </dgm:pt>
    <dgm:pt modelId="{7E5FC051-4773-441F-ABF9-C4B3ED560D56}" type="pres">
      <dgm:prSet presAssocID="{9E09F44F-ACA2-419D-8DBA-5E52F0399075}" presName="vert1" presStyleCnt="0"/>
      <dgm:spPr/>
    </dgm:pt>
    <dgm:pt modelId="{916C4740-866C-4CC3-8C83-7F45CEC61CCB}" type="pres">
      <dgm:prSet presAssocID="{6DBFFEAD-D1D8-408C-BDB1-08BD8CA5F986}" presName="thickLine" presStyleLbl="alignNode1" presStyleIdx="5" presStyleCnt="6"/>
      <dgm:spPr/>
    </dgm:pt>
    <dgm:pt modelId="{69ED5DA2-9906-49F0-8FD9-EE7E5BC1B1D8}" type="pres">
      <dgm:prSet presAssocID="{6DBFFEAD-D1D8-408C-BDB1-08BD8CA5F986}" presName="horz1" presStyleCnt="0"/>
      <dgm:spPr/>
    </dgm:pt>
    <dgm:pt modelId="{30997E35-4150-4B19-8BFF-A8F2C9FF986E}" type="pres">
      <dgm:prSet presAssocID="{6DBFFEAD-D1D8-408C-BDB1-08BD8CA5F986}" presName="tx1" presStyleLbl="revTx" presStyleIdx="5" presStyleCnt="6"/>
      <dgm:spPr/>
    </dgm:pt>
    <dgm:pt modelId="{2099B034-1BEC-45CA-A316-6FFD8DDC578B}" type="pres">
      <dgm:prSet presAssocID="{6DBFFEAD-D1D8-408C-BDB1-08BD8CA5F986}" presName="vert1" presStyleCnt="0"/>
      <dgm:spPr/>
    </dgm:pt>
  </dgm:ptLst>
  <dgm:cxnLst>
    <dgm:cxn modelId="{997E5E19-6042-4F6C-8111-F5C4D51A8002}" srcId="{FEE8CA02-5E60-439E-AEB1-75EA97F9DF39}" destId="{92038E14-03D6-490A-8963-0B1B6F648FCE}" srcOrd="0" destOrd="0" parTransId="{109B0C21-D9CA-4BF7-9A8B-2C55D130D9E9}" sibTransId="{C89EC8C2-BF93-4BBD-BD5A-A0EDC3864218}"/>
    <dgm:cxn modelId="{B9A2AB1D-E2D9-45B7-82A9-978867994E7C}" srcId="{FEE8CA02-5E60-439E-AEB1-75EA97F9DF39}" destId="{9E09F44F-ACA2-419D-8DBA-5E52F0399075}" srcOrd="4" destOrd="0" parTransId="{4EE6756B-D1D3-4DBB-B8D2-97475855D94B}" sibTransId="{510A9A42-97BA-43F1-895E-86F6C5F4176D}"/>
    <dgm:cxn modelId="{CC000E32-AB0B-4C0C-A6F1-1AE2D955E437}" srcId="{FEE8CA02-5E60-439E-AEB1-75EA97F9DF39}" destId="{6DBFFEAD-D1D8-408C-BDB1-08BD8CA5F986}" srcOrd="5" destOrd="0" parTransId="{C2CC8DAE-E948-42E5-91DD-5FD530982941}" sibTransId="{4CE53628-8F94-4AE9-812B-BA8F1B171AD1}"/>
    <dgm:cxn modelId="{26EB4433-28A1-4D62-8A63-AA4E43772793}" type="presOf" srcId="{6DBFFEAD-D1D8-408C-BDB1-08BD8CA5F986}" destId="{30997E35-4150-4B19-8BFF-A8F2C9FF986E}" srcOrd="0" destOrd="0" presId="urn:microsoft.com/office/officeart/2008/layout/LinedList"/>
    <dgm:cxn modelId="{ECD1E574-A364-46DF-94C3-03DD99F5C402}" type="presOf" srcId="{409AD285-4912-410C-BC84-195CF6443134}" destId="{B8557601-6440-4F7D-AA53-5A524B8440AF}" srcOrd="0" destOrd="0" presId="urn:microsoft.com/office/officeart/2008/layout/LinedList"/>
    <dgm:cxn modelId="{01EFF659-3309-411D-BF7E-13F3D119D11F}" type="presOf" srcId="{C47E3BA7-D8EE-49CA-8637-0B07EC1C19CF}" destId="{8C25513D-BAC2-4B3D-8E20-3F9875D0CDBA}" srcOrd="0" destOrd="0" presId="urn:microsoft.com/office/officeart/2008/layout/LinedList"/>
    <dgm:cxn modelId="{40242C9C-A7F5-40C7-AD87-E9768A16EB35}" type="presOf" srcId="{92038E14-03D6-490A-8963-0B1B6F648FCE}" destId="{D28C6202-BC57-4018-8CD6-52727A9980EA}" srcOrd="0" destOrd="0" presId="urn:microsoft.com/office/officeart/2008/layout/LinedList"/>
    <dgm:cxn modelId="{869149AA-8C62-4709-A41F-73584E34C5D4}" srcId="{FEE8CA02-5E60-439E-AEB1-75EA97F9DF39}" destId="{B46D5C51-9F94-4F3D-A347-9C98903B9BA3}" srcOrd="3" destOrd="0" parTransId="{7B802FBB-CC57-446B-BC69-95906961F119}" sibTransId="{DA4C06C9-015C-4276-AEDF-E48B437F2300}"/>
    <dgm:cxn modelId="{5FF26CAF-A591-4CAD-A0DB-EA51D4379814}" type="presOf" srcId="{9E09F44F-ACA2-419D-8DBA-5E52F0399075}" destId="{24C48B70-F575-4C07-943C-6A00910CE88C}" srcOrd="0" destOrd="0" presId="urn:microsoft.com/office/officeart/2008/layout/LinedList"/>
    <dgm:cxn modelId="{F0C0DABE-84DC-4C2A-8041-BFB0EE3F4FF5}" srcId="{FEE8CA02-5E60-439E-AEB1-75EA97F9DF39}" destId="{C47E3BA7-D8EE-49CA-8637-0B07EC1C19CF}" srcOrd="1" destOrd="0" parTransId="{8368D645-E501-46C9-934E-BC77E560D87C}" sibTransId="{2B444D61-4D7C-47F7-9D78-5363682A16B4}"/>
    <dgm:cxn modelId="{471829C4-6EE2-4BFE-A78C-E6D20761CC36}" type="presOf" srcId="{FEE8CA02-5E60-439E-AEB1-75EA97F9DF39}" destId="{800F1AAC-26C3-44C3-BCC1-E908846F8D57}" srcOrd="0" destOrd="0" presId="urn:microsoft.com/office/officeart/2008/layout/LinedList"/>
    <dgm:cxn modelId="{B32426E8-9AC9-4EE7-9219-BB8A971DE94A}" type="presOf" srcId="{B46D5C51-9F94-4F3D-A347-9C98903B9BA3}" destId="{139CA880-D403-4D40-B7E6-FD8CFE65EF90}" srcOrd="0" destOrd="0" presId="urn:microsoft.com/office/officeart/2008/layout/LinedList"/>
    <dgm:cxn modelId="{844752EE-CAFE-40CC-A401-1F5DA8132C4D}" srcId="{FEE8CA02-5E60-439E-AEB1-75EA97F9DF39}" destId="{409AD285-4912-410C-BC84-195CF6443134}" srcOrd="2" destOrd="0" parTransId="{1A15D5F9-91FB-493A-ACC9-1374B6BE2468}" sibTransId="{2C2514B7-A6AB-442F-B188-07213959D5E6}"/>
    <dgm:cxn modelId="{CBC0253B-3287-43D6-B4B2-8882135EA9DA}" type="presParOf" srcId="{800F1AAC-26C3-44C3-BCC1-E908846F8D57}" destId="{BA7612F7-E7EA-4755-86E0-976603F3870F}" srcOrd="0" destOrd="0" presId="urn:microsoft.com/office/officeart/2008/layout/LinedList"/>
    <dgm:cxn modelId="{0E515393-7B4F-46FA-A20C-E91F6C4C5319}" type="presParOf" srcId="{800F1AAC-26C3-44C3-BCC1-E908846F8D57}" destId="{2EE3EF30-3E2D-4B1D-89B0-65C800AD7422}" srcOrd="1" destOrd="0" presId="urn:microsoft.com/office/officeart/2008/layout/LinedList"/>
    <dgm:cxn modelId="{711926EB-0015-4B4B-8587-A1DD29989FCE}" type="presParOf" srcId="{2EE3EF30-3E2D-4B1D-89B0-65C800AD7422}" destId="{D28C6202-BC57-4018-8CD6-52727A9980EA}" srcOrd="0" destOrd="0" presId="urn:microsoft.com/office/officeart/2008/layout/LinedList"/>
    <dgm:cxn modelId="{CD4BB760-0AF3-4C44-A641-6C47A6FFF242}" type="presParOf" srcId="{2EE3EF30-3E2D-4B1D-89B0-65C800AD7422}" destId="{FBED455B-61A7-463D-9702-A9E539926797}" srcOrd="1" destOrd="0" presId="urn:microsoft.com/office/officeart/2008/layout/LinedList"/>
    <dgm:cxn modelId="{DEAA256D-2797-4F7C-B272-D5762C056BC0}" type="presParOf" srcId="{800F1AAC-26C3-44C3-BCC1-E908846F8D57}" destId="{DF23474B-D8CF-4A75-85F8-0EEDB3C24B5B}" srcOrd="2" destOrd="0" presId="urn:microsoft.com/office/officeart/2008/layout/LinedList"/>
    <dgm:cxn modelId="{99EE1747-63A5-4C07-BBEB-B93AFAF92E18}" type="presParOf" srcId="{800F1AAC-26C3-44C3-BCC1-E908846F8D57}" destId="{3084D4D1-CD25-4084-BF49-8DCFA3020F04}" srcOrd="3" destOrd="0" presId="urn:microsoft.com/office/officeart/2008/layout/LinedList"/>
    <dgm:cxn modelId="{7F047753-393D-49B9-AD67-1C9C13EA03FF}" type="presParOf" srcId="{3084D4D1-CD25-4084-BF49-8DCFA3020F04}" destId="{8C25513D-BAC2-4B3D-8E20-3F9875D0CDBA}" srcOrd="0" destOrd="0" presId="urn:microsoft.com/office/officeart/2008/layout/LinedList"/>
    <dgm:cxn modelId="{BBBBC4A8-A85E-4B10-B29C-C08CB7CA1B57}" type="presParOf" srcId="{3084D4D1-CD25-4084-BF49-8DCFA3020F04}" destId="{EC8C6236-5044-4CD6-BBCB-6A03A82846DA}" srcOrd="1" destOrd="0" presId="urn:microsoft.com/office/officeart/2008/layout/LinedList"/>
    <dgm:cxn modelId="{B2782EBC-7186-44CC-91B6-8F08499469D8}" type="presParOf" srcId="{800F1AAC-26C3-44C3-BCC1-E908846F8D57}" destId="{8CA0EDC9-D595-4D98-8D35-AE355BCC08E3}" srcOrd="4" destOrd="0" presId="urn:microsoft.com/office/officeart/2008/layout/LinedList"/>
    <dgm:cxn modelId="{9188BCBF-FB36-4ACD-AC62-08922EFDC62D}" type="presParOf" srcId="{800F1AAC-26C3-44C3-BCC1-E908846F8D57}" destId="{DCE323A9-F757-4ED9-ABEB-B69B2CCF1D99}" srcOrd="5" destOrd="0" presId="urn:microsoft.com/office/officeart/2008/layout/LinedList"/>
    <dgm:cxn modelId="{8F915F6C-BF3B-498C-ABBD-CB4B641B13B6}" type="presParOf" srcId="{DCE323A9-F757-4ED9-ABEB-B69B2CCF1D99}" destId="{B8557601-6440-4F7D-AA53-5A524B8440AF}" srcOrd="0" destOrd="0" presId="urn:microsoft.com/office/officeart/2008/layout/LinedList"/>
    <dgm:cxn modelId="{4B4A56A8-1D94-42AD-9BFB-9569C080C86D}" type="presParOf" srcId="{DCE323A9-F757-4ED9-ABEB-B69B2CCF1D99}" destId="{E4BC0A26-8721-4461-B82F-E3527CC6B617}" srcOrd="1" destOrd="0" presId="urn:microsoft.com/office/officeart/2008/layout/LinedList"/>
    <dgm:cxn modelId="{0A263D21-AAE0-4A5D-A3C6-DEAF82F173B5}" type="presParOf" srcId="{800F1AAC-26C3-44C3-BCC1-E908846F8D57}" destId="{83E9F9D6-CF56-4F02-99C6-956A7D71F19C}" srcOrd="6" destOrd="0" presId="urn:microsoft.com/office/officeart/2008/layout/LinedList"/>
    <dgm:cxn modelId="{3E2AA3F5-5732-4C76-9E92-92D311CE8881}" type="presParOf" srcId="{800F1AAC-26C3-44C3-BCC1-E908846F8D57}" destId="{13C77F25-12B4-4BA9-9095-CBBD73C7F87B}" srcOrd="7" destOrd="0" presId="urn:microsoft.com/office/officeart/2008/layout/LinedList"/>
    <dgm:cxn modelId="{BA8981F8-03A9-47AD-BD58-8381D030AF2C}" type="presParOf" srcId="{13C77F25-12B4-4BA9-9095-CBBD73C7F87B}" destId="{139CA880-D403-4D40-B7E6-FD8CFE65EF90}" srcOrd="0" destOrd="0" presId="urn:microsoft.com/office/officeart/2008/layout/LinedList"/>
    <dgm:cxn modelId="{DB2D6F2D-53FB-4940-BF8E-ED440224E17D}" type="presParOf" srcId="{13C77F25-12B4-4BA9-9095-CBBD73C7F87B}" destId="{99D77704-D271-4232-92A3-050AEBD70906}" srcOrd="1" destOrd="0" presId="urn:microsoft.com/office/officeart/2008/layout/LinedList"/>
    <dgm:cxn modelId="{7B6ACC6B-048E-4B70-AA0E-81FF2367BD7C}" type="presParOf" srcId="{800F1AAC-26C3-44C3-BCC1-E908846F8D57}" destId="{9FEBF403-4403-48DB-BCAC-75FB47E369EC}" srcOrd="8" destOrd="0" presId="urn:microsoft.com/office/officeart/2008/layout/LinedList"/>
    <dgm:cxn modelId="{6ACDB47D-4BB8-436C-8415-E95B6C9FE238}" type="presParOf" srcId="{800F1AAC-26C3-44C3-BCC1-E908846F8D57}" destId="{9B908896-0A5D-4188-B516-B1FFABE3B71D}" srcOrd="9" destOrd="0" presId="urn:microsoft.com/office/officeart/2008/layout/LinedList"/>
    <dgm:cxn modelId="{A95C00C9-8E12-425F-BFF0-692E2D452770}" type="presParOf" srcId="{9B908896-0A5D-4188-B516-B1FFABE3B71D}" destId="{24C48B70-F575-4C07-943C-6A00910CE88C}" srcOrd="0" destOrd="0" presId="urn:microsoft.com/office/officeart/2008/layout/LinedList"/>
    <dgm:cxn modelId="{6A2F9B8F-8CF4-427F-979A-84B6B079BA09}" type="presParOf" srcId="{9B908896-0A5D-4188-B516-B1FFABE3B71D}" destId="{7E5FC051-4773-441F-ABF9-C4B3ED560D56}" srcOrd="1" destOrd="0" presId="urn:microsoft.com/office/officeart/2008/layout/LinedList"/>
    <dgm:cxn modelId="{BC057A4D-7489-42E2-BF58-626985969128}" type="presParOf" srcId="{800F1AAC-26C3-44C3-BCC1-E908846F8D57}" destId="{916C4740-866C-4CC3-8C83-7F45CEC61CCB}" srcOrd="10" destOrd="0" presId="urn:microsoft.com/office/officeart/2008/layout/LinedList"/>
    <dgm:cxn modelId="{A016AFBE-CEB4-44D9-A9EA-077A3EC690FA}" type="presParOf" srcId="{800F1AAC-26C3-44C3-BCC1-E908846F8D57}" destId="{69ED5DA2-9906-49F0-8FD9-EE7E5BC1B1D8}" srcOrd="11" destOrd="0" presId="urn:microsoft.com/office/officeart/2008/layout/LinedList"/>
    <dgm:cxn modelId="{2C5F980C-D7BE-4871-9296-1342D481366D}" type="presParOf" srcId="{69ED5DA2-9906-49F0-8FD9-EE7E5BC1B1D8}" destId="{30997E35-4150-4B19-8BFF-A8F2C9FF986E}" srcOrd="0" destOrd="0" presId="urn:microsoft.com/office/officeart/2008/layout/LinedList"/>
    <dgm:cxn modelId="{E5B15E3D-95AC-4FCC-9C0C-C0E2549A1EB2}" type="presParOf" srcId="{69ED5DA2-9906-49F0-8FD9-EE7E5BC1B1D8}" destId="{2099B034-1BEC-45CA-A316-6FFD8DDC578B}"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45EF2D-7BFB-45E8-B163-BF72956DD04A}"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D5C37E6C-FDED-4A75-8EB5-53908F1FF43E}">
      <dgm:prSet/>
      <dgm:spPr/>
      <dgm:t>
        <a:bodyPr/>
        <a:lstStyle/>
        <a:p>
          <a:r>
            <a:rPr lang="en-US" b="1"/>
            <a:t>Patient profile </a:t>
          </a:r>
          <a:endParaRPr lang="en-US"/>
        </a:p>
      </dgm:t>
    </dgm:pt>
    <dgm:pt modelId="{E3E02EB1-04C2-411F-B3EB-75F635E5AF57}" type="parTrans" cxnId="{5A453030-30DA-43EA-9F61-65B840CED607}">
      <dgm:prSet/>
      <dgm:spPr/>
      <dgm:t>
        <a:bodyPr/>
        <a:lstStyle/>
        <a:p>
          <a:endParaRPr lang="en-US"/>
        </a:p>
      </dgm:t>
    </dgm:pt>
    <dgm:pt modelId="{33941057-913F-418A-A098-2AFC038664A5}" type="sibTrans" cxnId="{5A453030-30DA-43EA-9F61-65B840CED607}">
      <dgm:prSet/>
      <dgm:spPr/>
      <dgm:t>
        <a:bodyPr/>
        <a:lstStyle/>
        <a:p>
          <a:endParaRPr lang="en-US"/>
        </a:p>
      </dgm:t>
    </dgm:pt>
    <dgm:pt modelId="{3F410854-4BC9-4306-83F9-F8E19CF21F4E}">
      <dgm:prSet/>
      <dgm:spPr/>
      <dgm:t>
        <a:bodyPr/>
        <a:lstStyle/>
        <a:p>
          <a:r>
            <a:rPr lang="en-US" b="1"/>
            <a:t>Diabetic History</a:t>
          </a:r>
          <a:endParaRPr lang="en-US"/>
        </a:p>
      </dgm:t>
    </dgm:pt>
    <dgm:pt modelId="{5A3055FE-7618-4EAB-9524-8682B0DD5A1C}" type="parTrans" cxnId="{E3A9FD46-6BAC-4F78-A06E-7DA33F327473}">
      <dgm:prSet/>
      <dgm:spPr/>
      <dgm:t>
        <a:bodyPr/>
        <a:lstStyle/>
        <a:p>
          <a:endParaRPr lang="en-US"/>
        </a:p>
      </dgm:t>
    </dgm:pt>
    <dgm:pt modelId="{850DF5E0-12AB-44BC-8357-5A1219C214A7}" type="sibTrans" cxnId="{E3A9FD46-6BAC-4F78-A06E-7DA33F327473}">
      <dgm:prSet/>
      <dgm:spPr/>
      <dgm:t>
        <a:bodyPr/>
        <a:lstStyle/>
        <a:p>
          <a:endParaRPr lang="en-US"/>
        </a:p>
      </dgm:t>
    </dgm:pt>
    <dgm:pt modelId="{E134BE1C-E3E9-4EFD-9F73-0DCCDEBCF41B}">
      <dgm:prSet/>
      <dgm:spPr/>
      <dgm:t>
        <a:bodyPr/>
        <a:lstStyle/>
        <a:p>
          <a:r>
            <a:rPr lang="ar-SA" b="1" dirty="0" err="1"/>
            <a:t>Duration</a:t>
          </a:r>
          <a:r>
            <a:rPr lang="ar-SA" b="1" dirty="0"/>
            <a:t> </a:t>
          </a:r>
          <a:r>
            <a:rPr lang="ar-SA" b="1" dirty="0" err="1"/>
            <a:t>of</a:t>
          </a:r>
          <a:r>
            <a:rPr lang="ar-SA" b="1" dirty="0"/>
            <a:t> </a:t>
          </a:r>
          <a:r>
            <a:rPr lang="ar-SA" b="1" dirty="0" err="1"/>
            <a:t>diabetes</a:t>
          </a:r>
          <a:endParaRPr lang="en-US" dirty="0"/>
        </a:p>
      </dgm:t>
    </dgm:pt>
    <dgm:pt modelId="{3ECDC803-BC92-4AB0-B300-A0C0B72A90E9}" type="parTrans" cxnId="{DC0EC272-055B-48DA-BC3E-AF54C3008C5F}">
      <dgm:prSet/>
      <dgm:spPr/>
      <dgm:t>
        <a:bodyPr/>
        <a:lstStyle/>
        <a:p>
          <a:endParaRPr lang="en-US"/>
        </a:p>
      </dgm:t>
    </dgm:pt>
    <dgm:pt modelId="{B40DFC5C-A5DD-4A12-A92B-C9FC34D44B12}" type="sibTrans" cxnId="{DC0EC272-055B-48DA-BC3E-AF54C3008C5F}">
      <dgm:prSet/>
      <dgm:spPr/>
      <dgm:t>
        <a:bodyPr/>
        <a:lstStyle/>
        <a:p>
          <a:endParaRPr lang="en-US"/>
        </a:p>
      </dgm:t>
    </dgm:pt>
    <dgm:pt modelId="{4F5736AD-E724-4017-BD86-C40B50FF50CD}">
      <dgm:prSet/>
      <dgm:spPr/>
      <dgm:t>
        <a:bodyPr/>
        <a:lstStyle/>
        <a:p>
          <a:r>
            <a:rPr lang="ar-SA" b="1" dirty="0" err="1"/>
            <a:t>Type</a:t>
          </a:r>
          <a:r>
            <a:rPr lang="ar-SA" b="1" dirty="0"/>
            <a:t> </a:t>
          </a:r>
          <a:r>
            <a:rPr lang="ar-SA" b="1" dirty="0" err="1"/>
            <a:t>of</a:t>
          </a:r>
          <a:r>
            <a:rPr lang="ar-SA" b="1" dirty="0"/>
            <a:t> </a:t>
          </a:r>
          <a:r>
            <a:rPr lang="ar-SA" b="1" dirty="0" err="1"/>
            <a:t>treatment</a:t>
          </a:r>
          <a:r>
            <a:rPr lang="ar-SA" b="1" dirty="0"/>
            <a:t> </a:t>
          </a:r>
          <a:endParaRPr lang="en-US" dirty="0"/>
        </a:p>
      </dgm:t>
    </dgm:pt>
    <dgm:pt modelId="{1B718E8C-3A02-4095-9BE6-05D7B9AFF665}" type="parTrans" cxnId="{C235BD03-147F-426A-9F79-F20290045ADE}">
      <dgm:prSet/>
      <dgm:spPr/>
      <dgm:t>
        <a:bodyPr/>
        <a:lstStyle/>
        <a:p>
          <a:endParaRPr lang="en-US"/>
        </a:p>
      </dgm:t>
    </dgm:pt>
    <dgm:pt modelId="{FF9FA096-C4B2-4D0F-9C00-5CA44583E6D4}" type="sibTrans" cxnId="{C235BD03-147F-426A-9F79-F20290045ADE}">
      <dgm:prSet/>
      <dgm:spPr/>
      <dgm:t>
        <a:bodyPr/>
        <a:lstStyle/>
        <a:p>
          <a:endParaRPr lang="en-US"/>
        </a:p>
      </dgm:t>
    </dgm:pt>
    <dgm:pt modelId="{9F638B85-797F-409C-86F2-BE6F8793957A}">
      <dgm:prSet/>
      <dgm:spPr/>
      <dgm:t>
        <a:bodyPr/>
        <a:lstStyle/>
        <a:p>
          <a:r>
            <a:rPr lang="ar-SA" b="1" dirty="0" err="1"/>
            <a:t>Diabetes</a:t>
          </a:r>
          <a:r>
            <a:rPr lang="ar-SA" b="1" dirty="0"/>
            <a:t> </a:t>
          </a:r>
          <a:r>
            <a:rPr lang="ar-SA" b="1" dirty="0" err="1"/>
            <a:t>complications:Renal</a:t>
          </a:r>
          <a:r>
            <a:rPr lang="ar-SA" b="1" dirty="0"/>
            <a:t> </a:t>
          </a:r>
          <a:r>
            <a:rPr lang="ar-SA" b="1" dirty="0" err="1"/>
            <a:t>insufficiency</a:t>
          </a:r>
          <a:r>
            <a:rPr lang="ar-SA" b="1" dirty="0"/>
            <a:t>, </a:t>
          </a:r>
          <a:r>
            <a:rPr lang="ar-SA" b="1" dirty="0" err="1"/>
            <a:t>visual</a:t>
          </a:r>
          <a:r>
            <a:rPr lang="ar-SA" b="1" dirty="0"/>
            <a:t> </a:t>
          </a:r>
          <a:r>
            <a:rPr lang="ar-SA" b="1" dirty="0" err="1"/>
            <a:t>impairment</a:t>
          </a:r>
          <a:endParaRPr lang="en-US" dirty="0"/>
        </a:p>
      </dgm:t>
    </dgm:pt>
    <dgm:pt modelId="{6E5B5024-0C57-48B4-9533-938C8797B0CF}" type="parTrans" cxnId="{7AEF48DE-2148-4834-A447-2B3E9E7214AB}">
      <dgm:prSet/>
      <dgm:spPr/>
      <dgm:t>
        <a:bodyPr/>
        <a:lstStyle/>
        <a:p>
          <a:endParaRPr lang="en-US"/>
        </a:p>
      </dgm:t>
    </dgm:pt>
    <dgm:pt modelId="{C0BF46C8-29E3-45B6-B527-5056BCDA42F4}" type="sibTrans" cxnId="{7AEF48DE-2148-4834-A447-2B3E9E7214AB}">
      <dgm:prSet/>
      <dgm:spPr/>
      <dgm:t>
        <a:bodyPr/>
        <a:lstStyle/>
        <a:p>
          <a:endParaRPr lang="en-US"/>
        </a:p>
      </dgm:t>
    </dgm:pt>
    <dgm:pt modelId="{54CC4B14-18D9-4AC1-91F8-DA8F32A9AB6F}">
      <dgm:prSet/>
      <dgm:spPr/>
      <dgm:t>
        <a:bodyPr/>
        <a:lstStyle/>
        <a:p>
          <a:r>
            <a:rPr lang="en-US"/>
            <a:t>Previous ulcer or amputation </a:t>
          </a:r>
        </a:p>
      </dgm:t>
    </dgm:pt>
    <dgm:pt modelId="{F798BABB-62A4-43F5-84DA-246BDDE471A5}" type="parTrans" cxnId="{C6EF89FC-DC76-4B54-9EFD-FF2B6A913557}">
      <dgm:prSet/>
      <dgm:spPr/>
      <dgm:t>
        <a:bodyPr/>
        <a:lstStyle/>
        <a:p>
          <a:endParaRPr lang="en-US"/>
        </a:p>
      </dgm:t>
    </dgm:pt>
    <dgm:pt modelId="{5CE3CAC4-D9A9-41DF-88B7-8BD86F38584B}" type="sibTrans" cxnId="{C6EF89FC-DC76-4B54-9EFD-FF2B6A913557}">
      <dgm:prSet/>
      <dgm:spPr/>
      <dgm:t>
        <a:bodyPr/>
        <a:lstStyle/>
        <a:p>
          <a:endParaRPr lang="en-US"/>
        </a:p>
      </dgm:t>
    </dgm:pt>
    <dgm:pt modelId="{4EA97808-5FAA-4DD9-B027-860D1D0672C9}">
      <dgm:prSet/>
      <dgm:spPr/>
      <dgm:t>
        <a:bodyPr/>
        <a:lstStyle/>
        <a:p>
          <a:r>
            <a:rPr lang="en-US"/>
            <a:t>Symptoms of peripheral neuropathy </a:t>
          </a:r>
          <a:r>
            <a:rPr lang="ar-SA"/>
            <a:t>:</a:t>
          </a:r>
          <a:endParaRPr lang="en-US"/>
        </a:p>
      </dgm:t>
    </dgm:pt>
    <dgm:pt modelId="{D299EC09-AC9D-4D8D-A1C4-6F187210B5AB}" type="parTrans" cxnId="{45F8F403-0E8E-4F19-A405-DBEA4404BC6A}">
      <dgm:prSet/>
      <dgm:spPr/>
      <dgm:t>
        <a:bodyPr/>
        <a:lstStyle/>
        <a:p>
          <a:endParaRPr lang="en-US"/>
        </a:p>
      </dgm:t>
    </dgm:pt>
    <dgm:pt modelId="{9F0EDBE0-DB3E-48E3-8B7A-7D27FC610A5F}" type="sibTrans" cxnId="{45F8F403-0E8E-4F19-A405-DBEA4404BC6A}">
      <dgm:prSet/>
      <dgm:spPr/>
      <dgm:t>
        <a:bodyPr/>
        <a:lstStyle/>
        <a:p>
          <a:endParaRPr lang="en-US"/>
        </a:p>
      </dgm:t>
    </dgm:pt>
    <dgm:pt modelId="{5A66A854-7436-4F7F-BD6D-FB200AFA0162}">
      <dgm:prSet/>
      <dgm:spPr/>
      <dgm:t>
        <a:bodyPr/>
        <a:lstStyle/>
        <a:p>
          <a:r>
            <a:rPr lang="ar-SA" b="1"/>
            <a:t>Neuropatic symptoms:Burning or shooting pain, electrical or sharp sensations , numbness</a:t>
          </a:r>
          <a:endParaRPr lang="en-US"/>
        </a:p>
      </dgm:t>
    </dgm:pt>
    <dgm:pt modelId="{ED339AAF-4731-4E1E-940D-7A4A58C3BE1D}" type="parTrans" cxnId="{25ED525C-19B5-4A4B-A7EE-A50A421C4165}">
      <dgm:prSet/>
      <dgm:spPr/>
      <dgm:t>
        <a:bodyPr/>
        <a:lstStyle/>
        <a:p>
          <a:endParaRPr lang="en-US"/>
        </a:p>
      </dgm:t>
    </dgm:pt>
    <dgm:pt modelId="{8D0C0011-CBE0-4753-A00B-A02C9B7009CF}" type="sibTrans" cxnId="{25ED525C-19B5-4A4B-A7EE-A50A421C4165}">
      <dgm:prSet/>
      <dgm:spPr/>
      <dgm:t>
        <a:bodyPr/>
        <a:lstStyle/>
        <a:p>
          <a:endParaRPr lang="en-US"/>
        </a:p>
      </dgm:t>
    </dgm:pt>
    <dgm:pt modelId="{689C3B5B-9340-4566-9F9E-4D6FA7F0E4F4}">
      <dgm:prSet/>
      <dgm:spPr/>
      <dgm:t>
        <a:bodyPr/>
        <a:lstStyle/>
        <a:p>
          <a:r>
            <a:rPr lang="en-US" b="1" dirty="0"/>
            <a:t>Symptom</a:t>
          </a:r>
          <a:r>
            <a:rPr lang="ar-SA" b="1" dirty="0"/>
            <a:t>s</a:t>
          </a:r>
          <a:r>
            <a:rPr lang="en-US" b="1" dirty="0"/>
            <a:t> of peripheral vascular /ischemic problem</a:t>
          </a:r>
          <a:r>
            <a:rPr lang="ar-SA" b="1" dirty="0"/>
            <a:t>:</a:t>
          </a:r>
          <a:endParaRPr lang="en-US" dirty="0"/>
        </a:p>
      </dgm:t>
    </dgm:pt>
    <dgm:pt modelId="{42D21675-F19A-4803-AAF3-083D732475BD}" type="parTrans" cxnId="{1762F300-722F-4C67-ADBA-894CECE2E910}">
      <dgm:prSet/>
      <dgm:spPr/>
      <dgm:t>
        <a:bodyPr/>
        <a:lstStyle/>
        <a:p>
          <a:endParaRPr lang="en-US"/>
        </a:p>
      </dgm:t>
    </dgm:pt>
    <dgm:pt modelId="{39AFC7DD-0F68-4E68-9D04-D19A76713B77}" type="sibTrans" cxnId="{1762F300-722F-4C67-ADBA-894CECE2E910}">
      <dgm:prSet/>
      <dgm:spPr/>
      <dgm:t>
        <a:bodyPr/>
        <a:lstStyle/>
        <a:p>
          <a:endParaRPr lang="en-US"/>
        </a:p>
      </dgm:t>
    </dgm:pt>
    <dgm:pt modelId="{96668E4F-B9DD-4D15-8D4F-AC41C93C91DC}">
      <dgm:prSet/>
      <dgm:spPr/>
      <dgm:t>
        <a:bodyPr/>
        <a:lstStyle/>
        <a:p>
          <a:r>
            <a:rPr lang="af-ZA" b="1"/>
            <a:t>C</a:t>
          </a:r>
          <a:r>
            <a:rPr lang="ar-SA" b="1"/>
            <a:t>laudication</a:t>
          </a:r>
          <a:endParaRPr lang="en-US"/>
        </a:p>
      </dgm:t>
    </dgm:pt>
    <dgm:pt modelId="{5D783A19-D8D8-486A-8082-968DD9191B07}" type="parTrans" cxnId="{617CD609-174A-4985-90A2-CFFB4CD18A90}">
      <dgm:prSet/>
      <dgm:spPr/>
      <dgm:t>
        <a:bodyPr/>
        <a:lstStyle/>
        <a:p>
          <a:endParaRPr lang="en-US"/>
        </a:p>
      </dgm:t>
    </dgm:pt>
    <dgm:pt modelId="{CDDCAD9B-42EC-46B6-87FF-E0A53B93A7A8}" type="sibTrans" cxnId="{617CD609-174A-4985-90A2-CFFB4CD18A90}">
      <dgm:prSet/>
      <dgm:spPr/>
      <dgm:t>
        <a:bodyPr/>
        <a:lstStyle/>
        <a:p>
          <a:endParaRPr lang="en-US"/>
        </a:p>
      </dgm:t>
    </dgm:pt>
    <dgm:pt modelId="{4230CC18-FACC-4084-A2E1-FBB407D9580C}">
      <dgm:prSet/>
      <dgm:spPr/>
      <dgm:t>
        <a:bodyPr/>
        <a:lstStyle/>
        <a:p>
          <a:r>
            <a:rPr lang="ar-SA" b="1"/>
            <a:t>Rest pain</a:t>
          </a:r>
          <a:endParaRPr lang="en-US"/>
        </a:p>
      </dgm:t>
    </dgm:pt>
    <dgm:pt modelId="{E82B4276-1E48-47CB-AE2F-93FEC5C8738F}" type="parTrans" cxnId="{E0EF98CB-A3CA-4B20-B7D1-2D3278B64FF0}">
      <dgm:prSet/>
      <dgm:spPr/>
      <dgm:t>
        <a:bodyPr/>
        <a:lstStyle/>
        <a:p>
          <a:endParaRPr lang="en-US"/>
        </a:p>
      </dgm:t>
    </dgm:pt>
    <dgm:pt modelId="{90BFAB45-385E-4115-8A22-9BC33A15A5D7}" type="sibTrans" cxnId="{E0EF98CB-A3CA-4B20-B7D1-2D3278B64FF0}">
      <dgm:prSet/>
      <dgm:spPr/>
      <dgm:t>
        <a:bodyPr/>
        <a:lstStyle/>
        <a:p>
          <a:endParaRPr lang="en-US"/>
        </a:p>
      </dgm:t>
    </dgm:pt>
    <dgm:pt modelId="{FA2D4747-E729-4E3C-A40D-B42B7DAF8483}">
      <dgm:prSet/>
      <dgm:spPr/>
      <dgm:t>
        <a:bodyPr/>
        <a:lstStyle/>
        <a:p>
          <a:r>
            <a:rPr lang="ar-SA" b="1"/>
            <a:t>Nonhealing ulcer </a:t>
          </a:r>
          <a:endParaRPr lang="en-US"/>
        </a:p>
      </dgm:t>
    </dgm:pt>
    <dgm:pt modelId="{87796BFC-CD2E-4FB9-BD2B-E169A72815F3}" type="parTrans" cxnId="{33E7D724-E98B-4AC1-8397-721213A47A68}">
      <dgm:prSet/>
      <dgm:spPr/>
      <dgm:t>
        <a:bodyPr/>
        <a:lstStyle/>
        <a:p>
          <a:endParaRPr lang="en-US"/>
        </a:p>
      </dgm:t>
    </dgm:pt>
    <dgm:pt modelId="{A4F30443-BEC6-4FF0-87C0-9D6F79497C31}" type="sibTrans" cxnId="{33E7D724-E98B-4AC1-8397-721213A47A68}">
      <dgm:prSet/>
      <dgm:spPr/>
      <dgm:t>
        <a:bodyPr/>
        <a:lstStyle/>
        <a:p>
          <a:endParaRPr lang="en-US"/>
        </a:p>
      </dgm:t>
    </dgm:pt>
    <dgm:pt modelId="{54450C2B-CCE4-4E44-AAC1-314A08F462EB}">
      <dgm:prSet/>
      <dgm:spPr/>
      <dgm:t>
        <a:bodyPr/>
        <a:lstStyle/>
        <a:p>
          <a:r>
            <a:rPr lang="en-US" b="1" dirty="0"/>
            <a:t>Contributing factor </a:t>
          </a:r>
          <a:endParaRPr lang="en-US" dirty="0"/>
        </a:p>
      </dgm:t>
    </dgm:pt>
    <dgm:pt modelId="{29E98B66-8B5A-4739-B2A9-185F94560F2E}" type="parTrans" cxnId="{90B02F30-EB86-4A81-8CD8-D94D6D4143EB}">
      <dgm:prSet/>
      <dgm:spPr/>
      <dgm:t>
        <a:bodyPr/>
        <a:lstStyle/>
        <a:p>
          <a:endParaRPr lang="en-US"/>
        </a:p>
      </dgm:t>
    </dgm:pt>
    <dgm:pt modelId="{CE864E93-F445-4518-B6B9-4A610093B591}" type="sibTrans" cxnId="{90B02F30-EB86-4A81-8CD8-D94D6D4143EB}">
      <dgm:prSet/>
      <dgm:spPr/>
      <dgm:t>
        <a:bodyPr/>
        <a:lstStyle/>
        <a:p>
          <a:endParaRPr lang="en-US"/>
        </a:p>
      </dgm:t>
    </dgm:pt>
    <dgm:pt modelId="{F68173EB-74C3-4DD7-9815-11ED7338E70A}">
      <dgm:prSet/>
      <dgm:spPr/>
      <dgm:t>
        <a:bodyPr/>
        <a:lstStyle/>
        <a:p>
          <a:r>
            <a:rPr lang="en-US" b="1"/>
            <a:t>Current ulcer </a:t>
          </a:r>
          <a:endParaRPr lang="en-US"/>
        </a:p>
      </dgm:t>
    </dgm:pt>
    <dgm:pt modelId="{F9ED35BC-5B9F-40E3-A03F-68CD07140810}" type="parTrans" cxnId="{AAA93409-CB13-463F-A2E1-ED5F7A4346D5}">
      <dgm:prSet/>
      <dgm:spPr/>
      <dgm:t>
        <a:bodyPr/>
        <a:lstStyle/>
        <a:p>
          <a:endParaRPr lang="en-US"/>
        </a:p>
      </dgm:t>
    </dgm:pt>
    <dgm:pt modelId="{E342F759-8A57-45B9-A7CC-B88320272CAF}" type="sibTrans" cxnId="{AAA93409-CB13-463F-A2E1-ED5F7A4346D5}">
      <dgm:prSet/>
      <dgm:spPr/>
      <dgm:t>
        <a:bodyPr/>
        <a:lstStyle/>
        <a:p>
          <a:endParaRPr lang="en-US"/>
        </a:p>
      </dgm:t>
    </dgm:pt>
    <dgm:pt modelId="{6CBC4755-5960-4C13-BEEA-E85424D9EA9B}">
      <dgm:prSet/>
      <dgm:spPr/>
      <dgm:t>
        <a:bodyPr/>
        <a:lstStyle/>
        <a:p>
          <a:r>
            <a:rPr lang="en-US" i="1"/>
            <a:t>☆When and how was the ulcer first noticed ?</a:t>
          </a:r>
          <a:endParaRPr lang="en-US"/>
        </a:p>
      </dgm:t>
    </dgm:pt>
    <dgm:pt modelId="{F29187D2-73AE-41B8-9C0F-03E5BD516AB0}" type="parTrans" cxnId="{2F4FADF0-90D5-41D0-9D8C-34F92DFBCA97}">
      <dgm:prSet/>
      <dgm:spPr/>
      <dgm:t>
        <a:bodyPr/>
        <a:lstStyle/>
        <a:p>
          <a:endParaRPr lang="en-US"/>
        </a:p>
      </dgm:t>
    </dgm:pt>
    <dgm:pt modelId="{EC700EA6-74A5-496E-95A4-8EE8A326CA44}" type="sibTrans" cxnId="{2F4FADF0-90D5-41D0-9D8C-34F92DFBCA97}">
      <dgm:prSet/>
      <dgm:spPr/>
      <dgm:t>
        <a:bodyPr/>
        <a:lstStyle/>
        <a:p>
          <a:endParaRPr lang="en-US"/>
        </a:p>
      </dgm:t>
    </dgm:pt>
    <dgm:pt modelId="{0C0B8409-E748-4548-9252-31A94B32106B}">
      <dgm:prSet/>
      <dgm:spPr/>
      <dgm:t>
        <a:bodyPr/>
        <a:lstStyle/>
        <a:p>
          <a:r>
            <a:rPr lang="en-US" i="1"/>
            <a:t>☆Pain</a:t>
          </a:r>
          <a:endParaRPr lang="en-US"/>
        </a:p>
      </dgm:t>
    </dgm:pt>
    <dgm:pt modelId="{00869E7D-3321-47CE-B1C9-5FF1C480C3A6}" type="parTrans" cxnId="{648D2F75-9327-4145-91FA-CB58443C99EA}">
      <dgm:prSet/>
      <dgm:spPr/>
      <dgm:t>
        <a:bodyPr/>
        <a:lstStyle/>
        <a:p>
          <a:endParaRPr lang="en-US"/>
        </a:p>
      </dgm:t>
    </dgm:pt>
    <dgm:pt modelId="{617E6DB4-18CE-452A-B3DE-6347AAFE8AA3}" type="sibTrans" cxnId="{648D2F75-9327-4145-91FA-CB58443C99EA}">
      <dgm:prSet/>
      <dgm:spPr/>
      <dgm:t>
        <a:bodyPr/>
        <a:lstStyle/>
        <a:p>
          <a:endParaRPr lang="en-US"/>
        </a:p>
      </dgm:t>
    </dgm:pt>
    <dgm:pt modelId="{19F0862D-54DF-426F-B013-9413AA268C39}">
      <dgm:prSet/>
      <dgm:spPr/>
      <dgm:t>
        <a:bodyPr/>
        <a:lstStyle/>
        <a:p>
          <a:r>
            <a:rPr lang="en-US" i="1"/>
            <a:t>☆Discharge </a:t>
          </a:r>
          <a:endParaRPr lang="en-US"/>
        </a:p>
      </dgm:t>
    </dgm:pt>
    <dgm:pt modelId="{EABB7BE3-DF57-4DB4-AF1E-4CCD1ADC5384}" type="parTrans" cxnId="{B9E427F2-BAEE-42EB-9E74-038CFE052834}">
      <dgm:prSet/>
      <dgm:spPr/>
      <dgm:t>
        <a:bodyPr/>
        <a:lstStyle/>
        <a:p>
          <a:endParaRPr lang="en-US"/>
        </a:p>
      </dgm:t>
    </dgm:pt>
    <dgm:pt modelId="{FB13599D-33DB-4840-B8C4-1FA8F8533180}" type="sibTrans" cxnId="{B9E427F2-BAEE-42EB-9E74-038CFE052834}">
      <dgm:prSet/>
      <dgm:spPr/>
      <dgm:t>
        <a:bodyPr/>
        <a:lstStyle/>
        <a:p>
          <a:endParaRPr lang="en-US"/>
        </a:p>
      </dgm:t>
    </dgm:pt>
    <dgm:pt modelId="{F4A1B675-04CB-4008-8202-5E32433855EF}">
      <dgm:prSet/>
      <dgm:spPr/>
      <dgm:t>
        <a:bodyPr/>
        <a:lstStyle/>
        <a:p>
          <a:r>
            <a:rPr lang="en-US" i="1"/>
            <a:t>☆Progression : How t</a:t>
          </a:r>
          <a:r>
            <a:rPr lang="ar-SA" i="1"/>
            <a:t>h</a:t>
          </a:r>
          <a:r>
            <a:rPr lang="en-US" i="1"/>
            <a:t>e ulcer change in size ,depth,shape….</a:t>
          </a:r>
          <a:endParaRPr lang="en-US"/>
        </a:p>
      </dgm:t>
    </dgm:pt>
    <dgm:pt modelId="{D5E132A5-5B20-4B99-92AB-D13935BE6659}" type="parTrans" cxnId="{A55EAA57-32EF-45F3-9C03-AEBCFEBCDB77}">
      <dgm:prSet/>
      <dgm:spPr/>
      <dgm:t>
        <a:bodyPr/>
        <a:lstStyle/>
        <a:p>
          <a:endParaRPr lang="en-US"/>
        </a:p>
      </dgm:t>
    </dgm:pt>
    <dgm:pt modelId="{8CBBAC71-0B32-470A-A9BE-A62A1DCE3C5C}" type="sibTrans" cxnId="{A55EAA57-32EF-45F3-9C03-AEBCFEBCDB77}">
      <dgm:prSet/>
      <dgm:spPr/>
      <dgm:t>
        <a:bodyPr/>
        <a:lstStyle/>
        <a:p>
          <a:endParaRPr lang="en-US"/>
        </a:p>
      </dgm:t>
    </dgm:pt>
    <dgm:pt modelId="{D0DC085C-3FCE-419A-A4FB-F032E20DFB27}">
      <dgm:prSet/>
      <dgm:spPr/>
      <dgm:t>
        <a:bodyPr/>
        <a:lstStyle/>
        <a:p>
          <a:r>
            <a:rPr lang="en-US" i="1"/>
            <a:t>☆Associated symptoms</a:t>
          </a:r>
          <a:endParaRPr lang="en-US"/>
        </a:p>
      </dgm:t>
    </dgm:pt>
    <dgm:pt modelId="{6D123793-82E6-4EA3-9466-75BA91FF9089}" type="parTrans" cxnId="{C974C3F6-7318-4E07-8B17-421EF51738FE}">
      <dgm:prSet/>
      <dgm:spPr/>
      <dgm:t>
        <a:bodyPr/>
        <a:lstStyle/>
        <a:p>
          <a:endParaRPr lang="en-US"/>
        </a:p>
      </dgm:t>
    </dgm:pt>
    <dgm:pt modelId="{9FC83A1B-43E2-4B95-940F-53E4FBB1BBA1}" type="sibTrans" cxnId="{C974C3F6-7318-4E07-8B17-421EF51738FE}">
      <dgm:prSet/>
      <dgm:spPr/>
      <dgm:t>
        <a:bodyPr/>
        <a:lstStyle/>
        <a:p>
          <a:endParaRPr lang="en-US"/>
        </a:p>
      </dgm:t>
    </dgm:pt>
    <dgm:pt modelId="{449202EF-848D-42B9-9E16-503DC3FB8C7B}">
      <dgm:prSet/>
      <dgm:spPr/>
      <dgm:t>
        <a:bodyPr/>
        <a:lstStyle/>
        <a:p>
          <a:r>
            <a:rPr lang="en-US" b="1"/>
            <a:t>Social History :Smoking</a:t>
          </a:r>
          <a:r>
            <a:rPr lang="ar-SA" b="1"/>
            <a:t> and </a:t>
          </a:r>
          <a:r>
            <a:rPr lang="en-US" b="1"/>
            <a:t>Medical History : Hypertension </a:t>
          </a:r>
          <a:endParaRPr lang="en-US"/>
        </a:p>
      </dgm:t>
    </dgm:pt>
    <dgm:pt modelId="{2624AB90-6484-4587-967B-B680222C3B66}" type="parTrans" cxnId="{48A2D705-2357-4C73-A0ED-9BD831653B72}">
      <dgm:prSet/>
      <dgm:spPr/>
      <dgm:t>
        <a:bodyPr/>
        <a:lstStyle/>
        <a:p>
          <a:endParaRPr lang="en-US"/>
        </a:p>
      </dgm:t>
    </dgm:pt>
    <dgm:pt modelId="{F13A20DB-A972-482C-9DA5-259CE3CFA227}" type="sibTrans" cxnId="{48A2D705-2357-4C73-A0ED-9BD831653B72}">
      <dgm:prSet/>
      <dgm:spPr/>
      <dgm:t>
        <a:bodyPr/>
        <a:lstStyle/>
        <a:p>
          <a:endParaRPr lang="en-US"/>
        </a:p>
      </dgm:t>
    </dgm:pt>
    <dgm:pt modelId="{0715536E-18E1-4813-BF12-4BAD7FC70BFB}" type="pres">
      <dgm:prSet presAssocID="{0845EF2D-7BFB-45E8-B163-BF72956DD04A}" presName="linear" presStyleCnt="0">
        <dgm:presLayoutVars>
          <dgm:animLvl val="lvl"/>
          <dgm:resizeHandles val="exact"/>
        </dgm:presLayoutVars>
      </dgm:prSet>
      <dgm:spPr/>
    </dgm:pt>
    <dgm:pt modelId="{91E019C5-DBD8-43C3-BE05-C02BF801F015}" type="pres">
      <dgm:prSet presAssocID="{D5C37E6C-FDED-4A75-8EB5-53908F1FF43E}" presName="parentText" presStyleLbl="node1" presStyleIdx="0" presStyleCnt="14">
        <dgm:presLayoutVars>
          <dgm:chMax val="0"/>
          <dgm:bulletEnabled val="1"/>
        </dgm:presLayoutVars>
      </dgm:prSet>
      <dgm:spPr/>
    </dgm:pt>
    <dgm:pt modelId="{78E194E3-868D-42E6-94DF-EFA180CF620D}" type="pres">
      <dgm:prSet presAssocID="{33941057-913F-418A-A098-2AFC038664A5}" presName="spacer" presStyleCnt="0"/>
      <dgm:spPr/>
    </dgm:pt>
    <dgm:pt modelId="{DCE163B4-F9D8-46E8-A78E-8B68EBF1F5E9}" type="pres">
      <dgm:prSet presAssocID="{3F410854-4BC9-4306-83F9-F8E19CF21F4E}" presName="parentText" presStyleLbl="node1" presStyleIdx="1" presStyleCnt="14">
        <dgm:presLayoutVars>
          <dgm:chMax val="0"/>
          <dgm:bulletEnabled val="1"/>
        </dgm:presLayoutVars>
      </dgm:prSet>
      <dgm:spPr/>
    </dgm:pt>
    <dgm:pt modelId="{A23E7FBD-8374-4B3B-8EEB-0277A82A3683}" type="pres">
      <dgm:prSet presAssocID="{3F410854-4BC9-4306-83F9-F8E19CF21F4E}" presName="childText" presStyleLbl="revTx" presStyleIdx="0" presStyleCnt="2">
        <dgm:presLayoutVars>
          <dgm:bulletEnabled val="1"/>
        </dgm:presLayoutVars>
      </dgm:prSet>
      <dgm:spPr/>
    </dgm:pt>
    <dgm:pt modelId="{02A5E615-2B67-4313-B3DB-3AAD11164BB4}" type="pres">
      <dgm:prSet presAssocID="{54CC4B14-18D9-4AC1-91F8-DA8F32A9AB6F}" presName="parentText" presStyleLbl="node1" presStyleIdx="2" presStyleCnt="14">
        <dgm:presLayoutVars>
          <dgm:chMax val="0"/>
          <dgm:bulletEnabled val="1"/>
        </dgm:presLayoutVars>
      </dgm:prSet>
      <dgm:spPr/>
    </dgm:pt>
    <dgm:pt modelId="{E0898C3E-191F-4874-AF6E-9A93CD4A4963}" type="pres">
      <dgm:prSet presAssocID="{5CE3CAC4-D9A9-41DF-88B7-8BD86F38584B}" presName="spacer" presStyleCnt="0"/>
      <dgm:spPr/>
    </dgm:pt>
    <dgm:pt modelId="{35612F45-998D-4F15-A690-694A43E66634}" type="pres">
      <dgm:prSet presAssocID="{4EA97808-5FAA-4DD9-B027-860D1D0672C9}" presName="parentText" presStyleLbl="node1" presStyleIdx="3" presStyleCnt="14">
        <dgm:presLayoutVars>
          <dgm:chMax val="0"/>
          <dgm:bulletEnabled val="1"/>
        </dgm:presLayoutVars>
      </dgm:prSet>
      <dgm:spPr/>
    </dgm:pt>
    <dgm:pt modelId="{7B4594AA-D42C-4FD4-B382-6FD09A1BF613}" type="pres">
      <dgm:prSet presAssocID="{9F0EDBE0-DB3E-48E3-8B7A-7D27FC610A5F}" presName="spacer" presStyleCnt="0"/>
      <dgm:spPr/>
    </dgm:pt>
    <dgm:pt modelId="{294E4D32-1990-4A19-A3B1-0413770A6E5B}" type="pres">
      <dgm:prSet presAssocID="{5A66A854-7436-4F7F-BD6D-FB200AFA0162}" presName="parentText" presStyleLbl="node1" presStyleIdx="4" presStyleCnt="14">
        <dgm:presLayoutVars>
          <dgm:chMax val="0"/>
          <dgm:bulletEnabled val="1"/>
        </dgm:presLayoutVars>
      </dgm:prSet>
      <dgm:spPr/>
    </dgm:pt>
    <dgm:pt modelId="{FC2953E8-C1CD-4BAF-8953-EDA37861936E}" type="pres">
      <dgm:prSet presAssocID="{8D0C0011-CBE0-4753-A00B-A02C9B7009CF}" presName="spacer" presStyleCnt="0"/>
      <dgm:spPr/>
    </dgm:pt>
    <dgm:pt modelId="{AB2A5755-4DD6-4B12-A00D-F576E215F1D5}" type="pres">
      <dgm:prSet presAssocID="{689C3B5B-9340-4566-9F9E-4D6FA7F0E4F4}" presName="parentText" presStyleLbl="node1" presStyleIdx="5" presStyleCnt="14">
        <dgm:presLayoutVars>
          <dgm:chMax val="0"/>
          <dgm:bulletEnabled val="1"/>
        </dgm:presLayoutVars>
      </dgm:prSet>
      <dgm:spPr/>
    </dgm:pt>
    <dgm:pt modelId="{25785137-3290-4A84-89F9-0692B8B9F761}" type="pres">
      <dgm:prSet presAssocID="{689C3B5B-9340-4566-9F9E-4D6FA7F0E4F4}" presName="childText" presStyleLbl="revTx" presStyleIdx="1" presStyleCnt="2">
        <dgm:presLayoutVars>
          <dgm:bulletEnabled val="1"/>
        </dgm:presLayoutVars>
      </dgm:prSet>
      <dgm:spPr/>
    </dgm:pt>
    <dgm:pt modelId="{D027D2D0-7ECA-4B50-918F-8A4C5497D9E5}" type="pres">
      <dgm:prSet presAssocID="{54450C2B-CCE4-4E44-AAC1-314A08F462EB}" presName="parentText" presStyleLbl="node1" presStyleIdx="6" presStyleCnt="14">
        <dgm:presLayoutVars>
          <dgm:chMax val="0"/>
          <dgm:bulletEnabled val="1"/>
        </dgm:presLayoutVars>
      </dgm:prSet>
      <dgm:spPr/>
    </dgm:pt>
    <dgm:pt modelId="{6C7B91F8-E562-4BD1-A75A-B7E699056805}" type="pres">
      <dgm:prSet presAssocID="{CE864E93-F445-4518-B6B9-4A610093B591}" presName="spacer" presStyleCnt="0"/>
      <dgm:spPr/>
    </dgm:pt>
    <dgm:pt modelId="{FBC3C744-FA88-450B-9D84-1D7B15BA74A2}" type="pres">
      <dgm:prSet presAssocID="{F68173EB-74C3-4DD7-9815-11ED7338E70A}" presName="parentText" presStyleLbl="node1" presStyleIdx="7" presStyleCnt="14">
        <dgm:presLayoutVars>
          <dgm:chMax val="0"/>
          <dgm:bulletEnabled val="1"/>
        </dgm:presLayoutVars>
      </dgm:prSet>
      <dgm:spPr/>
    </dgm:pt>
    <dgm:pt modelId="{787C84A2-ED4C-46F0-A93F-C251B2377505}" type="pres">
      <dgm:prSet presAssocID="{E342F759-8A57-45B9-A7CC-B88320272CAF}" presName="spacer" presStyleCnt="0"/>
      <dgm:spPr/>
    </dgm:pt>
    <dgm:pt modelId="{761164A2-D3CC-4F45-88DF-BAFB60FB0FFC}" type="pres">
      <dgm:prSet presAssocID="{6CBC4755-5960-4C13-BEEA-E85424D9EA9B}" presName="parentText" presStyleLbl="node1" presStyleIdx="8" presStyleCnt="14">
        <dgm:presLayoutVars>
          <dgm:chMax val="0"/>
          <dgm:bulletEnabled val="1"/>
        </dgm:presLayoutVars>
      </dgm:prSet>
      <dgm:spPr/>
    </dgm:pt>
    <dgm:pt modelId="{F6C1EDE9-9807-435B-9491-7186FE7AE6DE}" type="pres">
      <dgm:prSet presAssocID="{EC700EA6-74A5-496E-95A4-8EE8A326CA44}" presName="spacer" presStyleCnt="0"/>
      <dgm:spPr/>
    </dgm:pt>
    <dgm:pt modelId="{46028542-3F30-421D-B4C9-8EC16FB85C9F}" type="pres">
      <dgm:prSet presAssocID="{0C0B8409-E748-4548-9252-31A94B32106B}" presName="parentText" presStyleLbl="node1" presStyleIdx="9" presStyleCnt="14">
        <dgm:presLayoutVars>
          <dgm:chMax val="0"/>
          <dgm:bulletEnabled val="1"/>
        </dgm:presLayoutVars>
      </dgm:prSet>
      <dgm:spPr/>
    </dgm:pt>
    <dgm:pt modelId="{67F26199-0ACA-4E4C-A23E-D9B06BC9346F}" type="pres">
      <dgm:prSet presAssocID="{617E6DB4-18CE-452A-B3DE-6347AAFE8AA3}" presName="spacer" presStyleCnt="0"/>
      <dgm:spPr/>
    </dgm:pt>
    <dgm:pt modelId="{B99245D3-86FA-4F77-851C-A4F5A96F8DE8}" type="pres">
      <dgm:prSet presAssocID="{19F0862D-54DF-426F-B013-9413AA268C39}" presName="parentText" presStyleLbl="node1" presStyleIdx="10" presStyleCnt="14">
        <dgm:presLayoutVars>
          <dgm:chMax val="0"/>
          <dgm:bulletEnabled val="1"/>
        </dgm:presLayoutVars>
      </dgm:prSet>
      <dgm:spPr/>
    </dgm:pt>
    <dgm:pt modelId="{80CA841A-92A7-424E-B255-0C7076B68723}" type="pres">
      <dgm:prSet presAssocID="{FB13599D-33DB-4840-B8C4-1FA8F8533180}" presName="spacer" presStyleCnt="0"/>
      <dgm:spPr/>
    </dgm:pt>
    <dgm:pt modelId="{B39650FA-A136-457E-BD08-C8A42C664506}" type="pres">
      <dgm:prSet presAssocID="{F4A1B675-04CB-4008-8202-5E32433855EF}" presName="parentText" presStyleLbl="node1" presStyleIdx="11" presStyleCnt="14">
        <dgm:presLayoutVars>
          <dgm:chMax val="0"/>
          <dgm:bulletEnabled val="1"/>
        </dgm:presLayoutVars>
      </dgm:prSet>
      <dgm:spPr/>
    </dgm:pt>
    <dgm:pt modelId="{6D70A82A-69D0-42CC-A8BF-479B5A5ECA77}" type="pres">
      <dgm:prSet presAssocID="{8CBBAC71-0B32-470A-A9BE-A62A1DCE3C5C}" presName="spacer" presStyleCnt="0"/>
      <dgm:spPr/>
    </dgm:pt>
    <dgm:pt modelId="{5E70CA60-9351-4AC6-8155-A8444C050CDE}" type="pres">
      <dgm:prSet presAssocID="{D0DC085C-3FCE-419A-A4FB-F032E20DFB27}" presName="parentText" presStyleLbl="node1" presStyleIdx="12" presStyleCnt="14">
        <dgm:presLayoutVars>
          <dgm:chMax val="0"/>
          <dgm:bulletEnabled val="1"/>
        </dgm:presLayoutVars>
      </dgm:prSet>
      <dgm:spPr/>
    </dgm:pt>
    <dgm:pt modelId="{485E8ADC-24EB-4C7F-BBB5-80D6A31173A9}" type="pres">
      <dgm:prSet presAssocID="{9FC83A1B-43E2-4B95-940F-53E4FBB1BBA1}" presName="spacer" presStyleCnt="0"/>
      <dgm:spPr/>
    </dgm:pt>
    <dgm:pt modelId="{4CB9905F-DBBF-4CA6-BD45-0156C08E09FB}" type="pres">
      <dgm:prSet presAssocID="{449202EF-848D-42B9-9E16-503DC3FB8C7B}" presName="parentText" presStyleLbl="node1" presStyleIdx="13" presStyleCnt="14">
        <dgm:presLayoutVars>
          <dgm:chMax val="0"/>
          <dgm:bulletEnabled val="1"/>
        </dgm:presLayoutVars>
      </dgm:prSet>
      <dgm:spPr/>
    </dgm:pt>
  </dgm:ptLst>
  <dgm:cxnLst>
    <dgm:cxn modelId="{1762F300-722F-4C67-ADBA-894CECE2E910}" srcId="{0845EF2D-7BFB-45E8-B163-BF72956DD04A}" destId="{689C3B5B-9340-4566-9F9E-4D6FA7F0E4F4}" srcOrd="5" destOrd="0" parTransId="{42D21675-F19A-4803-AAF3-083D732475BD}" sibTransId="{39AFC7DD-0F68-4E68-9D04-D19A76713B77}"/>
    <dgm:cxn modelId="{C235BD03-147F-426A-9F79-F20290045ADE}" srcId="{3F410854-4BC9-4306-83F9-F8E19CF21F4E}" destId="{4F5736AD-E724-4017-BD86-C40B50FF50CD}" srcOrd="1" destOrd="0" parTransId="{1B718E8C-3A02-4095-9BE6-05D7B9AFF665}" sibTransId="{FF9FA096-C4B2-4D0F-9C00-5CA44583E6D4}"/>
    <dgm:cxn modelId="{45F8F403-0E8E-4F19-A405-DBEA4404BC6A}" srcId="{0845EF2D-7BFB-45E8-B163-BF72956DD04A}" destId="{4EA97808-5FAA-4DD9-B027-860D1D0672C9}" srcOrd="3" destOrd="0" parTransId="{D299EC09-AC9D-4D8D-A1C4-6F187210B5AB}" sibTransId="{9F0EDBE0-DB3E-48E3-8B7A-7D27FC610A5F}"/>
    <dgm:cxn modelId="{48A2D705-2357-4C73-A0ED-9BD831653B72}" srcId="{0845EF2D-7BFB-45E8-B163-BF72956DD04A}" destId="{449202EF-848D-42B9-9E16-503DC3FB8C7B}" srcOrd="13" destOrd="0" parTransId="{2624AB90-6484-4587-967B-B680222C3B66}" sibTransId="{F13A20DB-A972-482C-9DA5-259CE3CFA227}"/>
    <dgm:cxn modelId="{AAA93409-CB13-463F-A2E1-ED5F7A4346D5}" srcId="{0845EF2D-7BFB-45E8-B163-BF72956DD04A}" destId="{F68173EB-74C3-4DD7-9815-11ED7338E70A}" srcOrd="7" destOrd="0" parTransId="{F9ED35BC-5B9F-40E3-A03F-68CD07140810}" sibTransId="{E342F759-8A57-45B9-A7CC-B88320272CAF}"/>
    <dgm:cxn modelId="{617CD609-174A-4985-90A2-CFFB4CD18A90}" srcId="{689C3B5B-9340-4566-9F9E-4D6FA7F0E4F4}" destId="{96668E4F-B9DD-4D15-8D4F-AC41C93C91DC}" srcOrd="0" destOrd="0" parTransId="{5D783A19-D8D8-486A-8082-968DD9191B07}" sibTransId="{CDDCAD9B-42EC-46B6-87FF-E0A53B93A7A8}"/>
    <dgm:cxn modelId="{EE0BFF23-2736-458A-95F1-2BEC5907499A}" type="presOf" srcId="{0845EF2D-7BFB-45E8-B163-BF72956DD04A}" destId="{0715536E-18E1-4813-BF12-4BAD7FC70BFB}" srcOrd="0" destOrd="0" presId="urn:microsoft.com/office/officeart/2005/8/layout/vList2"/>
    <dgm:cxn modelId="{33E7D724-E98B-4AC1-8397-721213A47A68}" srcId="{689C3B5B-9340-4566-9F9E-4D6FA7F0E4F4}" destId="{FA2D4747-E729-4E3C-A40D-B42B7DAF8483}" srcOrd="2" destOrd="0" parTransId="{87796BFC-CD2E-4FB9-BD2B-E169A72815F3}" sibTransId="{A4F30443-BEC6-4FF0-87C0-9D6F79497C31}"/>
    <dgm:cxn modelId="{90B02F30-EB86-4A81-8CD8-D94D6D4143EB}" srcId="{0845EF2D-7BFB-45E8-B163-BF72956DD04A}" destId="{54450C2B-CCE4-4E44-AAC1-314A08F462EB}" srcOrd="6" destOrd="0" parTransId="{29E98B66-8B5A-4739-B2A9-185F94560F2E}" sibTransId="{CE864E93-F445-4518-B6B9-4A610093B591}"/>
    <dgm:cxn modelId="{5A453030-30DA-43EA-9F61-65B840CED607}" srcId="{0845EF2D-7BFB-45E8-B163-BF72956DD04A}" destId="{D5C37E6C-FDED-4A75-8EB5-53908F1FF43E}" srcOrd="0" destOrd="0" parTransId="{E3E02EB1-04C2-411F-B3EB-75F635E5AF57}" sibTransId="{33941057-913F-418A-A098-2AFC038664A5}"/>
    <dgm:cxn modelId="{7CD95432-8B28-45B0-87F3-1FB69B76ACE8}" type="presOf" srcId="{4EA97808-5FAA-4DD9-B027-860D1D0672C9}" destId="{35612F45-998D-4F15-A690-694A43E66634}" srcOrd="0" destOrd="0" presId="urn:microsoft.com/office/officeart/2005/8/layout/vList2"/>
    <dgm:cxn modelId="{221AF832-67F3-409B-8392-942D9B0C4278}" type="presOf" srcId="{96668E4F-B9DD-4D15-8D4F-AC41C93C91DC}" destId="{25785137-3290-4A84-89F9-0692B8B9F761}" srcOrd="0" destOrd="0" presId="urn:microsoft.com/office/officeart/2005/8/layout/vList2"/>
    <dgm:cxn modelId="{5463E936-A8E7-4701-9E72-7D2B1609E53B}" type="presOf" srcId="{D5C37E6C-FDED-4A75-8EB5-53908F1FF43E}" destId="{91E019C5-DBD8-43C3-BE05-C02BF801F015}" srcOrd="0" destOrd="0" presId="urn:microsoft.com/office/officeart/2005/8/layout/vList2"/>
    <dgm:cxn modelId="{CB71633A-A03E-45FE-AEFD-C4F26F37E314}" type="presOf" srcId="{689C3B5B-9340-4566-9F9E-4D6FA7F0E4F4}" destId="{AB2A5755-4DD6-4B12-A00D-F576E215F1D5}" srcOrd="0" destOrd="0" presId="urn:microsoft.com/office/officeart/2005/8/layout/vList2"/>
    <dgm:cxn modelId="{25ED525C-19B5-4A4B-A7EE-A50A421C4165}" srcId="{0845EF2D-7BFB-45E8-B163-BF72956DD04A}" destId="{5A66A854-7436-4F7F-BD6D-FB200AFA0162}" srcOrd="4" destOrd="0" parTransId="{ED339AAF-4731-4E1E-940D-7A4A58C3BE1D}" sibTransId="{8D0C0011-CBE0-4753-A00B-A02C9B7009CF}"/>
    <dgm:cxn modelId="{E3A9FD46-6BAC-4F78-A06E-7DA33F327473}" srcId="{0845EF2D-7BFB-45E8-B163-BF72956DD04A}" destId="{3F410854-4BC9-4306-83F9-F8E19CF21F4E}" srcOrd="1" destOrd="0" parTransId="{5A3055FE-7618-4EAB-9524-8682B0DD5A1C}" sibTransId="{850DF5E0-12AB-44BC-8357-5A1219C214A7}"/>
    <dgm:cxn modelId="{BA632F51-EA95-4251-A326-14B5DA0BC6DB}" type="presOf" srcId="{4230CC18-FACC-4084-A2E1-FBB407D9580C}" destId="{25785137-3290-4A84-89F9-0692B8B9F761}" srcOrd="0" destOrd="1" presId="urn:microsoft.com/office/officeart/2005/8/layout/vList2"/>
    <dgm:cxn modelId="{DC0EC272-055B-48DA-BC3E-AF54C3008C5F}" srcId="{3F410854-4BC9-4306-83F9-F8E19CF21F4E}" destId="{E134BE1C-E3E9-4EFD-9F73-0DCCDEBCF41B}" srcOrd="0" destOrd="0" parTransId="{3ECDC803-BC92-4AB0-B300-A0C0B72A90E9}" sibTransId="{B40DFC5C-A5DD-4A12-A92B-C9FC34D44B12}"/>
    <dgm:cxn modelId="{648D2F75-9327-4145-91FA-CB58443C99EA}" srcId="{0845EF2D-7BFB-45E8-B163-BF72956DD04A}" destId="{0C0B8409-E748-4548-9252-31A94B32106B}" srcOrd="9" destOrd="0" parTransId="{00869E7D-3321-47CE-B1C9-5FF1C480C3A6}" sibTransId="{617E6DB4-18CE-452A-B3DE-6347AAFE8AA3}"/>
    <dgm:cxn modelId="{A55EAA57-32EF-45F3-9C03-AEBCFEBCDB77}" srcId="{0845EF2D-7BFB-45E8-B163-BF72956DD04A}" destId="{F4A1B675-04CB-4008-8202-5E32433855EF}" srcOrd="11" destOrd="0" parTransId="{D5E132A5-5B20-4B99-92AB-D13935BE6659}" sibTransId="{8CBBAC71-0B32-470A-A9BE-A62A1DCE3C5C}"/>
    <dgm:cxn modelId="{DAA6B15A-4D2B-4AF9-95D4-32C60E9D68CB}" type="presOf" srcId="{E134BE1C-E3E9-4EFD-9F73-0DCCDEBCF41B}" destId="{A23E7FBD-8374-4B3B-8EEB-0277A82A3683}" srcOrd="0" destOrd="0" presId="urn:microsoft.com/office/officeart/2005/8/layout/vList2"/>
    <dgm:cxn modelId="{E0720182-176F-4320-BC35-EA5B9E82CAB4}" type="presOf" srcId="{F4A1B675-04CB-4008-8202-5E32433855EF}" destId="{B39650FA-A136-457E-BD08-C8A42C664506}" srcOrd="0" destOrd="0" presId="urn:microsoft.com/office/officeart/2005/8/layout/vList2"/>
    <dgm:cxn modelId="{70A63A84-B92F-44C4-B0B0-704A77A2525D}" type="presOf" srcId="{9F638B85-797F-409C-86F2-BE6F8793957A}" destId="{A23E7FBD-8374-4B3B-8EEB-0277A82A3683}" srcOrd="0" destOrd="2" presId="urn:microsoft.com/office/officeart/2005/8/layout/vList2"/>
    <dgm:cxn modelId="{E5DE028A-5F7E-4A7A-944E-D41A31488583}" type="presOf" srcId="{449202EF-848D-42B9-9E16-503DC3FB8C7B}" destId="{4CB9905F-DBBF-4CA6-BD45-0156C08E09FB}" srcOrd="0" destOrd="0" presId="urn:microsoft.com/office/officeart/2005/8/layout/vList2"/>
    <dgm:cxn modelId="{A6107199-B5BE-409F-AC31-A2FD7C5D1424}" type="presOf" srcId="{FA2D4747-E729-4E3C-A40D-B42B7DAF8483}" destId="{25785137-3290-4A84-89F9-0692B8B9F761}" srcOrd="0" destOrd="2" presId="urn:microsoft.com/office/officeart/2005/8/layout/vList2"/>
    <dgm:cxn modelId="{8F6AEA9A-E51A-4F52-B62D-E093CDBAA5E6}" type="presOf" srcId="{6CBC4755-5960-4C13-BEEA-E85424D9EA9B}" destId="{761164A2-D3CC-4F45-88DF-BAFB60FB0FFC}" srcOrd="0" destOrd="0" presId="urn:microsoft.com/office/officeart/2005/8/layout/vList2"/>
    <dgm:cxn modelId="{1425AC9F-13FC-4ACD-A642-79CFE203BF15}" type="presOf" srcId="{4F5736AD-E724-4017-BD86-C40B50FF50CD}" destId="{A23E7FBD-8374-4B3B-8EEB-0277A82A3683}" srcOrd="0" destOrd="1" presId="urn:microsoft.com/office/officeart/2005/8/layout/vList2"/>
    <dgm:cxn modelId="{B46DC7A5-DFB4-4CC0-981B-BAC853EE260A}" type="presOf" srcId="{D0DC085C-3FCE-419A-A4FB-F032E20DFB27}" destId="{5E70CA60-9351-4AC6-8155-A8444C050CDE}" srcOrd="0" destOrd="0" presId="urn:microsoft.com/office/officeart/2005/8/layout/vList2"/>
    <dgm:cxn modelId="{247E38A7-22B1-4D98-A238-63EC78847BE8}" type="presOf" srcId="{0C0B8409-E748-4548-9252-31A94B32106B}" destId="{46028542-3F30-421D-B4C9-8EC16FB85C9F}" srcOrd="0" destOrd="0" presId="urn:microsoft.com/office/officeart/2005/8/layout/vList2"/>
    <dgm:cxn modelId="{827359C7-F76B-4823-ADD8-78B6016FBE4A}" type="presOf" srcId="{5A66A854-7436-4F7F-BD6D-FB200AFA0162}" destId="{294E4D32-1990-4A19-A3B1-0413770A6E5B}" srcOrd="0" destOrd="0" presId="urn:microsoft.com/office/officeart/2005/8/layout/vList2"/>
    <dgm:cxn modelId="{E0EF98CB-A3CA-4B20-B7D1-2D3278B64FF0}" srcId="{689C3B5B-9340-4566-9F9E-4D6FA7F0E4F4}" destId="{4230CC18-FACC-4084-A2E1-FBB407D9580C}" srcOrd="1" destOrd="0" parTransId="{E82B4276-1E48-47CB-AE2F-93FEC5C8738F}" sibTransId="{90BFAB45-385E-4115-8A22-9BC33A15A5D7}"/>
    <dgm:cxn modelId="{8BCCFCD4-5A37-46A4-9247-E7D093E7D762}" type="presOf" srcId="{3F410854-4BC9-4306-83F9-F8E19CF21F4E}" destId="{DCE163B4-F9D8-46E8-A78E-8B68EBF1F5E9}" srcOrd="0" destOrd="0" presId="urn:microsoft.com/office/officeart/2005/8/layout/vList2"/>
    <dgm:cxn modelId="{7AEF48DE-2148-4834-A447-2B3E9E7214AB}" srcId="{3F410854-4BC9-4306-83F9-F8E19CF21F4E}" destId="{9F638B85-797F-409C-86F2-BE6F8793957A}" srcOrd="2" destOrd="0" parTransId="{6E5B5024-0C57-48B4-9533-938C8797B0CF}" sibTransId="{C0BF46C8-29E3-45B6-B527-5056BCDA42F4}"/>
    <dgm:cxn modelId="{EE3D3CE4-F160-46D3-ACEE-6D195A8D6790}" type="presOf" srcId="{54CC4B14-18D9-4AC1-91F8-DA8F32A9AB6F}" destId="{02A5E615-2B67-4313-B3DB-3AAD11164BB4}" srcOrd="0" destOrd="0" presId="urn:microsoft.com/office/officeart/2005/8/layout/vList2"/>
    <dgm:cxn modelId="{07B3B0EC-A084-4587-A8BE-C1BC9D491B38}" type="presOf" srcId="{54450C2B-CCE4-4E44-AAC1-314A08F462EB}" destId="{D027D2D0-7ECA-4B50-918F-8A4C5497D9E5}" srcOrd="0" destOrd="0" presId="urn:microsoft.com/office/officeart/2005/8/layout/vList2"/>
    <dgm:cxn modelId="{37BD9AF0-FDC4-4F39-B03F-D339E73A099D}" type="presOf" srcId="{19F0862D-54DF-426F-B013-9413AA268C39}" destId="{B99245D3-86FA-4F77-851C-A4F5A96F8DE8}" srcOrd="0" destOrd="0" presId="urn:microsoft.com/office/officeart/2005/8/layout/vList2"/>
    <dgm:cxn modelId="{2F4FADF0-90D5-41D0-9D8C-34F92DFBCA97}" srcId="{0845EF2D-7BFB-45E8-B163-BF72956DD04A}" destId="{6CBC4755-5960-4C13-BEEA-E85424D9EA9B}" srcOrd="8" destOrd="0" parTransId="{F29187D2-73AE-41B8-9C0F-03E5BD516AB0}" sibTransId="{EC700EA6-74A5-496E-95A4-8EE8A326CA44}"/>
    <dgm:cxn modelId="{B9E427F2-BAEE-42EB-9E74-038CFE052834}" srcId="{0845EF2D-7BFB-45E8-B163-BF72956DD04A}" destId="{19F0862D-54DF-426F-B013-9413AA268C39}" srcOrd="10" destOrd="0" parTransId="{EABB7BE3-DF57-4DB4-AF1E-4CCD1ADC5384}" sibTransId="{FB13599D-33DB-4840-B8C4-1FA8F8533180}"/>
    <dgm:cxn modelId="{C974C3F6-7318-4E07-8B17-421EF51738FE}" srcId="{0845EF2D-7BFB-45E8-B163-BF72956DD04A}" destId="{D0DC085C-3FCE-419A-A4FB-F032E20DFB27}" srcOrd="12" destOrd="0" parTransId="{6D123793-82E6-4EA3-9466-75BA91FF9089}" sibTransId="{9FC83A1B-43E2-4B95-940F-53E4FBB1BBA1}"/>
    <dgm:cxn modelId="{C6EF89FC-DC76-4B54-9EFD-FF2B6A913557}" srcId="{0845EF2D-7BFB-45E8-B163-BF72956DD04A}" destId="{54CC4B14-18D9-4AC1-91F8-DA8F32A9AB6F}" srcOrd="2" destOrd="0" parTransId="{F798BABB-62A4-43F5-84DA-246BDDE471A5}" sibTransId="{5CE3CAC4-D9A9-41DF-88B7-8BD86F38584B}"/>
    <dgm:cxn modelId="{17C303FE-512B-4B12-BF61-B6CE14834DB3}" type="presOf" srcId="{F68173EB-74C3-4DD7-9815-11ED7338E70A}" destId="{FBC3C744-FA88-450B-9D84-1D7B15BA74A2}" srcOrd="0" destOrd="0" presId="urn:microsoft.com/office/officeart/2005/8/layout/vList2"/>
    <dgm:cxn modelId="{82F86247-FBD4-4810-B32A-AD8EE08FFECC}" type="presParOf" srcId="{0715536E-18E1-4813-BF12-4BAD7FC70BFB}" destId="{91E019C5-DBD8-43C3-BE05-C02BF801F015}" srcOrd="0" destOrd="0" presId="urn:microsoft.com/office/officeart/2005/8/layout/vList2"/>
    <dgm:cxn modelId="{407F6411-5C97-4836-A067-1AA9724F7090}" type="presParOf" srcId="{0715536E-18E1-4813-BF12-4BAD7FC70BFB}" destId="{78E194E3-868D-42E6-94DF-EFA180CF620D}" srcOrd="1" destOrd="0" presId="urn:microsoft.com/office/officeart/2005/8/layout/vList2"/>
    <dgm:cxn modelId="{0750C4CE-61C3-40FC-9AEA-1212F9F78B58}" type="presParOf" srcId="{0715536E-18E1-4813-BF12-4BAD7FC70BFB}" destId="{DCE163B4-F9D8-46E8-A78E-8B68EBF1F5E9}" srcOrd="2" destOrd="0" presId="urn:microsoft.com/office/officeart/2005/8/layout/vList2"/>
    <dgm:cxn modelId="{19BC6587-3BE8-461F-A914-67EA4DC048A5}" type="presParOf" srcId="{0715536E-18E1-4813-BF12-4BAD7FC70BFB}" destId="{A23E7FBD-8374-4B3B-8EEB-0277A82A3683}" srcOrd="3" destOrd="0" presId="urn:microsoft.com/office/officeart/2005/8/layout/vList2"/>
    <dgm:cxn modelId="{A2EB2AF0-D700-433D-A50D-04CA002581BB}" type="presParOf" srcId="{0715536E-18E1-4813-BF12-4BAD7FC70BFB}" destId="{02A5E615-2B67-4313-B3DB-3AAD11164BB4}" srcOrd="4" destOrd="0" presId="urn:microsoft.com/office/officeart/2005/8/layout/vList2"/>
    <dgm:cxn modelId="{CAF7A32F-A151-44FD-B981-96B54CD67806}" type="presParOf" srcId="{0715536E-18E1-4813-BF12-4BAD7FC70BFB}" destId="{E0898C3E-191F-4874-AF6E-9A93CD4A4963}" srcOrd="5" destOrd="0" presId="urn:microsoft.com/office/officeart/2005/8/layout/vList2"/>
    <dgm:cxn modelId="{457438CC-136C-4ACF-A3EA-55E834C12702}" type="presParOf" srcId="{0715536E-18E1-4813-BF12-4BAD7FC70BFB}" destId="{35612F45-998D-4F15-A690-694A43E66634}" srcOrd="6" destOrd="0" presId="urn:microsoft.com/office/officeart/2005/8/layout/vList2"/>
    <dgm:cxn modelId="{FA85ADB6-EBC5-4FC2-8E0B-09836C2B628C}" type="presParOf" srcId="{0715536E-18E1-4813-BF12-4BAD7FC70BFB}" destId="{7B4594AA-D42C-4FD4-B382-6FD09A1BF613}" srcOrd="7" destOrd="0" presId="urn:microsoft.com/office/officeart/2005/8/layout/vList2"/>
    <dgm:cxn modelId="{A1990A2A-C0C1-4D18-9EE0-DFB3CA6ABEFB}" type="presParOf" srcId="{0715536E-18E1-4813-BF12-4BAD7FC70BFB}" destId="{294E4D32-1990-4A19-A3B1-0413770A6E5B}" srcOrd="8" destOrd="0" presId="urn:microsoft.com/office/officeart/2005/8/layout/vList2"/>
    <dgm:cxn modelId="{CEF500E9-FA24-4122-B43E-8D1F2416F1DE}" type="presParOf" srcId="{0715536E-18E1-4813-BF12-4BAD7FC70BFB}" destId="{FC2953E8-C1CD-4BAF-8953-EDA37861936E}" srcOrd="9" destOrd="0" presId="urn:microsoft.com/office/officeart/2005/8/layout/vList2"/>
    <dgm:cxn modelId="{DC35C0D4-C38E-46E4-92DE-2CF38C9827B2}" type="presParOf" srcId="{0715536E-18E1-4813-BF12-4BAD7FC70BFB}" destId="{AB2A5755-4DD6-4B12-A00D-F576E215F1D5}" srcOrd="10" destOrd="0" presId="urn:microsoft.com/office/officeart/2005/8/layout/vList2"/>
    <dgm:cxn modelId="{29B91F8A-9AD6-49AA-A171-4197B8087132}" type="presParOf" srcId="{0715536E-18E1-4813-BF12-4BAD7FC70BFB}" destId="{25785137-3290-4A84-89F9-0692B8B9F761}" srcOrd="11" destOrd="0" presId="urn:microsoft.com/office/officeart/2005/8/layout/vList2"/>
    <dgm:cxn modelId="{400915DE-C272-4A8E-AC46-56082A35DC84}" type="presParOf" srcId="{0715536E-18E1-4813-BF12-4BAD7FC70BFB}" destId="{D027D2D0-7ECA-4B50-918F-8A4C5497D9E5}" srcOrd="12" destOrd="0" presId="urn:microsoft.com/office/officeart/2005/8/layout/vList2"/>
    <dgm:cxn modelId="{BBFBA35C-40C0-429D-83E6-F7187238557C}" type="presParOf" srcId="{0715536E-18E1-4813-BF12-4BAD7FC70BFB}" destId="{6C7B91F8-E562-4BD1-A75A-B7E699056805}" srcOrd="13" destOrd="0" presId="urn:microsoft.com/office/officeart/2005/8/layout/vList2"/>
    <dgm:cxn modelId="{1A3BB949-764F-4B49-8ACC-B42CF68CDD83}" type="presParOf" srcId="{0715536E-18E1-4813-BF12-4BAD7FC70BFB}" destId="{FBC3C744-FA88-450B-9D84-1D7B15BA74A2}" srcOrd="14" destOrd="0" presId="urn:microsoft.com/office/officeart/2005/8/layout/vList2"/>
    <dgm:cxn modelId="{1D533FB6-8865-4FD6-853F-73FE63F71491}" type="presParOf" srcId="{0715536E-18E1-4813-BF12-4BAD7FC70BFB}" destId="{787C84A2-ED4C-46F0-A93F-C251B2377505}" srcOrd="15" destOrd="0" presId="urn:microsoft.com/office/officeart/2005/8/layout/vList2"/>
    <dgm:cxn modelId="{21574802-2829-4DA0-9995-EAF2A51F84E3}" type="presParOf" srcId="{0715536E-18E1-4813-BF12-4BAD7FC70BFB}" destId="{761164A2-D3CC-4F45-88DF-BAFB60FB0FFC}" srcOrd="16" destOrd="0" presId="urn:microsoft.com/office/officeart/2005/8/layout/vList2"/>
    <dgm:cxn modelId="{1B5A9D08-4C38-4B2A-A6E5-793760036832}" type="presParOf" srcId="{0715536E-18E1-4813-BF12-4BAD7FC70BFB}" destId="{F6C1EDE9-9807-435B-9491-7186FE7AE6DE}" srcOrd="17" destOrd="0" presId="urn:microsoft.com/office/officeart/2005/8/layout/vList2"/>
    <dgm:cxn modelId="{D62C254B-7620-427F-90AA-A69DEB4AA00F}" type="presParOf" srcId="{0715536E-18E1-4813-BF12-4BAD7FC70BFB}" destId="{46028542-3F30-421D-B4C9-8EC16FB85C9F}" srcOrd="18" destOrd="0" presId="urn:microsoft.com/office/officeart/2005/8/layout/vList2"/>
    <dgm:cxn modelId="{D3DA764A-C57F-4BB1-96B3-846036F5909E}" type="presParOf" srcId="{0715536E-18E1-4813-BF12-4BAD7FC70BFB}" destId="{67F26199-0ACA-4E4C-A23E-D9B06BC9346F}" srcOrd="19" destOrd="0" presId="urn:microsoft.com/office/officeart/2005/8/layout/vList2"/>
    <dgm:cxn modelId="{B266719C-FC64-4677-BF19-CAE507B1FA99}" type="presParOf" srcId="{0715536E-18E1-4813-BF12-4BAD7FC70BFB}" destId="{B99245D3-86FA-4F77-851C-A4F5A96F8DE8}" srcOrd="20" destOrd="0" presId="urn:microsoft.com/office/officeart/2005/8/layout/vList2"/>
    <dgm:cxn modelId="{A08DC4EA-805B-4612-BDBC-0C423528DEC1}" type="presParOf" srcId="{0715536E-18E1-4813-BF12-4BAD7FC70BFB}" destId="{80CA841A-92A7-424E-B255-0C7076B68723}" srcOrd="21" destOrd="0" presId="urn:microsoft.com/office/officeart/2005/8/layout/vList2"/>
    <dgm:cxn modelId="{1991E64E-E0B2-4D2B-8FDE-032786F21CA4}" type="presParOf" srcId="{0715536E-18E1-4813-BF12-4BAD7FC70BFB}" destId="{B39650FA-A136-457E-BD08-C8A42C664506}" srcOrd="22" destOrd="0" presId="urn:microsoft.com/office/officeart/2005/8/layout/vList2"/>
    <dgm:cxn modelId="{D5DEBA2E-25C4-417C-B3F1-3B19C9E02A06}" type="presParOf" srcId="{0715536E-18E1-4813-BF12-4BAD7FC70BFB}" destId="{6D70A82A-69D0-42CC-A8BF-479B5A5ECA77}" srcOrd="23" destOrd="0" presId="urn:microsoft.com/office/officeart/2005/8/layout/vList2"/>
    <dgm:cxn modelId="{74B75836-8464-434F-8F5E-82DF77888A98}" type="presParOf" srcId="{0715536E-18E1-4813-BF12-4BAD7FC70BFB}" destId="{5E70CA60-9351-4AC6-8155-A8444C050CDE}" srcOrd="24" destOrd="0" presId="urn:microsoft.com/office/officeart/2005/8/layout/vList2"/>
    <dgm:cxn modelId="{B3315A70-1BB9-46C0-8817-B593E837D84A}" type="presParOf" srcId="{0715536E-18E1-4813-BF12-4BAD7FC70BFB}" destId="{485E8ADC-24EB-4C7F-BBB5-80D6A31173A9}" srcOrd="25" destOrd="0" presId="urn:microsoft.com/office/officeart/2005/8/layout/vList2"/>
    <dgm:cxn modelId="{2A6B95E1-80B4-487B-AC43-76D22C7DE9B2}" type="presParOf" srcId="{0715536E-18E1-4813-BF12-4BAD7FC70BFB}" destId="{4CB9905F-DBBF-4CA6-BD45-0156C08E09FB}" srcOrd="2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8470D1-34EA-4773-A363-A2A9DCE019C3}" type="doc">
      <dgm:prSet loTypeId="urn:microsoft.com/office/officeart/2008/layout/LinedList" loCatId="list" qsTypeId="urn:microsoft.com/office/officeart/2005/8/quickstyle/simple2" qsCatId="simple" csTypeId="urn:microsoft.com/office/officeart/2005/8/colors/colorful5" csCatId="colorful"/>
      <dgm:spPr/>
      <dgm:t>
        <a:bodyPr/>
        <a:lstStyle/>
        <a:p>
          <a:endParaRPr lang="en-US"/>
        </a:p>
      </dgm:t>
    </dgm:pt>
    <dgm:pt modelId="{E4DA8508-3059-41BA-9CA2-D5D0598177EC}">
      <dgm:prSet/>
      <dgm:spPr/>
      <dgm:t>
        <a:bodyPr/>
        <a:lstStyle/>
        <a:p>
          <a:r>
            <a:rPr lang="ar-SA" b="1" u="sng" dirty="0" err="1"/>
            <a:t>Inspection</a:t>
          </a:r>
          <a:r>
            <a:rPr lang="ar-SA" dirty="0"/>
            <a:t> </a:t>
          </a:r>
          <a:endParaRPr lang="en-US" dirty="0"/>
        </a:p>
      </dgm:t>
    </dgm:pt>
    <dgm:pt modelId="{B250E670-E0F7-4EBC-B6FB-E9A3DE2051D7}" type="parTrans" cxnId="{4F88A145-62C6-43B6-97B8-7CECBEB83D44}">
      <dgm:prSet/>
      <dgm:spPr/>
      <dgm:t>
        <a:bodyPr/>
        <a:lstStyle/>
        <a:p>
          <a:endParaRPr lang="en-US"/>
        </a:p>
      </dgm:t>
    </dgm:pt>
    <dgm:pt modelId="{B195C3F7-EAEF-4AD9-B1A7-05AE1A74FE64}" type="sibTrans" cxnId="{4F88A145-62C6-43B6-97B8-7CECBEB83D44}">
      <dgm:prSet/>
      <dgm:spPr/>
      <dgm:t>
        <a:bodyPr/>
        <a:lstStyle/>
        <a:p>
          <a:endParaRPr lang="en-US"/>
        </a:p>
      </dgm:t>
    </dgm:pt>
    <dgm:pt modelId="{5FB624D3-10AD-4B42-870A-6F58F3BA95B9}">
      <dgm:prSet/>
      <dgm:spPr/>
      <dgm:t>
        <a:bodyPr/>
        <a:lstStyle/>
        <a:p>
          <a:r>
            <a:rPr lang="ar-SA" b="1"/>
            <a:t>Firstly , remember  always   to expose  both legs .</a:t>
          </a:r>
          <a:endParaRPr lang="en-US"/>
        </a:p>
      </dgm:t>
    </dgm:pt>
    <dgm:pt modelId="{3E33749C-3BD8-4C9D-A223-3CD7AC7ABCD1}" type="parTrans" cxnId="{0C50FD03-73F7-4486-9623-E2CAA47BFB21}">
      <dgm:prSet/>
      <dgm:spPr/>
      <dgm:t>
        <a:bodyPr/>
        <a:lstStyle/>
        <a:p>
          <a:endParaRPr lang="en-US"/>
        </a:p>
      </dgm:t>
    </dgm:pt>
    <dgm:pt modelId="{FA2EDDE7-50A9-4CE2-B700-9902DF8C4E33}" type="sibTrans" cxnId="{0C50FD03-73F7-4486-9623-E2CAA47BFB21}">
      <dgm:prSet/>
      <dgm:spPr/>
      <dgm:t>
        <a:bodyPr/>
        <a:lstStyle/>
        <a:p>
          <a:endParaRPr lang="en-US"/>
        </a:p>
      </dgm:t>
    </dgm:pt>
    <dgm:pt modelId="{6A3630C8-CBC9-4CAE-B5EF-D81352E93E0C}">
      <dgm:prSet/>
      <dgm:spPr/>
      <dgm:t>
        <a:bodyPr/>
        <a:lstStyle/>
        <a:p>
          <a:r>
            <a:rPr lang="ar-SA" b="1"/>
            <a:t>☆</a:t>
          </a:r>
          <a:r>
            <a:rPr lang="ar-SA"/>
            <a:t>look for symmetry ,amputation  and oedema</a:t>
          </a:r>
          <a:endParaRPr lang="en-US"/>
        </a:p>
      </dgm:t>
    </dgm:pt>
    <dgm:pt modelId="{1978F9AA-894A-4C42-8B44-873AEAABF00A}" type="parTrans" cxnId="{99861106-5B82-4287-A42B-BB11F161C7DC}">
      <dgm:prSet/>
      <dgm:spPr/>
      <dgm:t>
        <a:bodyPr/>
        <a:lstStyle/>
        <a:p>
          <a:endParaRPr lang="en-US"/>
        </a:p>
      </dgm:t>
    </dgm:pt>
    <dgm:pt modelId="{48F97428-49B1-4660-BB14-E8C7308E009F}" type="sibTrans" cxnId="{99861106-5B82-4287-A42B-BB11F161C7DC}">
      <dgm:prSet/>
      <dgm:spPr/>
      <dgm:t>
        <a:bodyPr/>
        <a:lstStyle/>
        <a:p>
          <a:endParaRPr lang="en-US"/>
        </a:p>
      </dgm:t>
    </dgm:pt>
    <dgm:pt modelId="{7E348D08-CDAE-4146-AB52-1204C25B48E3}">
      <dgm:prSet/>
      <dgm:spPr/>
      <dgm:t>
        <a:bodyPr/>
        <a:lstStyle/>
        <a:p>
          <a:r>
            <a:rPr lang="ar-SA" b="1" dirty="0"/>
            <a:t>☆</a:t>
          </a:r>
          <a:r>
            <a:rPr lang="ar-SA" b="1" dirty="0" err="1"/>
            <a:t>Skin</a:t>
          </a:r>
          <a:r>
            <a:rPr lang="ar-SA" dirty="0"/>
            <a:t> :</a:t>
          </a:r>
          <a:r>
            <a:rPr lang="ar-SA" dirty="0" err="1"/>
            <a:t>assess</a:t>
          </a:r>
          <a:r>
            <a:rPr lang="ar-SA" dirty="0"/>
            <a:t> </a:t>
          </a:r>
          <a:r>
            <a:rPr lang="ar-SA" dirty="0" err="1"/>
            <a:t>the</a:t>
          </a:r>
          <a:r>
            <a:rPr lang="ar-SA" dirty="0"/>
            <a:t> </a:t>
          </a:r>
          <a:r>
            <a:rPr lang="ar-SA" dirty="0" err="1"/>
            <a:t>skin</a:t>
          </a:r>
          <a:r>
            <a:rPr lang="ar-SA" dirty="0"/>
            <a:t> </a:t>
          </a:r>
          <a:r>
            <a:rPr lang="ar-SA" dirty="0" err="1"/>
            <a:t>on</a:t>
          </a:r>
          <a:r>
            <a:rPr lang="ar-SA" dirty="0"/>
            <a:t>  </a:t>
          </a:r>
          <a:r>
            <a:rPr lang="ar-SA" dirty="0" err="1"/>
            <a:t>the</a:t>
          </a:r>
          <a:r>
            <a:rPr lang="ar-SA" dirty="0"/>
            <a:t> </a:t>
          </a:r>
          <a:r>
            <a:rPr lang="ar-SA" dirty="0" err="1"/>
            <a:t>foot</a:t>
          </a:r>
          <a:r>
            <a:rPr lang="ar-SA" dirty="0"/>
            <a:t> ;</a:t>
          </a:r>
          <a:endParaRPr lang="en-US" dirty="0"/>
        </a:p>
      </dgm:t>
    </dgm:pt>
    <dgm:pt modelId="{4693A1FF-7E01-4D0B-8760-3C488163A3AF}" type="parTrans" cxnId="{D9494F90-CB8F-44FB-8D96-16030C3B7FC7}">
      <dgm:prSet/>
      <dgm:spPr/>
      <dgm:t>
        <a:bodyPr/>
        <a:lstStyle/>
        <a:p>
          <a:endParaRPr lang="en-US"/>
        </a:p>
      </dgm:t>
    </dgm:pt>
    <dgm:pt modelId="{E65C7957-1915-414F-8A02-C98D5821115B}" type="sibTrans" cxnId="{D9494F90-CB8F-44FB-8D96-16030C3B7FC7}">
      <dgm:prSet/>
      <dgm:spPr/>
      <dgm:t>
        <a:bodyPr/>
        <a:lstStyle/>
        <a:p>
          <a:endParaRPr lang="en-US"/>
        </a:p>
      </dgm:t>
    </dgm:pt>
    <dgm:pt modelId="{91DD64F6-FEDF-478B-8FFE-4BE8968B4DFD}">
      <dgm:prSet/>
      <dgm:spPr/>
      <dgm:t>
        <a:bodyPr/>
        <a:lstStyle/>
        <a:p>
          <a:r>
            <a:rPr lang="ar-SA" dirty="0" err="1"/>
            <a:t>top</a:t>
          </a:r>
          <a:r>
            <a:rPr lang="ar-SA" dirty="0"/>
            <a:t> ,</a:t>
          </a:r>
          <a:r>
            <a:rPr lang="ar-SA" dirty="0" err="1"/>
            <a:t>bottom</a:t>
          </a:r>
          <a:r>
            <a:rPr lang="ar-SA" dirty="0"/>
            <a:t> </a:t>
          </a:r>
          <a:r>
            <a:rPr lang="ar-SA" dirty="0" err="1"/>
            <a:t>and</a:t>
          </a:r>
          <a:r>
            <a:rPr lang="ar-SA" dirty="0"/>
            <a:t> </a:t>
          </a:r>
          <a:r>
            <a:rPr lang="ar-SA" dirty="0" err="1"/>
            <a:t>on</a:t>
          </a:r>
          <a:r>
            <a:rPr lang="ar-SA" dirty="0"/>
            <a:t> </a:t>
          </a:r>
          <a:r>
            <a:rPr lang="ar-SA" dirty="0" err="1"/>
            <a:t>the</a:t>
          </a:r>
          <a:r>
            <a:rPr lang="ar-SA" dirty="0"/>
            <a:t> </a:t>
          </a:r>
          <a:r>
            <a:rPr lang="ar-SA" dirty="0" err="1"/>
            <a:t>sides</a:t>
          </a:r>
          <a:endParaRPr lang="en-US" dirty="0"/>
        </a:p>
      </dgm:t>
    </dgm:pt>
    <dgm:pt modelId="{B035C9F8-B5A6-4AFE-BC5B-6089C0CA9EB4}" type="parTrans" cxnId="{EEA75205-CB8D-4763-ACEA-D2D35C6F30A5}">
      <dgm:prSet/>
      <dgm:spPr/>
      <dgm:t>
        <a:bodyPr/>
        <a:lstStyle/>
        <a:p>
          <a:endParaRPr lang="en-US"/>
        </a:p>
      </dgm:t>
    </dgm:pt>
    <dgm:pt modelId="{EC00CB3A-B5B4-4CDE-8BED-0B7F39A246F1}" type="sibTrans" cxnId="{EEA75205-CB8D-4763-ACEA-D2D35C6F30A5}">
      <dgm:prSet/>
      <dgm:spPr/>
      <dgm:t>
        <a:bodyPr/>
        <a:lstStyle/>
        <a:p>
          <a:endParaRPr lang="en-US"/>
        </a:p>
      </dgm:t>
    </dgm:pt>
    <dgm:pt modelId="{AE231805-9BFE-4AAA-86FB-4D70739F853D}">
      <dgm:prSet/>
      <dgm:spPr/>
      <dgm:t>
        <a:bodyPr/>
        <a:lstStyle/>
        <a:p>
          <a:r>
            <a:rPr lang="ar-SA" dirty="0" err="1"/>
            <a:t>including</a:t>
          </a:r>
          <a:r>
            <a:rPr lang="ar-SA" dirty="0"/>
            <a:t> </a:t>
          </a:r>
          <a:r>
            <a:rPr lang="ar-SA" dirty="0" err="1"/>
            <a:t>between</a:t>
          </a:r>
          <a:r>
            <a:rPr lang="ar-SA" dirty="0"/>
            <a:t> </a:t>
          </a:r>
          <a:r>
            <a:rPr lang="ar-SA" dirty="0" err="1"/>
            <a:t>toes:intact</a:t>
          </a:r>
          <a:r>
            <a:rPr lang="ar-SA" dirty="0"/>
            <a:t> ,</a:t>
          </a:r>
          <a:r>
            <a:rPr lang="ar-SA" dirty="0" err="1"/>
            <a:t>callus</a:t>
          </a:r>
          <a:endParaRPr lang="en-US" dirty="0"/>
        </a:p>
      </dgm:t>
    </dgm:pt>
    <dgm:pt modelId="{5304D7CC-C5C9-4DD3-B323-D1338BBCE8A5}" type="parTrans" cxnId="{42A7936E-8DF2-4811-84A7-5974D49440AB}">
      <dgm:prSet/>
      <dgm:spPr/>
      <dgm:t>
        <a:bodyPr/>
        <a:lstStyle/>
        <a:p>
          <a:endParaRPr lang="en-US"/>
        </a:p>
      </dgm:t>
    </dgm:pt>
    <dgm:pt modelId="{EFA04F44-0C51-4FC2-9A00-C6AD4A344F2C}" type="sibTrans" cxnId="{42A7936E-8DF2-4811-84A7-5974D49440AB}">
      <dgm:prSet/>
      <dgm:spPr/>
      <dgm:t>
        <a:bodyPr/>
        <a:lstStyle/>
        <a:p>
          <a:endParaRPr lang="en-US"/>
        </a:p>
      </dgm:t>
    </dgm:pt>
    <dgm:pt modelId="{845C0D42-DA05-4A50-9BFF-CB208D2CA8B1}">
      <dgm:prSet/>
      <dgm:spPr/>
      <dgm:t>
        <a:bodyPr/>
        <a:lstStyle/>
        <a:p>
          <a:r>
            <a:rPr lang="ar-SA"/>
            <a:t>and fungus formation ,hair loss and gangrene.</a:t>
          </a:r>
          <a:endParaRPr lang="en-US"/>
        </a:p>
      </dgm:t>
    </dgm:pt>
    <dgm:pt modelId="{227DBABB-2F36-432E-974F-707F8607E0E7}" type="parTrans" cxnId="{EB7FE7C9-759F-4BA6-9BF9-F8BAA4FFD715}">
      <dgm:prSet/>
      <dgm:spPr/>
      <dgm:t>
        <a:bodyPr/>
        <a:lstStyle/>
        <a:p>
          <a:endParaRPr lang="en-US"/>
        </a:p>
      </dgm:t>
    </dgm:pt>
    <dgm:pt modelId="{2E04C8C7-CB55-485C-9233-0849B7C366FD}" type="sibTrans" cxnId="{EB7FE7C9-759F-4BA6-9BF9-F8BAA4FFD715}">
      <dgm:prSet/>
      <dgm:spPr/>
      <dgm:t>
        <a:bodyPr/>
        <a:lstStyle/>
        <a:p>
          <a:endParaRPr lang="en-US"/>
        </a:p>
      </dgm:t>
    </dgm:pt>
    <dgm:pt modelId="{62756532-01A1-4339-908E-62CF4D85ED3C}">
      <dgm:prSet/>
      <dgm:spPr/>
      <dgm:t>
        <a:bodyPr/>
        <a:lstStyle/>
        <a:p>
          <a:r>
            <a:rPr lang="ar-SA" b="1"/>
            <a:t>☆Color changes</a:t>
          </a:r>
          <a:r>
            <a:rPr lang="ar-SA"/>
            <a:t>:erythema,pallor ,pigmentation or cyanosis.</a:t>
          </a:r>
          <a:endParaRPr lang="en-US"/>
        </a:p>
      </dgm:t>
    </dgm:pt>
    <dgm:pt modelId="{91D596C5-69E4-48E4-BD67-68419B3621F2}" type="parTrans" cxnId="{4DAA5DB7-F867-4500-A357-9F99F83763F1}">
      <dgm:prSet/>
      <dgm:spPr/>
      <dgm:t>
        <a:bodyPr/>
        <a:lstStyle/>
        <a:p>
          <a:endParaRPr lang="en-US"/>
        </a:p>
      </dgm:t>
    </dgm:pt>
    <dgm:pt modelId="{87AE69E8-4BC6-4F3B-9F6A-43A6F547FAED}" type="sibTrans" cxnId="{4DAA5DB7-F867-4500-A357-9F99F83763F1}">
      <dgm:prSet/>
      <dgm:spPr/>
      <dgm:t>
        <a:bodyPr/>
        <a:lstStyle/>
        <a:p>
          <a:endParaRPr lang="en-US"/>
        </a:p>
      </dgm:t>
    </dgm:pt>
    <dgm:pt modelId="{D864325F-C009-44A9-9C85-A1CC51E498CD}">
      <dgm:prSet/>
      <dgm:spPr/>
      <dgm:t>
        <a:bodyPr/>
        <a:lstStyle/>
        <a:p>
          <a:r>
            <a:rPr lang="ar-SA" b="1" dirty="0"/>
            <a:t>☆</a:t>
          </a:r>
          <a:r>
            <a:rPr lang="ar-SA" b="1" dirty="0" err="1"/>
            <a:t>Nails</a:t>
          </a:r>
          <a:r>
            <a:rPr lang="ar-SA" dirty="0"/>
            <a:t> :</a:t>
          </a:r>
          <a:r>
            <a:rPr lang="ar-SA" dirty="0" err="1"/>
            <a:t>assess</a:t>
          </a:r>
          <a:r>
            <a:rPr lang="ar-SA" dirty="0"/>
            <a:t> </a:t>
          </a:r>
          <a:r>
            <a:rPr lang="ar-SA" dirty="0" err="1"/>
            <a:t>the</a:t>
          </a:r>
          <a:r>
            <a:rPr lang="ar-SA" dirty="0"/>
            <a:t> </a:t>
          </a:r>
          <a:r>
            <a:rPr lang="ar-SA" dirty="0" err="1"/>
            <a:t>toenails</a:t>
          </a:r>
          <a:r>
            <a:rPr lang="ar-SA" dirty="0"/>
            <a:t> </a:t>
          </a:r>
          <a:r>
            <a:rPr lang="ar-SA" dirty="0" err="1"/>
            <a:t>to</a:t>
          </a:r>
          <a:r>
            <a:rPr lang="ar-SA" dirty="0"/>
            <a:t> </a:t>
          </a:r>
          <a:r>
            <a:rPr lang="ar-SA" dirty="0" err="1"/>
            <a:t>determines</a:t>
          </a:r>
          <a:r>
            <a:rPr lang="ar-SA" dirty="0"/>
            <a:t> </a:t>
          </a:r>
          <a:r>
            <a:rPr lang="ar-SA" dirty="0" err="1"/>
            <a:t>how</a:t>
          </a:r>
          <a:r>
            <a:rPr lang="ar-SA" dirty="0"/>
            <a:t>  </a:t>
          </a:r>
          <a:r>
            <a:rPr lang="ar-SA" dirty="0" err="1"/>
            <a:t>they</a:t>
          </a:r>
          <a:r>
            <a:rPr lang="ar-SA" dirty="0"/>
            <a:t> </a:t>
          </a:r>
          <a:r>
            <a:rPr lang="ar-SA" dirty="0" err="1"/>
            <a:t>are</a:t>
          </a:r>
          <a:r>
            <a:rPr lang="ar-SA" dirty="0"/>
            <a:t> </a:t>
          </a:r>
          <a:r>
            <a:rPr lang="ar-SA" dirty="0" err="1"/>
            <a:t>being</a:t>
          </a:r>
          <a:r>
            <a:rPr lang="ar-SA" dirty="0"/>
            <a:t> </a:t>
          </a:r>
          <a:r>
            <a:rPr lang="ar-SA" dirty="0" err="1"/>
            <a:t>managed</a:t>
          </a:r>
          <a:r>
            <a:rPr lang="ar-SA" dirty="0"/>
            <a:t>.</a:t>
          </a:r>
          <a:endParaRPr lang="en-US" dirty="0"/>
        </a:p>
      </dgm:t>
    </dgm:pt>
    <dgm:pt modelId="{AB840C76-2F73-471B-AEEF-A1A1DDBC24E0}" type="parTrans" cxnId="{40983221-D646-4D18-A262-8CEDAB6E1C68}">
      <dgm:prSet/>
      <dgm:spPr/>
      <dgm:t>
        <a:bodyPr/>
        <a:lstStyle/>
        <a:p>
          <a:endParaRPr lang="en-US"/>
        </a:p>
      </dgm:t>
    </dgm:pt>
    <dgm:pt modelId="{0C53EC50-2D8B-48D6-8796-B53B82B3D53A}" type="sibTrans" cxnId="{40983221-D646-4D18-A262-8CEDAB6E1C68}">
      <dgm:prSet/>
      <dgm:spPr/>
      <dgm:t>
        <a:bodyPr/>
        <a:lstStyle/>
        <a:p>
          <a:endParaRPr lang="en-US"/>
        </a:p>
      </dgm:t>
    </dgm:pt>
    <dgm:pt modelId="{91FC5C85-1ECC-44C1-8F51-C6FF81F8C3AC}" type="pres">
      <dgm:prSet presAssocID="{9E8470D1-34EA-4773-A363-A2A9DCE019C3}" presName="vert0" presStyleCnt="0">
        <dgm:presLayoutVars>
          <dgm:dir/>
          <dgm:animOne val="branch"/>
          <dgm:animLvl val="lvl"/>
        </dgm:presLayoutVars>
      </dgm:prSet>
      <dgm:spPr/>
    </dgm:pt>
    <dgm:pt modelId="{49828F37-23EB-4B45-9F83-DC7158909980}" type="pres">
      <dgm:prSet presAssocID="{E4DA8508-3059-41BA-9CA2-D5D0598177EC}" presName="thickLine" presStyleLbl="alignNode1" presStyleIdx="0" presStyleCnt="9"/>
      <dgm:spPr/>
    </dgm:pt>
    <dgm:pt modelId="{D880893D-F11B-4AFE-8E21-3D52E4B0DF92}" type="pres">
      <dgm:prSet presAssocID="{E4DA8508-3059-41BA-9CA2-D5D0598177EC}" presName="horz1" presStyleCnt="0"/>
      <dgm:spPr/>
    </dgm:pt>
    <dgm:pt modelId="{3780B306-F3E4-4A92-8B83-524B82511F6D}" type="pres">
      <dgm:prSet presAssocID="{E4DA8508-3059-41BA-9CA2-D5D0598177EC}" presName="tx1" presStyleLbl="revTx" presStyleIdx="0" presStyleCnt="9"/>
      <dgm:spPr/>
    </dgm:pt>
    <dgm:pt modelId="{B5C906A6-EB64-4BAC-AA38-69AF70A9D0F2}" type="pres">
      <dgm:prSet presAssocID="{E4DA8508-3059-41BA-9CA2-D5D0598177EC}" presName="vert1" presStyleCnt="0"/>
      <dgm:spPr/>
    </dgm:pt>
    <dgm:pt modelId="{5DD6AB71-ED9A-4E6B-A170-E73803E21D66}" type="pres">
      <dgm:prSet presAssocID="{5FB624D3-10AD-4B42-870A-6F58F3BA95B9}" presName="thickLine" presStyleLbl="alignNode1" presStyleIdx="1" presStyleCnt="9"/>
      <dgm:spPr/>
    </dgm:pt>
    <dgm:pt modelId="{6C6690CB-5449-4ABB-BE3A-144EE7CD57F5}" type="pres">
      <dgm:prSet presAssocID="{5FB624D3-10AD-4B42-870A-6F58F3BA95B9}" presName="horz1" presStyleCnt="0"/>
      <dgm:spPr/>
    </dgm:pt>
    <dgm:pt modelId="{30CF1C5A-5F6E-4878-B93D-062010AF6898}" type="pres">
      <dgm:prSet presAssocID="{5FB624D3-10AD-4B42-870A-6F58F3BA95B9}" presName="tx1" presStyleLbl="revTx" presStyleIdx="1" presStyleCnt="9"/>
      <dgm:spPr/>
    </dgm:pt>
    <dgm:pt modelId="{DA03B67C-0D1B-44E0-B37D-527879B96FAB}" type="pres">
      <dgm:prSet presAssocID="{5FB624D3-10AD-4B42-870A-6F58F3BA95B9}" presName="vert1" presStyleCnt="0"/>
      <dgm:spPr/>
    </dgm:pt>
    <dgm:pt modelId="{36EB19C6-48C8-41D5-8663-6B1CD33FAE49}" type="pres">
      <dgm:prSet presAssocID="{6A3630C8-CBC9-4CAE-B5EF-D81352E93E0C}" presName="thickLine" presStyleLbl="alignNode1" presStyleIdx="2" presStyleCnt="9"/>
      <dgm:spPr/>
    </dgm:pt>
    <dgm:pt modelId="{E7C1A073-348F-463C-A6B5-6058C15E8250}" type="pres">
      <dgm:prSet presAssocID="{6A3630C8-CBC9-4CAE-B5EF-D81352E93E0C}" presName="horz1" presStyleCnt="0"/>
      <dgm:spPr/>
    </dgm:pt>
    <dgm:pt modelId="{2304D113-4DBF-4408-8B8B-8A8E4703824D}" type="pres">
      <dgm:prSet presAssocID="{6A3630C8-CBC9-4CAE-B5EF-D81352E93E0C}" presName="tx1" presStyleLbl="revTx" presStyleIdx="2" presStyleCnt="9"/>
      <dgm:spPr/>
    </dgm:pt>
    <dgm:pt modelId="{E0DB5B74-A75F-470A-8962-71AC41E47801}" type="pres">
      <dgm:prSet presAssocID="{6A3630C8-CBC9-4CAE-B5EF-D81352E93E0C}" presName="vert1" presStyleCnt="0"/>
      <dgm:spPr/>
    </dgm:pt>
    <dgm:pt modelId="{D00E1619-A2BB-433B-8601-C327D1C80DD9}" type="pres">
      <dgm:prSet presAssocID="{7E348D08-CDAE-4146-AB52-1204C25B48E3}" presName="thickLine" presStyleLbl="alignNode1" presStyleIdx="3" presStyleCnt="9"/>
      <dgm:spPr/>
    </dgm:pt>
    <dgm:pt modelId="{D9F55AEB-7BB4-43CE-9181-ADF8A39D3C53}" type="pres">
      <dgm:prSet presAssocID="{7E348D08-CDAE-4146-AB52-1204C25B48E3}" presName="horz1" presStyleCnt="0"/>
      <dgm:spPr/>
    </dgm:pt>
    <dgm:pt modelId="{DB4D6589-92A8-4DA6-8482-EAE6A902C6B1}" type="pres">
      <dgm:prSet presAssocID="{7E348D08-CDAE-4146-AB52-1204C25B48E3}" presName="tx1" presStyleLbl="revTx" presStyleIdx="3" presStyleCnt="9"/>
      <dgm:spPr/>
    </dgm:pt>
    <dgm:pt modelId="{CFB276D2-C373-454B-94FC-E03FE9590A70}" type="pres">
      <dgm:prSet presAssocID="{7E348D08-CDAE-4146-AB52-1204C25B48E3}" presName="vert1" presStyleCnt="0"/>
      <dgm:spPr/>
    </dgm:pt>
    <dgm:pt modelId="{225AE7FD-F540-445E-8C36-0EF35CF4F0C1}" type="pres">
      <dgm:prSet presAssocID="{91DD64F6-FEDF-478B-8FFE-4BE8968B4DFD}" presName="thickLine" presStyleLbl="alignNode1" presStyleIdx="4" presStyleCnt="9"/>
      <dgm:spPr/>
    </dgm:pt>
    <dgm:pt modelId="{931F1651-3048-486A-B132-5FE72CE7B28E}" type="pres">
      <dgm:prSet presAssocID="{91DD64F6-FEDF-478B-8FFE-4BE8968B4DFD}" presName="horz1" presStyleCnt="0"/>
      <dgm:spPr/>
    </dgm:pt>
    <dgm:pt modelId="{B0242235-A43E-431C-B2F0-8C9E818CF969}" type="pres">
      <dgm:prSet presAssocID="{91DD64F6-FEDF-478B-8FFE-4BE8968B4DFD}" presName="tx1" presStyleLbl="revTx" presStyleIdx="4" presStyleCnt="9"/>
      <dgm:spPr/>
    </dgm:pt>
    <dgm:pt modelId="{838503B4-FDA6-45B0-9F9D-E9FD6C8E8331}" type="pres">
      <dgm:prSet presAssocID="{91DD64F6-FEDF-478B-8FFE-4BE8968B4DFD}" presName="vert1" presStyleCnt="0"/>
      <dgm:spPr/>
    </dgm:pt>
    <dgm:pt modelId="{41153BCB-CD5D-405F-9002-C8900DBC2778}" type="pres">
      <dgm:prSet presAssocID="{AE231805-9BFE-4AAA-86FB-4D70739F853D}" presName="thickLine" presStyleLbl="alignNode1" presStyleIdx="5" presStyleCnt="9"/>
      <dgm:spPr/>
    </dgm:pt>
    <dgm:pt modelId="{0E60ED44-0153-43B1-8D34-FA81B8DEA9E9}" type="pres">
      <dgm:prSet presAssocID="{AE231805-9BFE-4AAA-86FB-4D70739F853D}" presName="horz1" presStyleCnt="0"/>
      <dgm:spPr/>
    </dgm:pt>
    <dgm:pt modelId="{95D5723F-45EF-492E-8064-27D22ACA1B5F}" type="pres">
      <dgm:prSet presAssocID="{AE231805-9BFE-4AAA-86FB-4D70739F853D}" presName="tx1" presStyleLbl="revTx" presStyleIdx="5" presStyleCnt="9"/>
      <dgm:spPr/>
    </dgm:pt>
    <dgm:pt modelId="{B477BF45-D3C6-4ECF-B79E-0BC2D587FB3C}" type="pres">
      <dgm:prSet presAssocID="{AE231805-9BFE-4AAA-86FB-4D70739F853D}" presName="vert1" presStyleCnt="0"/>
      <dgm:spPr/>
    </dgm:pt>
    <dgm:pt modelId="{DA9F6FF1-09A5-4B13-A6F1-8157AFB039E7}" type="pres">
      <dgm:prSet presAssocID="{845C0D42-DA05-4A50-9BFF-CB208D2CA8B1}" presName="thickLine" presStyleLbl="alignNode1" presStyleIdx="6" presStyleCnt="9"/>
      <dgm:spPr/>
    </dgm:pt>
    <dgm:pt modelId="{828FB182-762A-4711-8B8F-FC3D321EEA62}" type="pres">
      <dgm:prSet presAssocID="{845C0D42-DA05-4A50-9BFF-CB208D2CA8B1}" presName="horz1" presStyleCnt="0"/>
      <dgm:spPr/>
    </dgm:pt>
    <dgm:pt modelId="{1E8C09F9-2494-4C09-9BCB-26FCD57EA450}" type="pres">
      <dgm:prSet presAssocID="{845C0D42-DA05-4A50-9BFF-CB208D2CA8B1}" presName="tx1" presStyleLbl="revTx" presStyleIdx="6" presStyleCnt="9"/>
      <dgm:spPr/>
    </dgm:pt>
    <dgm:pt modelId="{FC987139-7664-4E29-B070-247908980786}" type="pres">
      <dgm:prSet presAssocID="{845C0D42-DA05-4A50-9BFF-CB208D2CA8B1}" presName="vert1" presStyleCnt="0"/>
      <dgm:spPr/>
    </dgm:pt>
    <dgm:pt modelId="{19EEEDCC-A41C-4E04-976F-BD131D8D10C0}" type="pres">
      <dgm:prSet presAssocID="{62756532-01A1-4339-908E-62CF4D85ED3C}" presName="thickLine" presStyleLbl="alignNode1" presStyleIdx="7" presStyleCnt="9"/>
      <dgm:spPr/>
    </dgm:pt>
    <dgm:pt modelId="{D67F861C-F811-4966-98DE-6DE42D6C93B4}" type="pres">
      <dgm:prSet presAssocID="{62756532-01A1-4339-908E-62CF4D85ED3C}" presName="horz1" presStyleCnt="0"/>
      <dgm:spPr/>
    </dgm:pt>
    <dgm:pt modelId="{52F64545-8F6B-4888-B892-77E1D983717A}" type="pres">
      <dgm:prSet presAssocID="{62756532-01A1-4339-908E-62CF4D85ED3C}" presName="tx1" presStyleLbl="revTx" presStyleIdx="7" presStyleCnt="9"/>
      <dgm:spPr/>
    </dgm:pt>
    <dgm:pt modelId="{B8CD3ABC-AC9F-4E78-958E-685D516DE9FD}" type="pres">
      <dgm:prSet presAssocID="{62756532-01A1-4339-908E-62CF4D85ED3C}" presName="vert1" presStyleCnt="0"/>
      <dgm:spPr/>
    </dgm:pt>
    <dgm:pt modelId="{70850A73-85CE-4C38-9EB9-0B9B3946D657}" type="pres">
      <dgm:prSet presAssocID="{D864325F-C009-44A9-9C85-A1CC51E498CD}" presName="thickLine" presStyleLbl="alignNode1" presStyleIdx="8" presStyleCnt="9"/>
      <dgm:spPr/>
    </dgm:pt>
    <dgm:pt modelId="{41EF98D1-181B-445C-8DC4-EC8453EE602C}" type="pres">
      <dgm:prSet presAssocID="{D864325F-C009-44A9-9C85-A1CC51E498CD}" presName="horz1" presStyleCnt="0"/>
      <dgm:spPr/>
    </dgm:pt>
    <dgm:pt modelId="{136E2597-235F-4B05-8371-3DA9AE5F43BA}" type="pres">
      <dgm:prSet presAssocID="{D864325F-C009-44A9-9C85-A1CC51E498CD}" presName="tx1" presStyleLbl="revTx" presStyleIdx="8" presStyleCnt="9"/>
      <dgm:spPr/>
    </dgm:pt>
    <dgm:pt modelId="{160EC0D9-3BA3-4A58-847C-0709B12730BC}" type="pres">
      <dgm:prSet presAssocID="{D864325F-C009-44A9-9C85-A1CC51E498CD}" presName="vert1" presStyleCnt="0"/>
      <dgm:spPr/>
    </dgm:pt>
  </dgm:ptLst>
  <dgm:cxnLst>
    <dgm:cxn modelId="{0C50FD03-73F7-4486-9623-E2CAA47BFB21}" srcId="{9E8470D1-34EA-4773-A363-A2A9DCE019C3}" destId="{5FB624D3-10AD-4B42-870A-6F58F3BA95B9}" srcOrd="1" destOrd="0" parTransId="{3E33749C-3BD8-4C9D-A223-3CD7AC7ABCD1}" sibTransId="{FA2EDDE7-50A9-4CE2-B700-9902DF8C4E33}"/>
    <dgm:cxn modelId="{EEA75205-CB8D-4763-ACEA-D2D35C6F30A5}" srcId="{9E8470D1-34EA-4773-A363-A2A9DCE019C3}" destId="{91DD64F6-FEDF-478B-8FFE-4BE8968B4DFD}" srcOrd="4" destOrd="0" parTransId="{B035C9F8-B5A6-4AFE-BC5B-6089C0CA9EB4}" sibTransId="{EC00CB3A-B5B4-4CDE-8BED-0B7F39A246F1}"/>
    <dgm:cxn modelId="{99861106-5B82-4287-A42B-BB11F161C7DC}" srcId="{9E8470D1-34EA-4773-A363-A2A9DCE019C3}" destId="{6A3630C8-CBC9-4CAE-B5EF-D81352E93E0C}" srcOrd="2" destOrd="0" parTransId="{1978F9AA-894A-4C42-8B44-873AEAABF00A}" sibTransId="{48F97428-49B1-4660-BB14-E8C7308E009F}"/>
    <dgm:cxn modelId="{24D81506-7F05-450E-B721-DFDE5A9217A3}" type="presOf" srcId="{845C0D42-DA05-4A50-9BFF-CB208D2CA8B1}" destId="{1E8C09F9-2494-4C09-9BCB-26FCD57EA450}" srcOrd="0" destOrd="0" presId="urn:microsoft.com/office/officeart/2008/layout/LinedList"/>
    <dgm:cxn modelId="{8176FA12-DC9C-4705-85AD-963871A4D95D}" type="presOf" srcId="{6A3630C8-CBC9-4CAE-B5EF-D81352E93E0C}" destId="{2304D113-4DBF-4408-8B8B-8A8E4703824D}" srcOrd="0" destOrd="0" presId="urn:microsoft.com/office/officeart/2008/layout/LinedList"/>
    <dgm:cxn modelId="{40983221-D646-4D18-A262-8CEDAB6E1C68}" srcId="{9E8470D1-34EA-4773-A363-A2A9DCE019C3}" destId="{D864325F-C009-44A9-9C85-A1CC51E498CD}" srcOrd="8" destOrd="0" parTransId="{AB840C76-2F73-471B-AEEF-A1A1DDBC24E0}" sibTransId="{0C53EC50-2D8B-48D6-8796-B53B82B3D53A}"/>
    <dgm:cxn modelId="{CDF36326-FCC5-48F5-9E33-E8174E53AC45}" type="presOf" srcId="{AE231805-9BFE-4AAA-86FB-4D70739F853D}" destId="{95D5723F-45EF-492E-8064-27D22ACA1B5F}" srcOrd="0" destOrd="0" presId="urn:microsoft.com/office/officeart/2008/layout/LinedList"/>
    <dgm:cxn modelId="{A212FE3C-17AC-46CE-82D7-463F2D597D45}" type="presOf" srcId="{9E8470D1-34EA-4773-A363-A2A9DCE019C3}" destId="{91FC5C85-1ECC-44C1-8F51-C6FF81F8C3AC}" srcOrd="0" destOrd="0" presId="urn:microsoft.com/office/officeart/2008/layout/LinedList"/>
    <dgm:cxn modelId="{97B4355F-B7BC-40C0-A71B-3D043F64068A}" type="presOf" srcId="{E4DA8508-3059-41BA-9CA2-D5D0598177EC}" destId="{3780B306-F3E4-4A92-8B83-524B82511F6D}" srcOrd="0" destOrd="0" presId="urn:microsoft.com/office/officeart/2008/layout/LinedList"/>
    <dgm:cxn modelId="{9DC51662-5F50-463D-9642-73FD3CE0FCBE}" type="presOf" srcId="{5FB624D3-10AD-4B42-870A-6F58F3BA95B9}" destId="{30CF1C5A-5F6E-4878-B93D-062010AF6898}" srcOrd="0" destOrd="0" presId="urn:microsoft.com/office/officeart/2008/layout/LinedList"/>
    <dgm:cxn modelId="{4F88A145-62C6-43B6-97B8-7CECBEB83D44}" srcId="{9E8470D1-34EA-4773-A363-A2A9DCE019C3}" destId="{E4DA8508-3059-41BA-9CA2-D5D0598177EC}" srcOrd="0" destOrd="0" parTransId="{B250E670-E0F7-4EBC-B6FB-E9A3DE2051D7}" sibTransId="{B195C3F7-EAEF-4AD9-B1A7-05AE1A74FE64}"/>
    <dgm:cxn modelId="{A991216E-9149-4988-AF46-641E1899A9A4}" type="presOf" srcId="{62756532-01A1-4339-908E-62CF4D85ED3C}" destId="{52F64545-8F6B-4888-B892-77E1D983717A}" srcOrd="0" destOrd="0" presId="urn:microsoft.com/office/officeart/2008/layout/LinedList"/>
    <dgm:cxn modelId="{42A7936E-8DF2-4811-84A7-5974D49440AB}" srcId="{9E8470D1-34EA-4773-A363-A2A9DCE019C3}" destId="{AE231805-9BFE-4AAA-86FB-4D70739F853D}" srcOrd="5" destOrd="0" parTransId="{5304D7CC-C5C9-4DD3-B323-D1338BBCE8A5}" sibTransId="{EFA04F44-0C51-4FC2-9A00-C6AD4A344F2C}"/>
    <dgm:cxn modelId="{8DA86B87-9A93-4CAD-849A-C116488D687E}" type="presOf" srcId="{7E348D08-CDAE-4146-AB52-1204C25B48E3}" destId="{DB4D6589-92A8-4DA6-8482-EAE6A902C6B1}" srcOrd="0" destOrd="0" presId="urn:microsoft.com/office/officeart/2008/layout/LinedList"/>
    <dgm:cxn modelId="{D9494F90-CB8F-44FB-8D96-16030C3B7FC7}" srcId="{9E8470D1-34EA-4773-A363-A2A9DCE019C3}" destId="{7E348D08-CDAE-4146-AB52-1204C25B48E3}" srcOrd="3" destOrd="0" parTransId="{4693A1FF-7E01-4D0B-8760-3C488163A3AF}" sibTransId="{E65C7957-1915-414F-8A02-C98D5821115B}"/>
    <dgm:cxn modelId="{0C0F9BAB-6EEE-4C9C-AFC0-604238E200FD}" type="presOf" srcId="{D864325F-C009-44A9-9C85-A1CC51E498CD}" destId="{136E2597-235F-4B05-8371-3DA9AE5F43BA}" srcOrd="0" destOrd="0" presId="urn:microsoft.com/office/officeart/2008/layout/LinedList"/>
    <dgm:cxn modelId="{4DAA5DB7-F867-4500-A357-9F99F83763F1}" srcId="{9E8470D1-34EA-4773-A363-A2A9DCE019C3}" destId="{62756532-01A1-4339-908E-62CF4D85ED3C}" srcOrd="7" destOrd="0" parTransId="{91D596C5-69E4-48E4-BD67-68419B3621F2}" sibTransId="{87AE69E8-4BC6-4F3B-9F6A-43A6F547FAED}"/>
    <dgm:cxn modelId="{10B876C6-92DB-4A70-B7FE-14078861855E}" type="presOf" srcId="{91DD64F6-FEDF-478B-8FFE-4BE8968B4DFD}" destId="{B0242235-A43E-431C-B2F0-8C9E818CF969}" srcOrd="0" destOrd="0" presId="urn:microsoft.com/office/officeart/2008/layout/LinedList"/>
    <dgm:cxn modelId="{EB7FE7C9-759F-4BA6-9BF9-F8BAA4FFD715}" srcId="{9E8470D1-34EA-4773-A363-A2A9DCE019C3}" destId="{845C0D42-DA05-4A50-9BFF-CB208D2CA8B1}" srcOrd="6" destOrd="0" parTransId="{227DBABB-2F36-432E-974F-707F8607E0E7}" sibTransId="{2E04C8C7-CB55-485C-9233-0849B7C366FD}"/>
    <dgm:cxn modelId="{87B39F04-4618-49D2-8F74-83AFEAC1AB0D}" type="presParOf" srcId="{91FC5C85-1ECC-44C1-8F51-C6FF81F8C3AC}" destId="{49828F37-23EB-4B45-9F83-DC7158909980}" srcOrd="0" destOrd="0" presId="urn:microsoft.com/office/officeart/2008/layout/LinedList"/>
    <dgm:cxn modelId="{7623EDB4-BE16-4388-9C7E-D485DCEF80A8}" type="presParOf" srcId="{91FC5C85-1ECC-44C1-8F51-C6FF81F8C3AC}" destId="{D880893D-F11B-4AFE-8E21-3D52E4B0DF92}" srcOrd="1" destOrd="0" presId="urn:microsoft.com/office/officeart/2008/layout/LinedList"/>
    <dgm:cxn modelId="{C788C7A1-A874-4D1E-B026-D2B424B8F22C}" type="presParOf" srcId="{D880893D-F11B-4AFE-8E21-3D52E4B0DF92}" destId="{3780B306-F3E4-4A92-8B83-524B82511F6D}" srcOrd="0" destOrd="0" presId="urn:microsoft.com/office/officeart/2008/layout/LinedList"/>
    <dgm:cxn modelId="{787937CC-B519-4DA7-BFD1-130467F8388A}" type="presParOf" srcId="{D880893D-F11B-4AFE-8E21-3D52E4B0DF92}" destId="{B5C906A6-EB64-4BAC-AA38-69AF70A9D0F2}" srcOrd="1" destOrd="0" presId="urn:microsoft.com/office/officeart/2008/layout/LinedList"/>
    <dgm:cxn modelId="{47ED5CF3-BA85-44E9-A4EA-C96DD9C46628}" type="presParOf" srcId="{91FC5C85-1ECC-44C1-8F51-C6FF81F8C3AC}" destId="{5DD6AB71-ED9A-4E6B-A170-E73803E21D66}" srcOrd="2" destOrd="0" presId="urn:microsoft.com/office/officeart/2008/layout/LinedList"/>
    <dgm:cxn modelId="{C9873BCF-3C58-4F91-BF0D-F3A327CE9CB8}" type="presParOf" srcId="{91FC5C85-1ECC-44C1-8F51-C6FF81F8C3AC}" destId="{6C6690CB-5449-4ABB-BE3A-144EE7CD57F5}" srcOrd="3" destOrd="0" presId="urn:microsoft.com/office/officeart/2008/layout/LinedList"/>
    <dgm:cxn modelId="{5659E062-6C16-4DC6-8E83-481155C7CDDF}" type="presParOf" srcId="{6C6690CB-5449-4ABB-BE3A-144EE7CD57F5}" destId="{30CF1C5A-5F6E-4878-B93D-062010AF6898}" srcOrd="0" destOrd="0" presId="urn:microsoft.com/office/officeart/2008/layout/LinedList"/>
    <dgm:cxn modelId="{83DDB602-EBE3-4B6D-9577-1AF30F23DEFF}" type="presParOf" srcId="{6C6690CB-5449-4ABB-BE3A-144EE7CD57F5}" destId="{DA03B67C-0D1B-44E0-B37D-527879B96FAB}" srcOrd="1" destOrd="0" presId="urn:microsoft.com/office/officeart/2008/layout/LinedList"/>
    <dgm:cxn modelId="{7B1ACC25-A777-4B59-9E25-8AB05D6C1D81}" type="presParOf" srcId="{91FC5C85-1ECC-44C1-8F51-C6FF81F8C3AC}" destId="{36EB19C6-48C8-41D5-8663-6B1CD33FAE49}" srcOrd="4" destOrd="0" presId="urn:microsoft.com/office/officeart/2008/layout/LinedList"/>
    <dgm:cxn modelId="{6C459FEF-591B-4314-B62E-B4B9D68EB50C}" type="presParOf" srcId="{91FC5C85-1ECC-44C1-8F51-C6FF81F8C3AC}" destId="{E7C1A073-348F-463C-A6B5-6058C15E8250}" srcOrd="5" destOrd="0" presId="urn:microsoft.com/office/officeart/2008/layout/LinedList"/>
    <dgm:cxn modelId="{E2F53986-76EE-4091-807A-3401A556F183}" type="presParOf" srcId="{E7C1A073-348F-463C-A6B5-6058C15E8250}" destId="{2304D113-4DBF-4408-8B8B-8A8E4703824D}" srcOrd="0" destOrd="0" presId="urn:microsoft.com/office/officeart/2008/layout/LinedList"/>
    <dgm:cxn modelId="{61A8FEFA-1B3B-46E5-9DBF-F325FF201037}" type="presParOf" srcId="{E7C1A073-348F-463C-A6B5-6058C15E8250}" destId="{E0DB5B74-A75F-470A-8962-71AC41E47801}" srcOrd="1" destOrd="0" presId="urn:microsoft.com/office/officeart/2008/layout/LinedList"/>
    <dgm:cxn modelId="{D302691A-78D8-4C2F-9FA6-7749599FAFBA}" type="presParOf" srcId="{91FC5C85-1ECC-44C1-8F51-C6FF81F8C3AC}" destId="{D00E1619-A2BB-433B-8601-C327D1C80DD9}" srcOrd="6" destOrd="0" presId="urn:microsoft.com/office/officeart/2008/layout/LinedList"/>
    <dgm:cxn modelId="{E49C8042-9D6A-4EDC-84A6-C80C45F23149}" type="presParOf" srcId="{91FC5C85-1ECC-44C1-8F51-C6FF81F8C3AC}" destId="{D9F55AEB-7BB4-43CE-9181-ADF8A39D3C53}" srcOrd="7" destOrd="0" presId="urn:microsoft.com/office/officeart/2008/layout/LinedList"/>
    <dgm:cxn modelId="{34F02C74-DACD-42CF-9F23-E724DD351D13}" type="presParOf" srcId="{D9F55AEB-7BB4-43CE-9181-ADF8A39D3C53}" destId="{DB4D6589-92A8-4DA6-8482-EAE6A902C6B1}" srcOrd="0" destOrd="0" presId="urn:microsoft.com/office/officeart/2008/layout/LinedList"/>
    <dgm:cxn modelId="{CEC2EA6C-E723-42AE-B6A3-34614085BD49}" type="presParOf" srcId="{D9F55AEB-7BB4-43CE-9181-ADF8A39D3C53}" destId="{CFB276D2-C373-454B-94FC-E03FE9590A70}" srcOrd="1" destOrd="0" presId="urn:microsoft.com/office/officeart/2008/layout/LinedList"/>
    <dgm:cxn modelId="{703F9375-50AF-4AA9-AA08-718190B615F8}" type="presParOf" srcId="{91FC5C85-1ECC-44C1-8F51-C6FF81F8C3AC}" destId="{225AE7FD-F540-445E-8C36-0EF35CF4F0C1}" srcOrd="8" destOrd="0" presId="urn:microsoft.com/office/officeart/2008/layout/LinedList"/>
    <dgm:cxn modelId="{23C82EAC-16FE-42B9-AA1B-0D6A20933C56}" type="presParOf" srcId="{91FC5C85-1ECC-44C1-8F51-C6FF81F8C3AC}" destId="{931F1651-3048-486A-B132-5FE72CE7B28E}" srcOrd="9" destOrd="0" presId="urn:microsoft.com/office/officeart/2008/layout/LinedList"/>
    <dgm:cxn modelId="{62368A4C-AD14-4E93-9F74-A847B337228F}" type="presParOf" srcId="{931F1651-3048-486A-B132-5FE72CE7B28E}" destId="{B0242235-A43E-431C-B2F0-8C9E818CF969}" srcOrd="0" destOrd="0" presId="urn:microsoft.com/office/officeart/2008/layout/LinedList"/>
    <dgm:cxn modelId="{F76E54AF-CDCF-459F-842D-5C3B9151582E}" type="presParOf" srcId="{931F1651-3048-486A-B132-5FE72CE7B28E}" destId="{838503B4-FDA6-45B0-9F9D-E9FD6C8E8331}" srcOrd="1" destOrd="0" presId="urn:microsoft.com/office/officeart/2008/layout/LinedList"/>
    <dgm:cxn modelId="{EC33CA80-9E71-435F-8F77-055F1864D1A5}" type="presParOf" srcId="{91FC5C85-1ECC-44C1-8F51-C6FF81F8C3AC}" destId="{41153BCB-CD5D-405F-9002-C8900DBC2778}" srcOrd="10" destOrd="0" presId="urn:microsoft.com/office/officeart/2008/layout/LinedList"/>
    <dgm:cxn modelId="{EDC437BB-92ED-4D09-B265-CA389366ADC6}" type="presParOf" srcId="{91FC5C85-1ECC-44C1-8F51-C6FF81F8C3AC}" destId="{0E60ED44-0153-43B1-8D34-FA81B8DEA9E9}" srcOrd="11" destOrd="0" presId="urn:microsoft.com/office/officeart/2008/layout/LinedList"/>
    <dgm:cxn modelId="{5A910F9F-29A0-4BAB-968E-E34607F73C52}" type="presParOf" srcId="{0E60ED44-0153-43B1-8D34-FA81B8DEA9E9}" destId="{95D5723F-45EF-492E-8064-27D22ACA1B5F}" srcOrd="0" destOrd="0" presId="urn:microsoft.com/office/officeart/2008/layout/LinedList"/>
    <dgm:cxn modelId="{F908B78E-91B4-44CC-978E-368A5AFB6255}" type="presParOf" srcId="{0E60ED44-0153-43B1-8D34-FA81B8DEA9E9}" destId="{B477BF45-D3C6-4ECF-B79E-0BC2D587FB3C}" srcOrd="1" destOrd="0" presId="urn:microsoft.com/office/officeart/2008/layout/LinedList"/>
    <dgm:cxn modelId="{A57AE202-A1A5-4CE3-88E1-154C46C73248}" type="presParOf" srcId="{91FC5C85-1ECC-44C1-8F51-C6FF81F8C3AC}" destId="{DA9F6FF1-09A5-4B13-A6F1-8157AFB039E7}" srcOrd="12" destOrd="0" presId="urn:microsoft.com/office/officeart/2008/layout/LinedList"/>
    <dgm:cxn modelId="{58FFCDA8-CF2F-45E7-B02C-14A8A7529778}" type="presParOf" srcId="{91FC5C85-1ECC-44C1-8F51-C6FF81F8C3AC}" destId="{828FB182-762A-4711-8B8F-FC3D321EEA62}" srcOrd="13" destOrd="0" presId="urn:microsoft.com/office/officeart/2008/layout/LinedList"/>
    <dgm:cxn modelId="{6F0A2C23-B2E7-4AF1-8F1D-0C234D73CB50}" type="presParOf" srcId="{828FB182-762A-4711-8B8F-FC3D321EEA62}" destId="{1E8C09F9-2494-4C09-9BCB-26FCD57EA450}" srcOrd="0" destOrd="0" presId="urn:microsoft.com/office/officeart/2008/layout/LinedList"/>
    <dgm:cxn modelId="{C87470C5-E761-4E00-A30B-FC48DAF17C49}" type="presParOf" srcId="{828FB182-762A-4711-8B8F-FC3D321EEA62}" destId="{FC987139-7664-4E29-B070-247908980786}" srcOrd="1" destOrd="0" presId="urn:microsoft.com/office/officeart/2008/layout/LinedList"/>
    <dgm:cxn modelId="{84F88FAB-FCC3-4D76-89FA-7D6682B4AE64}" type="presParOf" srcId="{91FC5C85-1ECC-44C1-8F51-C6FF81F8C3AC}" destId="{19EEEDCC-A41C-4E04-976F-BD131D8D10C0}" srcOrd="14" destOrd="0" presId="urn:microsoft.com/office/officeart/2008/layout/LinedList"/>
    <dgm:cxn modelId="{EA9B8472-2E9B-4E6D-82B3-E2E62536AC85}" type="presParOf" srcId="{91FC5C85-1ECC-44C1-8F51-C6FF81F8C3AC}" destId="{D67F861C-F811-4966-98DE-6DE42D6C93B4}" srcOrd="15" destOrd="0" presId="urn:microsoft.com/office/officeart/2008/layout/LinedList"/>
    <dgm:cxn modelId="{F79F1823-96C0-4FE0-838E-1FC32ABAEC6B}" type="presParOf" srcId="{D67F861C-F811-4966-98DE-6DE42D6C93B4}" destId="{52F64545-8F6B-4888-B892-77E1D983717A}" srcOrd="0" destOrd="0" presId="urn:microsoft.com/office/officeart/2008/layout/LinedList"/>
    <dgm:cxn modelId="{7300BBB9-A910-4351-BD63-41BD5F367984}" type="presParOf" srcId="{D67F861C-F811-4966-98DE-6DE42D6C93B4}" destId="{B8CD3ABC-AC9F-4E78-958E-685D516DE9FD}" srcOrd="1" destOrd="0" presId="urn:microsoft.com/office/officeart/2008/layout/LinedList"/>
    <dgm:cxn modelId="{4C9F99FA-86E5-4DB4-99B1-E6289FF5C765}" type="presParOf" srcId="{91FC5C85-1ECC-44C1-8F51-C6FF81F8C3AC}" destId="{70850A73-85CE-4C38-9EB9-0B9B3946D657}" srcOrd="16" destOrd="0" presId="urn:microsoft.com/office/officeart/2008/layout/LinedList"/>
    <dgm:cxn modelId="{C02AF749-A0E6-4AF0-9337-CBEF9BB45C4F}" type="presParOf" srcId="{91FC5C85-1ECC-44C1-8F51-C6FF81F8C3AC}" destId="{41EF98D1-181B-445C-8DC4-EC8453EE602C}" srcOrd="17" destOrd="0" presId="urn:microsoft.com/office/officeart/2008/layout/LinedList"/>
    <dgm:cxn modelId="{A33940E6-100D-4C67-99D1-6702505ADCB3}" type="presParOf" srcId="{41EF98D1-181B-445C-8DC4-EC8453EE602C}" destId="{136E2597-235F-4B05-8371-3DA9AE5F43BA}" srcOrd="0" destOrd="0" presId="urn:microsoft.com/office/officeart/2008/layout/LinedList"/>
    <dgm:cxn modelId="{72F469A6-142F-4EAC-9C67-EA681841C7D4}" type="presParOf" srcId="{41EF98D1-181B-445C-8DC4-EC8453EE602C}" destId="{160EC0D9-3BA3-4A58-847C-0709B12730B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E8D2BB-98C5-4A27-B636-A9529938712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985F17B-CD00-45A4-85DB-8987114463DE}">
      <dgm:prSet/>
      <dgm:spPr/>
      <dgm:t>
        <a:bodyPr/>
        <a:lstStyle/>
        <a:p>
          <a:r>
            <a:rPr lang="ar-SA" b="1"/>
            <a:t>A standard  classification  of diabetic foot is useful  to :</a:t>
          </a:r>
          <a:endParaRPr lang="en-US"/>
        </a:p>
      </dgm:t>
    </dgm:pt>
    <dgm:pt modelId="{027AE4B6-4E6B-4EA8-B28E-1E6156ACF71B}" type="parTrans" cxnId="{A1BF63D7-513F-46EE-A19D-2611E77A2A9B}">
      <dgm:prSet/>
      <dgm:spPr/>
      <dgm:t>
        <a:bodyPr/>
        <a:lstStyle/>
        <a:p>
          <a:endParaRPr lang="en-US"/>
        </a:p>
      </dgm:t>
    </dgm:pt>
    <dgm:pt modelId="{3613A359-13B6-490D-A596-9E17263A561C}" type="sibTrans" cxnId="{A1BF63D7-513F-46EE-A19D-2611E77A2A9B}">
      <dgm:prSet/>
      <dgm:spPr/>
      <dgm:t>
        <a:bodyPr/>
        <a:lstStyle/>
        <a:p>
          <a:endParaRPr lang="en-US"/>
        </a:p>
      </dgm:t>
    </dgm:pt>
    <dgm:pt modelId="{6E3D9972-8098-4BE9-A307-CF0223451F00}">
      <dgm:prSet/>
      <dgm:spPr/>
      <dgm:t>
        <a:bodyPr/>
        <a:lstStyle/>
        <a:p>
          <a:r>
            <a:rPr lang="ar-SA" b="1"/>
            <a:t>Assess the etiology</a:t>
          </a:r>
          <a:endParaRPr lang="en-US"/>
        </a:p>
      </dgm:t>
    </dgm:pt>
    <dgm:pt modelId="{28D3F421-F95F-47DD-B334-E5F08E9E0B9A}" type="parTrans" cxnId="{B0FA3C6D-D64C-4F4B-9F0C-B18D680593D1}">
      <dgm:prSet/>
      <dgm:spPr/>
      <dgm:t>
        <a:bodyPr/>
        <a:lstStyle/>
        <a:p>
          <a:endParaRPr lang="en-US"/>
        </a:p>
      </dgm:t>
    </dgm:pt>
    <dgm:pt modelId="{01732E28-42A4-4E3D-9953-00B2B2CC9A28}" type="sibTrans" cxnId="{B0FA3C6D-D64C-4F4B-9F0C-B18D680593D1}">
      <dgm:prSet/>
      <dgm:spPr/>
      <dgm:t>
        <a:bodyPr/>
        <a:lstStyle/>
        <a:p>
          <a:endParaRPr lang="en-US"/>
        </a:p>
      </dgm:t>
    </dgm:pt>
    <dgm:pt modelId="{0DEA2DC7-32A8-48A1-B6E2-ECEA4CBAFEA1}">
      <dgm:prSet/>
      <dgm:spPr/>
      <dgm:t>
        <a:bodyPr/>
        <a:lstStyle/>
        <a:p>
          <a:r>
            <a:rPr lang="ar-SA" b="1"/>
            <a:t>Find prognosis</a:t>
          </a:r>
          <a:endParaRPr lang="en-US"/>
        </a:p>
      </dgm:t>
    </dgm:pt>
    <dgm:pt modelId="{9A638F9A-251C-4CEF-A554-05E9C96EBA62}" type="parTrans" cxnId="{5E2C4B5B-3F8B-4C8B-8036-CE2E9F360BCC}">
      <dgm:prSet/>
      <dgm:spPr/>
      <dgm:t>
        <a:bodyPr/>
        <a:lstStyle/>
        <a:p>
          <a:endParaRPr lang="en-US"/>
        </a:p>
      </dgm:t>
    </dgm:pt>
    <dgm:pt modelId="{39116608-6DC7-496A-89C0-ACB65344A779}" type="sibTrans" cxnId="{5E2C4B5B-3F8B-4C8B-8036-CE2E9F360BCC}">
      <dgm:prSet/>
      <dgm:spPr/>
      <dgm:t>
        <a:bodyPr/>
        <a:lstStyle/>
        <a:p>
          <a:endParaRPr lang="en-US"/>
        </a:p>
      </dgm:t>
    </dgm:pt>
    <dgm:pt modelId="{E58197CE-A66F-45DB-B874-4FBAC95875D8}">
      <dgm:prSet/>
      <dgm:spPr/>
      <dgm:t>
        <a:bodyPr/>
        <a:lstStyle/>
        <a:p>
          <a:r>
            <a:rPr lang="ar-SA" b="1"/>
            <a:t>Facilitate  appropriate  treatment </a:t>
          </a:r>
          <a:endParaRPr lang="en-US"/>
        </a:p>
      </dgm:t>
    </dgm:pt>
    <dgm:pt modelId="{D4CBDF6D-3B9A-468C-B624-3E840A15EEEC}" type="parTrans" cxnId="{F7E8CEFB-8889-4E5B-8D75-4D0796F1F578}">
      <dgm:prSet/>
      <dgm:spPr/>
      <dgm:t>
        <a:bodyPr/>
        <a:lstStyle/>
        <a:p>
          <a:endParaRPr lang="en-US"/>
        </a:p>
      </dgm:t>
    </dgm:pt>
    <dgm:pt modelId="{3469A90F-6DE6-42A7-BFFF-07B377034635}" type="sibTrans" cxnId="{F7E8CEFB-8889-4E5B-8D75-4D0796F1F578}">
      <dgm:prSet/>
      <dgm:spPr/>
      <dgm:t>
        <a:bodyPr/>
        <a:lstStyle/>
        <a:p>
          <a:endParaRPr lang="en-US"/>
        </a:p>
      </dgm:t>
    </dgm:pt>
    <dgm:pt modelId="{40CE4E9B-2324-40CA-A2B2-0F24F957119B}">
      <dgm:prSet/>
      <dgm:spPr/>
      <dgm:t>
        <a:bodyPr/>
        <a:lstStyle/>
        <a:p>
          <a:r>
            <a:rPr lang="af-ZA" b="1"/>
            <a:t>M</a:t>
          </a:r>
          <a:r>
            <a:rPr lang="ar-SA" b="1"/>
            <a:t>onitor progress</a:t>
          </a:r>
          <a:endParaRPr lang="en-US"/>
        </a:p>
      </dgm:t>
    </dgm:pt>
    <dgm:pt modelId="{B9FEE762-4C12-44F4-B333-4E78F739C3FA}" type="parTrans" cxnId="{EC8B1942-6581-490A-B876-4B379868DAC2}">
      <dgm:prSet/>
      <dgm:spPr/>
      <dgm:t>
        <a:bodyPr/>
        <a:lstStyle/>
        <a:p>
          <a:endParaRPr lang="en-US"/>
        </a:p>
      </dgm:t>
    </dgm:pt>
    <dgm:pt modelId="{713B1A11-914F-4FB0-9AE5-12C34C8CD9D3}" type="sibTrans" cxnId="{EC8B1942-6581-490A-B876-4B379868DAC2}">
      <dgm:prSet/>
      <dgm:spPr/>
      <dgm:t>
        <a:bodyPr/>
        <a:lstStyle/>
        <a:p>
          <a:endParaRPr lang="en-US"/>
        </a:p>
      </dgm:t>
    </dgm:pt>
    <dgm:pt modelId="{2E0BA908-E3A1-458D-B68D-2BAE1C18A4AE}" type="pres">
      <dgm:prSet presAssocID="{A0E8D2BB-98C5-4A27-B636-A95299387126}" presName="linear" presStyleCnt="0">
        <dgm:presLayoutVars>
          <dgm:animLvl val="lvl"/>
          <dgm:resizeHandles val="exact"/>
        </dgm:presLayoutVars>
      </dgm:prSet>
      <dgm:spPr/>
    </dgm:pt>
    <dgm:pt modelId="{DC8A4BEE-A359-49D9-86C0-4EFAFACAFD0B}" type="pres">
      <dgm:prSet presAssocID="{2985F17B-CD00-45A4-85DB-8987114463DE}" presName="parentText" presStyleLbl="node1" presStyleIdx="0" presStyleCnt="1">
        <dgm:presLayoutVars>
          <dgm:chMax val="0"/>
          <dgm:bulletEnabled val="1"/>
        </dgm:presLayoutVars>
      </dgm:prSet>
      <dgm:spPr/>
    </dgm:pt>
    <dgm:pt modelId="{1F9510E2-D005-48CB-8CE0-CFF053165EE3}" type="pres">
      <dgm:prSet presAssocID="{2985F17B-CD00-45A4-85DB-8987114463DE}" presName="childText" presStyleLbl="revTx" presStyleIdx="0" presStyleCnt="1">
        <dgm:presLayoutVars>
          <dgm:bulletEnabled val="1"/>
        </dgm:presLayoutVars>
      </dgm:prSet>
      <dgm:spPr/>
    </dgm:pt>
  </dgm:ptLst>
  <dgm:cxnLst>
    <dgm:cxn modelId="{5E2C4B5B-3F8B-4C8B-8036-CE2E9F360BCC}" srcId="{2985F17B-CD00-45A4-85DB-8987114463DE}" destId="{0DEA2DC7-32A8-48A1-B6E2-ECEA4CBAFEA1}" srcOrd="1" destOrd="0" parTransId="{9A638F9A-251C-4CEF-A554-05E9C96EBA62}" sibTransId="{39116608-6DC7-496A-89C0-ACB65344A779}"/>
    <dgm:cxn modelId="{7CF25141-6940-4E83-8A28-06AF0A4762C3}" type="presOf" srcId="{E58197CE-A66F-45DB-B874-4FBAC95875D8}" destId="{1F9510E2-D005-48CB-8CE0-CFF053165EE3}" srcOrd="0" destOrd="2" presId="urn:microsoft.com/office/officeart/2005/8/layout/vList2"/>
    <dgm:cxn modelId="{EC8B1942-6581-490A-B876-4B379868DAC2}" srcId="{2985F17B-CD00-45A4-85DB-8987114463DE}" destId="{40CE4E9B-2324-40CA-A2B2-0F24F957119B}" srcOrd="3" destOrd="0" parTransId="{B9FEE762-4C12-44F4-B333-4E78F739C3FA}" sibTransId="{713B1A11-914F-4FB0-9AE5-12C34C8CD9D3}"/>
    <dgm:cxn modelId="{B0FA3C6D-D64C-4F4B-9F0C-B18D680593D1}" srcId="{2985F17B-CD00-45A4-85DB-8987114463DE}" destId="{6E3D9972-8098-4BE9-A307-CF0223451F00}" srcOrd="0" destOrd="0" parTransId="{28D3F421-F95F-47DD-B334-E5F08E9E0B9A}" sibTransId="{01732E28-42A4-4E3D-9953-00B2B2CC9A28}"/>
    <dgm:cxn modelId="{44DE077E-1524-4885-8A18-9C49F05F7158}" type="presOf" srcId="{A0E8D2BB-98C5-4A27-B636-A95299387126}" destId="{2E0BA908-E3A1-458D-B68D-2BAE1C18A4AE}" srcOrd="0" destOrd="0" presId="urn:microsoft.com/office/officeart/2005/8/layout/vList2"/>
    <dgm:cxn modelId="{45B88AB6-BB7D-4A7F-9F9A-7A5C3BFCC8C9}" type="presOf" srcId="{2985F17B-CD00-45A4-85DB-8987114463DE}" destId="{DC8A4BEE-A359-49D9-86C0-4EFAFACAFD0B}" srcOrd="0" destOrd="0" presId="urn:microsoft.com/office/officeart/2005/8/layout/vList2"/>
    <dgm:cxn modelId="{1E2382CC-B495-4EF6-9804-8C2F8732B0A2}" type="presOf" srcId="{6E3D9972-8098-4BE9-A307-CF0223451F00}" destId="{1F9510E2-D005-48CB-8CE0-CFF053165EE3}" srcOrd="0" destOrd="0" presId="urn:microsoft.com/office/officeart/2005/8/layout/vList2"/>
    <dgm:cxn modelId="{E3C34DCD-B73B-4733-A74A-FFDD3EF66434}" type="presOf" srcId="{40CE4E9B-2324-40CA-A2B2-0F24F957119B}" destId="{1F9510E2-D005-48CB-8CE0-CFF053165EE3}" srcOrd="0" destOrd="3" presId="urn:microsoft.com/office/officeart/2005/8/layout/vList2"/>
    <dgm:cxn modelId="{A1BF63D7-513F-46EE-A19D-2611E77A2A9B}" srcId="{A0E8D2BB-98C5-4A27-B636-A95299387126}" destId="{2985F17B-CD00-45A4-85DB-8987114463DE}" srcOrd="0" destOrd="0" parTransId="{027AE4B6-4E6B-4EA8-B28E-1E6156ACF71B}" sibTransId="{3613A359-13B6-490D-A596-9E17263A561C}"/>
    <dgm:cxn modelId="{906B09DD-F5D3-4E60-875E-7C0EA8759ECD}" type="presOf" srcId="{0DEA2DC7-32A8-48A1-B6E2-ECEA4CBAFEA1}" destId="{1F9510E2-D005-48CB-8CE0-CFF053165EE3}" srcOrd="0" destOrd="1" presId="urn:microsoft.com/office/officeart/2005/8/layout/vList2"/>
    <dgm:cxn modelId="{F7E8CEFB-8889-4E5B-8D75-4D0796F1F578}" srcId="{2985F17B-CD00-45A4-85DB-8987114463DE}" destId="{E58197CE-A66F-45DB-B874-4FBAC95875D8}" srcOrd="2" destOrd="0" parTransId="{D4CBDF6D-3B9A-468C-B624-3E840A15EEEC}" sibTransId="{3469A90F-6DE6-42A7-BFFF-07B377034635}"/>
    <dgm:cxn modelId="{C6D2D417-13A8-4B15-AA8B-0871BC4AE257}" type="presParOf" srcId="{2E0BA908-E3A1-458D-B68D-2BAE1C18A4AE}" destId="{DC8A4BEE-A359-49D9-86C0-4EFAFACAFD0B}" srcOrd="0" destOrd="0" presId="urn:microsoft.com/office/officeart/2005/8/layout/vList2"/>
    <dgm:cxn modelId="{98CC519A-30B8-4B4C-92AC-84EE32A2D0F3}" type="presParOf" srcId="{2E0BA908-E3A1-458D-B68D-2BAE1C18A4AE}" destId="{1F9510E2-D005-48CB-8CE0-CFF053165EE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D6F8AE-F8D9-421B-AA32-0A0F294AEE4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F2022B2-B97A-4A9D-B208-D8AAB44118E8}">
      <dgm:prSet/>
      <dgm:spPr/>
      <dgm:t>
        <a:bodyPr/>
        <a:lstStyle/>
        <a:p>
          <a:r>
            <a:rPr lang="en-US" dirty="0">
              <a:solidFill>
                <a:srgbClr val="FFFF00"/>
              </a:solidFill>
              <a:highlight>
                <a:srgbClr val="808080"/>
              </a:highlight>
            </a:rPr>
            <a:t>The gold standard is:</a:t>
          </a:r>
        </a:p>
      </dgm:t>
    </dgm:pt>
    <dgm:pt modelId="{B7029D20-B261-4BF3-B919-452C8C17E398}" type="parTrans" cxnId="{DF531A90-1028-4AEB-B1EB-50F9B9AC7CBB}">
      <dgm:prSet/>
      <dgm:spPr/>
      <dgm:t>
        <a:bodyPr/>
        <a:lstStyle/>
        <a:p>
          <a:endParaRPr lang="en-US"/>
        </a:p>
      </dgm:t>
    </dgm:pt>
    <dgm:pt modelId="{BD95E77A-6C87-4FED-B970-84E6845D150B}" type="sibTrans" cxnId="{DF531A90-1028-4AEB-B1EB-50F9B9AC7CBB}">
      <dgm:prSet/>
      <dgm:spPr/>
      <dgm:t>
        <a:bodyPr/>
        <a:lstStyle/>
        <a:p>
          <a:endParaRPr lang="en-US"/>
        </a:p>
      </dgm:t>
    </dgm:pt>
    <dgm:pt modelId="{3278DAFB-3408-487C-AB83-FFC1652CE955}">
      <dgm:prSet/>
      <dgm:spPr/>
      <dgm:t>
        <a:bodyPr/>
        <a:lstStyle/>
        <a:p>
          <a:r>
            <a:rPr lang="en-US" dirty="0"/>
            <a:t>-----A)</a:t>
          </a:r>
          <a:r>
            <a:rPr lang="en-US" b="0" i="0" dirty="0">
              <a:highlight>
                <a:srgbClr val="FFFF00"/>
              </a:highlight>
            </a:rPr>
            <a:t>debridement</a:t>
          </a:r>
          <a:r>
            <a:rPr lang="en-US" i="0" dirty="0"/>
            <a:t> of the wound </a:t>
          </a:r>
          <a:endParaRPr lang="en-US" dirty="0"/>
        </a:p>
      </dgm:t>
    </dgm:pt>
    <dgm:pt modelId="{0AF8429A-B0AF-4864-A6C0-2578FE94F678}" type="parTrans" cxnId="{CA72BCBF-7925-4198-858B-3427CCF9D7F1}">
      <dgm:prSet/>
      <dgm:spPr/>
      <dgm:t>
        <a:bodyPr/>
        <a:lstStyle/>
        <a:p>
          <a:endParaRPr lang="en-US"/>
        </a:p>
      </dgm:t>
    </dgm:pt>
    <dgm:pt modelId="{A9FD5F3C-8BB1-4695-A0B7-7A7C50018C93}" type="sibTrans" cxnId="{CA72BCBF-7925-4198-858B-3427CCF9D7F1}">
      <dgm:prSet/>
      <dgm:spPr/>
      <dgm:t>
        <a:bodyPr/>
        <a:lstStyle/>
        <a:p>
          <a:endParaRPr lang="en-US"/>
        </a:p>
      </dgm:t>
    </dgm:pt>
    <dgm:pt modelId="{1EF67848-D564-4026-B22A-0676CBDF0D5B}">
      <dgm:prSet/>
      <dgm:spPr/>
      <dgm:t>
        <a:bodyPr/>
        <a:lstStyle/>
        <a:p>
          <a:r>
            <a:rPr lang="en-US" dirty="0"/>
            <a:t>-----B)</a:t>
          </a:r>
          <a:r>
            <a:rPr lang="en-US" i="0" dirty="0">
              <a:highlight>
                <a:srgbClr val="FFFF00"/>
              </a:highlight>
            </a:rPr>
            <a:t>management of infection</a:t>
          </a:r>
          <a:endParaRPr lang="en-US" dirty="0">
            <a:highlight>
              <a:srgbClr val="FFFF00"/>
            </a:highlight>
          </a:endParaRPr>
        </a:p>
      </dgm:t>
    </dgm:pt>
    <dgm:pt modelId="{6CC14C27-D53C-40CA-8702-166876025302}" type="parTrans" cxnId="{584B1C31-9AE1-4FCE-A27F-DCE7687EC513}">
      <dgm:prSet/>
      <dgm:spPr/>
      <dgm:t>
        <a:bodyPr/>
        <a:lstStyle/>
        <a:p>
          <a:endParaRPr lang="en-US"/>
        </a:p>
      </dgm:t>
    </dgm:pt>
    <dgm:pt modelId="{0EA1D883-91B2-46A4-839A-2D2F0AF8B2A7}" type="sibTrans" cxnId="{584B1C31-9AE1-4FCE-A27F-DCE7687EC513}">
      <dgm:prSet/>
      <dgm:spPr/>
      <dgm:t>
        <a:bodyPr/>
        <a:lstStyle/>
        <a:p>
          <a:endParaRPr lang="en-US"/>
        </a:p>
      </dgm:t>
    </dgm:pt>
    <dgm:pt modelId="{947954D1-6716-4710-927A-4937B6ED4687}">
      <dgm:prSet/>
      <dgm:spPr/>
      <dgm:t>
        <a:bodyPr/>
        <a:lstStyle/>
        <a:p>
          <a:r>
            <a:rPr lang="en-US" dirty="0"/>
            <a:t>-----C)</a:t>
          </a:r>
          <a:r>
            <a:rPr lang="en-US" dirty="0">
              <a:highlight>
                <a:srgbClr val="FFFF00"/>
              </a:highlight>
            </a:rPr>
            <a:t>revascularization</a:t>
          </a:r>
          <a:r>
            <a:rPr lang="en-US" dirty="0"/>
            <a:t> –when indicated-</a:t>
          </a:r>
        </a:p>
      </dgm:t>
    </dgm:pt>
    <dgm:pt modelId="{9AB220DB-37FB-40DC-9F3E-19EC3E85C263}" type="parTrans" cxnId="{5DB8A008-2EC0-425C-AC88-76958B286484}">
      <dgm:prSet/>
      <dgm:spPr/>
      <dgm:t>
        <a:bodyPr/>
        <a:lstStyle/>
        <a:p>
          <a:endParaRPr lang="en-US"/>
        </a:p>
      </dgm:t>
    </dgm:pt>
    <dgm:pt modelId="{88728E59-8570-4C9A-A5CE-B93186FD37D0}" type="sibTrans" cxnId="{5DB8A008-2EC0-425C-AC88-76958B286484}">
      <dgm:prSet/>
      <dgm:spPr/>
      <dgm:t>
        <a:bodyPr/>
        <a:lstStyle/>
        <a:p>
          <a:endParaRPr lang="en-US"/>
        </a:p>
      </dgm:t>
    </dgm:pt>
    <dgm:pt modelId="{1CD4B0DB-2A64-4A1A-A301-47A0D5B289A9}">
      <dgm:prSet/>
      <dgm:spPr/>
      <dgm:t>
        <a:bodyPr/>
        <a:lstStyle/>
        <a:p>
          <a:r>
            <a:rPr lang="en-US" dirty="0"/>
            <a:t>-----D)</a:t>
          </a:r>
          <a:r>
            <a:rPr lang="en-US" i="0" dirty="0">
              <a:highlight>
                <a:srgbClr val="FFFF00"/>
              </a:highlight>
            </a:rPr>
            <a:t>off-loading</a:t>
          </a:r>
          <a:r>
            <a:rPr lang="en-US" i="0" dirty="0"/>
            <a:t> of the ulcer.</a:t>
          </a:r>
          <a:endParaRPr lang="en-US" dirty="0"/>
        </a:p>
      </dgm:t>
    </dgm:pt>
    <dgm:pt modelId="{A9E291CA-714F-40A8-825B-3CD8546B54CC}" type="parTrans" cxnId="{21133152-B6FE-4BC8-825D-799FB2DF78AC}">
      <dgm:prSet/>
      <dgm:spPr/>
      <dgm:t>
        <a:bodyPr/>
        <a:lstStyle/>
        <a:p>
          <a:endParaRPr lang="en-US"/>
        </a:p>
      </dgm:t>
    </dgm:pt>
    <dgm:pt modelId="{6A0A790C-BB83-4A0C-BD56-D33853BF74B7}" type="sibTrans" cxnId="{21133152-B6FE-4BC8-825D-799FB2DF78AC}">
      <dgm:prSet/>
      <dgm:spPr/>
      <dgm:t>
        <a:bodyPr/>
        <a:lstStyle/>
        <a:p>
          <a:endParaRPr lang="en-US"/>
        </a:p>
      </dgm:t>
    </dgm:pt>
    <dgm:pt modelId="{86A294E3-9293-4380-A9DE-AE6B0E9708D4}">
      <dgm:prSet/>
      <dgm:spPr/>
      <dgm:t>
        <a:bodyPr/>
        <a:lstStyle/>
        <a:p>
          <a:pPr algn="ctr"/>
          <a:r>
            <a:rPr lang="en-US"/>
            <a:t>Other methods are used as an “add-on” to the gold standard therapy, such as:</a:t>
          </a:r>
          <a:endParaRPr lang="en-US" dirty="0"/>
        </a:p>
      </dgm:t>
    </dgm:pt>
    <dgm:pt modelId="{7F9BCB3D-B6B4-47D0-9F94-515FE52AB068}" type="parTrans" cxnId="{6B7C75C7-70AB-4005-B238-2154FE71D2CD}">
      <dgm:prSet/>
      <dgm:spPr/>
      <dgm:t>
        <a:bodyPr/>
        <a:lstStyle/>
        <a:p>
          <a:endParaRPr lang="en-US"/>
        </a:p>
      </dgm:t>
    </dgm:pt>
    <dgm:pt modelId="{6383C8EE-4399-4205-87C4-D04F27DBD227}" type="sibTrans" cxnId="{6B7C75C7-70AB-4005-B238-2154FE71D2CD}">
      <dgm:prSet/>
      <dgm:spPr/>
      <dgm:t>
        <a:bodyPr/>
        <a:lstStyle/>
        <a:p>
          <a:endParaRPr lang="en-US"/>
        </a:p>
      </dgm:t>
    </dgm:pt>
    <dgm:pt modelId="{20BE934F-1F96-4AE1-AB0D-77C8DB0C3A32}">
      <dgm:prSet/>
      <dgm:spPr/>
      <dgm:t>
        <a:bodyPr/>
        <a:lstStyle/>
        <a:p>
          <a:pPr>
            <a:lnSpc>
              <a:spcPct val="100000"/>
            </a:lnSpc>
          </a:pPr>
          <a:r>
            <a:rPr lang="en-US"/>
            <a:t>-----</a:t>
          </a:r>
          <a:r>
            <a:rPr lang="en-US" b="0" i="0"/>
            <a:t>hyperbaric oxygen therapy</a:t>
          </a:r>
          <a:endParaRPr lang="en-US" dirty="0"/>
        </a:p>
      </dgm:t>
    </dgm:pt>
    <dgm:pt modelId="{104AA014-F5BE-4656-A94C-5755AEEBB2DB}" type="parTrans" cxnId="{58083BD4-40C0-4AFA-A347-327B207473E7}">
      <dgm:prSet/>
      <dgm:spPr/>
      <dgm:t>
        <a:bodyPr/>
        <a:lstStyle/>
        <a:p>
          <a:endParaRPr lang="en-US"/>
        </a:p>
      </dgm:t>
    </dgm:pt>
    <dgm:pt modelId="{557131C4-F43D-4740-8ED5-9AEBAAA4C7A8}" type="sibTrans" cxnId="{58083BD4-40C0-4AFA-A347-327B207473E7}">
      <dgm:prSet/>
      <dgm:spPr/>
      <dgm:t>
        <a:bodyPr/>
        <a:lstStyle/>
        <a:p>
          <a:endParaRPr lang="en-US"/>
        </a:p>
      </dgm:t>
    </dgm:pt>
    <dgm:pt modelId="{6A0E19B7-58BC-4D69-8387-BEC6C02FA1EC}">
      <dgm:prSet/>
      <dgm:spPr/>
      <dgm:t>
        <a:bodyPr/>
        <a:lstStyle/>
        <a:p>
          <a:r>
            <a:rPr lang="en-US"/>
            <a:t>-----</a:t>
          </a:r>
          <a:r>
            <a:rPr lang="en-US" b="0" i="0"/>
            <a:t>use of advanced wound care products</a:t>
          </a:r>
          <a:endParaRPr lang="en-US"/>
        </a:p>
      </dgm:t>
    </dgm:pt>
    <dgm:pt modelId="{7B5EA5B4-656D-49A5-8E81-B311409DFE4D}" type="parTrans" cxnId="{049CCDC1-F444-4582-BE6E-136B360DAB9F}">
      <dgm:prSet/>
      <dgm:spPr/>
      <dgm:t>
        <a:bodyPr/>
        <a:lstStyle/>
        <a:p>
          <a:endParaRPr lang="en-US"/>
        </a:p>
      </dgm:t>
    </dgm:pt>
    <dgm:pt modelId="{7683E927-1C0B-43D5-A35D-9E72633ACE93}" type="sibTrans" cxnId="{049CCDC1-F444-4582-BE6E-136B360DAB9F}">
      <dgm:prSet/>
      <dgm:spPr/>
      <dgm:t>
        <a:bodyPr/>
        <a:lstStyle/>
        <a:p>
          <a:endParaRPr lang="en-US"/>
        </a:p>
      </dgm:t>
    </dgm:pt>
    <dgm:pt modelId="{17155AC2-160B-46F1-822C-16E9D22A8175}">
      <dgm:prSet/>
      <dgm:spPr/>
      <dgm:t>
        <a:bodyPr/>
        <a:lstStyle/>
        <a:p>
          <a:r>
            <a:rPr lang="en-US"/>
            <a:t>-----</a:t>
          </a:r>
          <a:r>
            <a:rPr lang="en-US" b="0" i="0"/>
            <a:t>negative-pressure wound therapy (NPWT)</a:t>
          </a:r>
          <a:endParaRPr lang="en-US"/>
        </a:p>
      </dgm:t>
    </dgm:pt>
    <dgm:pt modelId="{F1CD5F6E-2B79-46CD-BA4D-6A73D7B73FB2}" type="parTrans" cxnId="{40BBDE03-817C-413E-B810-961133CA264E}">
      <dgm:prSet/>
      <dgm:spPr/>
      <dgm:t>
        <a:bodyPr/>
        <a:lstStyle/>
        <a:p>
          <a:endParaRPr lang="en-US"/>
        </a:p>
      </dgm:t>
    </dgm:pt>
    <dgm:pt modelId="{057AD07A-A3AB-43EF-83E1-0F2B42B52A2C}" type="sibTrans" cxnId="{40BBDE03-817C-413E-B810-961133CA264E}">
      <dgm:prSet/>
      <dgm:spPr/>
      <dgm:t>
        <a:bodyPr/>
        <a:lstStyle/>
        <a:p>
          <a:endParaRPr lang="en-US"/>
        </a:p>
      </dgm:t>
    </dgm:pt>
    <dgm:pt modelId="{88AE1749-2702-44F8-A7EF-AC6105D31F13}">
      <dgm:prSet/>
      <dgm:spPr/>
      <dgm:t>
        <a:bodyPr/>
        <a:lstStyle/>
        <a:p>
          <a:endParaRPr lang="en-US" dirty="0"/>
        </a:p>
      </dgm:t>
    </dgm:pt>
    <dgm:pt modelId="{EB0882C1-291B-42A6-B836-E10A3D26A273}" type="parTrans" cxnId="{3C63652B-3DCC-4EC8-B35F-4B2A997DB6F5}">
      <dgm:prSet/>
      <dgm:spPr/>
      <dgm:t>
        <a:bodyPr/>
        <a:lstStyle/>
        <a:p>
          <a:endParaRPr lang="en-US"/>
        </a:p>
      </dgm:t>
    </dgm:pt>
    <dgm:pt modelId="{91340CB3-EAAA-47E9-9359-C476044C9C0B}" type="sibTrans" cxnId="{3C63652B-3DCC-4EC8-B35F-4B2A997DB6F5}">
      <dgm:prSet/>
      <dgm:spPr/>
      <dgm:t>
        <a:bodyPr/>
        <a:lstStyle/>
        <a:p>
          <a:endParaRPr lang="en-US"/>
        </a:p>
      </dgm:t>
    </dgm:pt>
    <dgm:pt modelId="{A207C5AA-3A75-4458-B577-69CB0070A544}">
      <dgm:prSet/>
      <dgm:spPr/>
      <dgm:t>
        <a:bodyPr/>
        <a:lstStyle/>
        <a:p>
          <a:endParaRPr lang="en-US" dirty="0"/>
        </a:p>
      </dgm:t>
    </dgm:pt>
    <dgm:pt modelId="{A1964FAA-CB63-4733-B30B-01AF16081A58}" type="parTrans" cxnId="{3135AE83-D0FF-4412-B744-5D4A0A698C7D}">
      <dgm:prSet/>
      <dgm:spPr/>
      <dgm:t>
        <a:bodyPr/>
        <a:lstStyle/>
        <a:p>
          <a:endParaRPr lang="en-US"/>
        </a:p>
      </dgm:t>
    </dgm:pt>
    <dgm:pt modelId="{FE4273B5-06C3-4B68-9904-6B314C8EEC81}" type="sibTrans" cxnId="{3135AE83-D0FF-4412-B744-5D4A0A698C7D}">
      <dgm:prSet/>
      <dgm:spPr/>
      <dgm:t>
        <a:bodyPr/>
        <a:lstStyle/>
        <a:p>
          <a:endParaRPr lang="en-US"/>
        </a:p>
      </dgm:t>
    </dgm:pt>
    <dgm:pt modelId="{F3A092AB-1E67-4FFB-81E9-DB551E267373}" type="pres">
      <dgm:prSet presAssocID="{C7D6F8AE-F8D9-421B-AA32-0A0F294AEE42}" presName="vert0" presStyleCnt="0">
        <dgm:presLayoutVars>
          <dgm:dir/>
          <dgm:animOne val="branch"/>
          <dgm:animLvl val="lvl"/>
        </dgm:presLayoutVars>
      </dgm:prSet>
      <dgm:spPr/>
    </dgm:pt>
    <dgm:pt modelId="{3D0FB608-F7C4-4E2D-B107-C8E1DFE75274}" type="pres">
      <dgm:prSet presAssocID="{4F2022B2-B97A-4A9D-B208-D8AAB44118E8}" presName="thickLine" presStyleLbl="alignNode1" presStyleIdx="0" presStyleCnt="11"/>
      <dgm:spPr/>
    </dgm:pt>
    <dgm:pt modelId="{C103F0A2-8206-482D-B87D-B8FBDB51B863}" type="pres">
      <dgm:prSet presAssocID="{4F2022B2-B97A-4A9D-B208-D8AAB44118E8}" presName="horz1" presStyleCnt="0"/>
      <dgm:spPr/>
    </dgm:pt>
    <dgm:pt modelId="{3886F7F5-608F-47DE-8920-94573215685C}" type="pres">
      <dgm:prSet presAssocID="{4F2022B2-B97A-4A9D-B208-D8AAB44118E8}" presName="tx1" presStyleLbl="revTx" presStyleIdx="0" presStyleCnt="11"/>
      <dgm:spPr/>
    </dgm:pt>
    <dgm:pt modelId="{0E58CE17-C44A-4236-B9B9-10E75C6C6975}" type="pres">
      <dgm:prSet presAssocID="{4F2022B2-B97A-4A9D-B208-D8AAB44118E8}" presName="vert1" presStyleCnt="0"/>
      <dgm:spPr/>
    </dgm:pt>
    <dgm:pt modelId="{1E7B5FAC-54CE-469B-8852-AF2945846067}" type="pres">
      <dgm:prSet presAssocID="{3278DAFB-3408-487C-AB83-FFC1652CE955}" presName="thickLine" presStyleLbl="alignNode1" presStyleIdx="1" presStyleCnt="11"/>
      <dgm:spPr/>
    </dgm:pt>
    <dgm:pt modelId="{F0BAA1F7-1435-4620-851B-73D009847A16}" type="pres">
      <dgm:prSet presAssocID="{3278DAFB-3408-487C-AB83-FFC1652CE955}" presName="horz1" presStyleCnt="0"/>
      <dgm:spPr/>
    </dgm:pt>
    <dgm:pt modelId="{D145AFBE-76E2-415B-AE05-D5E3F4018BB4}" type="pres">
      <dgm:prSet presAssocID="{3278DAFB-3408-487C-AB83-FFC1652CE955}" presName="tx1" presStyleLbl="revTx" presStyleIdx="1" presStyleCnt="11"/>
      <dgm:spPr/>
    </dgm:pt>
    <dgm:pt modelId="{B9CEF0D0-865E-4ADA-9495-A0B46B6AF72F}" type="pres">
      <dgm:prSet presAssocID="{3278DAFB-3408-487C-AB83-FFC1652CE955}" presName="vert1" presStyleCnt="0"/>
      <dgm:spPr/>
    </dgm:pt>
    <dgm:pt modelId="{88A6FA5F-CD1E-4986-A90E-6C426B2A38DB}" type="pres">
      <dgm:prSet presAssocID="{1EF67848-D564-4026-B22A-0676CBDF0D5B}" presName="thickLine" presStyleLbl="alignNode1" presStyleIdx="2" presStyleCnt="11"/>
      <dgm:spPr/>
    </dgm:pt>
    <dgm:pt modelId="{BF3D5B70-95F3-48FB-B577-3CB04D745D9F}" type="pres">
      <dgm:prSet presAssocID="{1EF67848-D564-4026-B22A-0676CBDF0D5B}" presName="horz1" presStyleCnt="0"/>
      <dgm:spPr/>
    </dgm:pt>
    <dgm:pt modelId="{E853486E-D5EF-4A36-A452-0F5000C774A2}" type="pres">
      <dgm:prSet presAssocID="{1EF67848-D564-4026-B22A-0676CBDF0D5B}" presName="tx1" presStyleLbl="revTx" presStyleIdx="2" presStyleCnt="11"/>
      <dgm:spPr/>
    </dgm:pt>
    <dgm:pt modelId="{705C5EFC-1EAA-4A1A-9C1A-62FDDF855284}" type="pres">
      <dgm:prSet presAssocID="{1EF67848-D564-4026-B22A-0676CBDF0D5B}" presName="vert1" presStyleCnt="0"/>
      <dgm:spPr/>
    </dgm:pt>
    <dgm:pt modelId="{CA5623D8-0C34-406E-8834-6A96B872199A}" type="pres">
      <dgm:prSet presAssocID="{947954D1-6716-4710-927A-4937B6ED4687}" presName="thickLine" presStyleLbl="alignNode1" presStyleIdx="3" presStyleCnt="11"/>
      <dgm:spPr/>
    </dgm:pt>
    <dgm:pt modelId="{AEEB1A87-5BB4-4043-955B-BD0CDE79919D}" type="pres">
      <dgm:prSet presAssocID="{947954D1-6716-4710-927A-4937B6ED4687}" presName="horz1" presStyleCnt="0"/>
      <dgm:spPr/>
    </dgm:pt>
    <dgm:pt modelId="{DBD020C4-38DA-4CA4-B3F1-CA12C646DAA2}" type="pres">
      <dgm:prSet presAssocID="{947954D1-6716-4710-927A-4937B6ED4687}" presName="tx1" presStyleLbl="revTx" presStyleIdx="3" presStyleCnt="11"/>
      <dgm:spPr/>
    </dgm:pt>
    <dgm:pt modelId="{E523A7AE-00FE-42E5-9132-3D894F22E012}" type="pres">
      <dgm:prSet presAssocID="{947954D1-6716-4710-927A-4937B6ED4687}" presName="vert1" presStyleCnt="0"/>
      <dgm:spPr/>
    </dgm:pt>
    <dgm:pt modelId="{0475F06A-BB06-4891-B155-6A2005057935}" type="pres">
      <dgm:prSet presAssocID="{1CD4B0DB-2A64-4A1A-A301-47A0D5B289A9}" presName="thickLine" presStyleLbl="alignNode1" presStyleIdx="4" presStyleCnt="11"/>
      <dgm:spPr/>
    </dgm:pt>
    <dgm:pt modelId="{19801FF4-0C95-49B5-8FCC-D05EE2FB34CC}" type="pres">
      <dgm:prSet presAssocID="{1CD4B0DB-2A64-4A1A-A301-47A0D5B289A9}" presName="horz1" presStyleCnt="0"/>
      <dgm:spPr/>
    </dgm:pt>
    <dgm:pt modelId="{24048969-EA04-456E-B637-1100659D9547}" type="pres">
      <dgm:prSet presAssocID="{1CD4B0DB-2A64-4A1A-A301-47A0D5B289A9}" presName="tx1" presStyleLbl="revTx" presStyleIdx="4" presStyleCnt="11"/>
      <dgm:spPr/>
    </dgm:pt>
    <dgm:pt modelId="{42E5F034-8217-479A-9E43-6F09C3FCDDBB}" type="pres">
      <dgm:prSet presAssocID="{1CD4B0DB-2A64-4A1A-A301-47A0D5B289A9}" presName="vert1" presStyleCnt="0"/>
      <dgm:spPr/>
    </dgm:pt>
    <dgm:pt modelId="{B07143D9-175E-422E-93D4-5E5909A68AED}" type="pres">
      <dgm:prSet presAssocID="{86A294E3-9293-4380-A9DE-AE6B0E9708D4}" presName="thickLine" presStyleLbl="alignNode1" presStyleIdx="5" presStyleCnt="11"/>
      <dgm:spPr/>
    </dgm:pt>
    <dgm:pt modelId="{35B81D92-6637-4FAC-B31E-8B8C2C256C37}" type="pres">
      <dgm:prSet presAssocID="{86A294E3-9293-4380-A9DE-AE6B0E9708D4}" presName="horz1" presStyleCnt="0"/>
      <dgm:spPr/>
    </dgm:pt>
    <dgm:pt modelId="{B9AA41AC-71F6-4936-8CD9-82083F441DC6}" type="pres">
      <dgm:prSet presAssocID="{86A294E3-9293-4380-A9DE-AE6B0E9708D4}" presName="tx1" presStyleLbl="revTx" presStyleIdx="5" presStyleCnt="11"/>
      <dgm:spPr/>
    </dgm:pt>
    <dgm:pt modelId="{F8F9F045-A9B6-4F4F-A992-B794E1AF72AD}" type="pres">
      <dgm:prSet presAssocID="{86A294E3-9293-4380-A9DE-AE6B0E9708D4}" presName="vert1" presStyleCnt="0"/>
      <dgm:spPr/>
    </dgm:pt>
    <dgm:pt modelId="{997FD821-83A8-4898-9C43-3BC2F2BF52FD}" type="pres">
      <dgm:prSet presAssocID="{20BE934F-1F96-4AE1-AB0D-77C8DB0C3A32}" presName="thickLine" presStyleLbl="alignNode1" presStyleIdx="6" presStyleCnt="11"/>
      <dgm:spPr/>
    </dgm:pt>
    <dgm:pt modelId="{5561BF1A-F1C9-4661-A443-71219E586578}" type="pres">
      <dgm:prSet presAssocID="{20BE934F-1F96-4AE1-AB0D-77C8DB0C3A32}" presName="horz1" presStyleCnt="0"/>
      <dgm:spPr/>
    </dgm:pt>
    <dgm:pt modelId="{06AC7EE6-F62A-40AD-914F-0D055F466AAC}" type="pres">
      <dgm:prSet presAssocID="{20BE934F-1F96-4AE1-AB0D-77C8DB0C3A32}" presName="tx1" presStyleLbl="revTx" presStyleIdx="6" presStyleCnt="11"/>
      <dgm:spPr/>
    </dgm:pt>
    <dgm:pt modelId="{2CAD6E38-89B0-463A-A41D-4F0227EC79AC}" type="pres">
      <dgm:prSet presAssocID="{20BE934F-1F96-4AE1-AB0D-77C8DB0C3A32}" presName="vert1" presStyleCnt="0"/>
      <dgm:spPr/>
    </dgm:pt>
    <dgm:pt modelId="{D8D9314D-527F-43FB-9B7E-182455ED1A7C}" type="pres">
      <dgm:prSet presAssocID="{6A0E19B7-58BC-4D69-8387-BEC6C02FA1EC}" presName="thickLine" presStyleLbl="alignNode1" presStyleIdx="7" presStyleCnt="11"/>
      <dgm:spPr/>
    </dgm:pt>
    <dgm:pt modelId="{0380045C-BFB4-4B4E-8FBF-363331C01E8D}" type="pres">
      <dgm:prSet presAssocID="{6A0E19B7-58BC-4D69-8387-BEC6C02FA1EC}" presName="horz1" presStyleCnt="0"/>
      <dgm:spPr/>
    </dgm:pt>
    <dgm:pt modelId="{8039933D-99E4-4D0A-9DC0-EA0419094575}" type="pres">
      <dgm:prSet presAssocID="{6A0E19B7-58BC-4D69-8387-BEC6C02FA1EC}" presName="tx1" presStyleLbl="revTx" presStyleIdx="7" presStyleCnt="11"/>
      <dgm:spPr/>
    </dgm:pt>
    <dgm:pt modelId="{A0F07CA5-5C5A-405B-A751-467E438BEE64}" type="pres">
      <dgm:prSet presAssocID="{6A0E19B7-58BC-4D69-8387-BEC6C02FA1EC}" presName="vert1" presStyleCnt="0"/>
      <dgm:spPr/>
    </dgm:pt>
    <dgm:pt modelId="{170D49D1-F1C9-4928-AFE7-E36D26DDBF26}" type="pres">
      <dgm:prSet presAssocID="{17155AC2-160B-46F1-822C-16E9D22A8175}" presName="thickLine" presStyleLbl="alignNode1" presStyleIdx="8" presStyleCnt="11"/>
      <dgm:spPr/>
    </dgm:pt>
    <dgm:pt modelId="{5E778856-912D-49C6-9307-06BE8A0D7F35}" type="pres">
      <dgm:prSet presAssocID="{17155AC2-160B-46F1-822C-16E9D22A8175}" presName="horz1" presStyleCnt="0"/>
      <dgm:spPr/>
    </dgm:pt>
    <dgm:pt modelId="{FB30C414-FA3F-40C3-B1CC-5958F6DD219E}" type="pres">
      <dgm:prSet presAssocID="{17155AC2-160B-46F1-822C-16E9D22A8175}" presName="tx1" presStyleLbl="revTx" presStyleIdx="8" presStyleCnt="11"/>
      <dgm:spPr/>
    </dgm:pt>
    <dgm:pt modelId="{2906B63A-BA33-43C1-91E4-1B85EEABF919}" type="pres">
      <dgm:prSet presAssocID="{17155AC2-160B-46F1-822C-16E9D22A8175}" presName="vert1" presStyleCnt="0"/>
      <dgm:spPr/>
    </dgm:pt>
    <dgm:pt modelId="{1123A33D-97A0-4880-8B42-2AAAA56DB737}" type="pres">
      <dgm:prSet presAssocID="{88AE1749-2702-44F8-A7EF-AC6105D31F13}" presName="thickLine" presStyleLbl="alignNode1" presStyleIdx="9" presStyleCnt="11"/>
      <dgm:spPr/>
    </dgm:pt>
    <dgm:pt modelId="{183574F6-F962-4C0E-AF19-3961628CC001}" type="pres">
      <dgm:prSet presAssocID="{88AE1749-2702-44F8-A7EF-AC6105D31F13}" presName="horz1" presStyleCnt="0"/>
      <dgm:spPr/>
    </dgm:pt>
    <dgm:pt modelId="{B169B6E4-FF5B-42D2-96E9-D42BF148A8CC}" type="pres">
      <dgm:prSet presAssocID="{88AE1749-2702-44F8-A7EF-AC6105D31F13}" presName="tx1" presStyleLbl="revTx" presStyleIdx="9" presStyleCnt="11"/>
      <dgm:spPr/>
    </dgm:pt>
    <dgm:pt modelId="{A4219EF5-E18B-41E5-8BED-0A982ADACBC9}" type="pres">
      <dgm:prSet presAssocID="{88AE1749-2702-44F8-A7EF-AC6105D31F13}" presName="vert1" presStyleCnt="0"/>
      <dgm:spPr/>
    </dgm:pt>
    <dgm:pt modelId="{F0EE5106-221C-4732-835B-8D7D82744A23}" type="pres">
      <dgm:prSet presAssocID="{A207C5AA-3A75-4458-B577-69CB0070A544}" presName="thickLine" presStyleLbl="alignNode1" presStyleIdx="10" presStyleCnt="11"/>
      <dgm:spPr/>
    </dgm:pt>
    <dgm:pt modelId="{928BC144-78E4-41AE-A8E5-018690D19AC5}" type="pres">
      <dgm:prSet presAssocID="{A207C5AA-3A75-4458-B577-69CB0070A544}" presName="horz1" presStyleCnt="0"/>
      <dgm:spPr/>
    </dgm:pt>
    <dgm:pt modelId="{8CC1BD26-5C14-4F59-9DB5-E36F24EE4F11}" type="pres">
      <dgm:prSet presAssocID="{A207C5AA-3A75-4458-B577-69CB0070A544}" presName="tx1" presStyleLbl="revTx" presStyleIdx="10" presStyleCnt="11" custLinFactNeighborX="-1922" custLinFactNeighborY="25645"/>
      <dgm:spPr/>
    </dgm:pt>
    <dgm:pt modelId="{2C914943-350F-472F-B03C-312B5E241CDF}" type="pres">
      <dgm:prSet presAssocID="{A207C5AA-3A75-4458-B577-69CB0070A544}" presName="vert1" presStyleCnt="0"/>
      <dgm:spPr/>
    </dgm:pt>
  </dgm:ptLst>
  <dgm:cxnLst>
    <dgm:cxn modelId="{40BBDE03-817C-413E-B810-961133CA264E}" srcId="{C7D6F8AE-F8D9-421B-AA32-0A0F294AEE42}" destId="{17155AC2-160B-46F1-822C-16E9D22A8175}" srcOrd="8" destOrd="0" parTransId="{F1CD5F6E-2B79-46CD-BA4D-6A73D7B73FB2}" sibTransId="{057AD07A-A3AB-43EF-83E1-0F2B42B52A2C}"/>
    <dgm:cxn modelId="{5DB8A008-2EC0-425C-AC88-76958B286484}" srcId="{C7D6F8AE-F8D9-421B-AA32-0A0F294AEE42}" destId="{947954D1-6716-4710-927A-4937B6ED4687}" srcOrd="3" destOrd="0" parTransId="{9AB220DB-37FB-40DC-9F3E-19EC3E85C263}" sibTransId="{88728E59-8570-4C9A-A5CE-B93186FD37D0}"/>
    <dgm:cxn modelId="{BA30B30D-5711-4DD0-A652-19F9AC69C02F}" type="presOf" srcId="{1CD4B0DB-2A64-4A1A-A301-47A0D5B289A9}" destId="{24048969-EA04-456E-B637-1100659D9547}" srcOrd="0" destOrd="0" presId="urn:microsoft.com/office/officeart/2008/layout/LinedList"/>
    <dgm:cxn modelId="{3C63652B-3DCC-4EC8-B35F-4B2A997DB6F5}" srcId="{C7D6F8AE-F8D9-421B-AA32-0A0F294AEE42}" destId="{88AE1749-2702-44F8-A7EF-AC6105D31F13}" srcOrd="9" destOrd="0" parTransId="{EB0882C1-291B-42A6-B836-E10A3D26A273}" sibTransId="{91340CB3-EAAA-47E9-9359-C476044C9C0B}"/>
    <dgm:cxn modelId="{16055B2F-BB3B-47D3-9340-8D00362764E7}" type="presOf" srcId="{88AE1749-2702-44F8-A7EF-AC6105D31F13}" destId="{B169B6E4-FF5B-42D2-96E9-D42BF148A8CC}" srcOrd="0" destOrd="0" presId="urn:microsoft.com/office/officeart/2008/layout/LinedList"/>
    <dgm:cxn modelId="{7370F72F-06B4-4418-A39C-5838CE7F2C8A}" type="presOf" srcId="{3278DAFB-3408-487C-AB83-FFC1652CE955}" destId="{D145AFBE-76E2-415B-AE05-D5E3F4018BB4}" srcOrd="0" destOrd="0" presId="urn:microsoft.com/office/officeart/2008/layout/LinedList"/>
    <dgm:cxn modelId="{5479FB2F-2F30-4884-87C0-8C5707EF34A6}" type="presOf" srcId="{20BE934F-1F96-4AE1-AB0D-77C8DB0C3A32}" destId="{06AC7EE6-F62A-40AD-914F-0D055F466AAC}" srcOrd="0" destOrd="0" presId="urn:microsoft.com/office/officeart/2008/layout/LinedList"/>
    <dgm:cxn modelId="{584B1C31-9AE1-4FCE-A27F-DCE7687EC513}" srcId="{C7D6F8AE-F8D9-421B-AA32-0A0F294AEE42}" destId="{1EF67848-D564-4026-B22A-0676CBDF0D5B}" srcOrd="2" destOrd="0" parTransId="{6CC14C27-D53C-40CA-8702-166876025302}" sibTransId="{0EA1D883-91B2-46A4-839A-2D2F0AF8B2A7}"/>
    <dgm:cxn modelId="{8309E45E-9716-46A5-8AD9-B42B9D41700B}" type="presOf" srcId="{86A294E3-9293-4380-A9DE-AE6B0E9708D4}" destId="{B9AA41AC-71F6-4936-8CD9-82083F441DC6}" srcOrd="0" destOrd="0" presId="urn:microsoft.com/office/officeart/2008/layout/LinedList"/>
    <dgm:cxn modelId="{E770FE45-B8A1-4BFE-B3D2-C0F218EF9B96}" type="presOf" srcId="{947954D1-6716-4710-927A-4937B6ED4687}" destId="{DBD020C4-38DA-4CA4-B3F1-CA12C646DAA2}" srcOrd="0" destOrd="0" presId="urn:microsoft.com/office/officeart/2008/layout/LinedList"/>
    <dgm:cxn modelId="{21133152-B6FE-4BC8-825D-799FB2DF78AC}" srcId="{C7D6F8AE-F8D9-421B-AA32-0A0F294AEE42}" destId="{1CD4B0DB-2A64-4A1A-A301-47A0D5B289A9}" srcOrd="4" destOrd="0" parTransId="{A9E291CA-714F-40A8-825B-3CD8546B54CC}" sibTransId="{6A0A790C-BB83-4A0C-BD56-D33853BF74B7}"/>
    <dgm:cxn modelId="{6E614D74-4DFC-42E8-BFC8-502CDE419B5B}" type="presOf" srcId="{6A0E19B7-58BC-4D69-8387-BEC6C02FA1EC}" destId="{8039933D-99E4-4D0A-9DC0-EA0419094575}" srcOrd="0" destOrd="0" presId="urn:microsoft.com/office/officeart/2008/layout/LinedList"/>
    <dgm:cxn modelId="{3135AE83-D0FF-4412-B744-5D4A0A698C7D}" srcId="{C7D6F8AE-F8D9-421B-AA32-0A0F294AEE42}" destId="{A207C5AA-3A75-4458-B577-69CB0070A544}" srcOrd="10" destOrd="0" parTransId="{A1964FAA-CB63-4733-B30B-01AF16081A58}" sibTransId="{FE4273B5-06C3-4B68-9904-6B314C8EEC81}"/>
    <dgm:cxn modelId="{DF531A90-1028-4AEB-B1EB-50F9B9AC7CBB}" srcId="{C7D6F8AE-F8D9-421B-AA32-0A0F294AEE42}" destId="{4F2022B2-B97A-4A9D-B208-D8AAB44118E8}" srcOrd="0" destOrd="0" parTransId="{B7029D20-B261-4BF3-B919-452C8C17E398}" sibTransId="{BD95E77A-6C87-4FED-B970-84E6845D150B}"/>
    <dgm:cxn modelId="{0E431F93-AF75-4948-9B67-77F835BE4EF5}" type="presOf" srcId="{4F2022B2-B97A-4A9D-B208-D8AAB44118E8}" destId="{3886F7F5-608F-47DE-8920-94573215685C}" srcOrd="0" destOrd="0" presId="urn:microsoft.com/office/officeart/2008/layout/LinedList"/>
    <dgm:cxn modelId="{520D70A4-C1B9-4272-B655-D357C726835A}" type="presOf" srcId="{1EF67848-D564-4026-B22A-0676CBDF0D5B}" destId="{E853486E-D5EF-4A36-A452-0F5000C774A2}" srcOrd="0" destOrd="0" presId="urn:microsoft.com/office/officeart/2008/layout/LinedList"/>
    <dgm:cxn modelId="{B2C8F1A9-970F-45DC-8C80-01F7545A6B59}" type="presOf" srcId="{A207C5AA-3A75-4458-B577-69CB0070A544}" destId="{8CC1BD26-5C14-4F59-9DB5-E36F24EE4F11}" srcOrd="0" destOrd="0" presId="urn:microsoft.com/office/officeart/2008/layout/LinedList"/>
    <dgm:cxn modelId="{CA72BCBF-7925-4198-858B-3427CCF9D7F1}" srcId="{C7D6F8AE-F8D9-421B-AA32-0A0F294AEE42}" destId="{3278DAFB-3408-487C-AB83-FFC1652CE955}" srcOrd="1" destOrd="0" parTransId="{0AF8429A-B0AF-4864-A6C0-2578FE94F678}" sibTransId="{A9FD5F3C-8BB1-4695-A0B7-7A7C50018C93}"/>
    <dgm:cxn modelId="{049CCDC1-F444-4582-BE6E-136B360DAB9F}" srcId="{C7D6F8AE-F8D9-421B-AA32-0A0F294AEE42}" destId="{6A0E19B7-58BC-4D69-8387-BEC6C02FA1EC}" srcOrd="7" destOrd="0" parTransId="{7B5EA5B4-656D-49A5-8E81-B311409DFE4D}" sibTransId="{7683E927-1C0B-43D5-A35D-9E72633ACE93}"/>
    <dgm:cxn modelId="{6B7C75C7-70AB-4005-B238-2154FE71D2CD}" srcId="{C7D6F8AE-F8D9-421B-AA32-0A0F294AEE42}" destId="{86A294E3-9293-4380-A9DE-AE6B0E9708D4}" srcOrd="5" destOrd="0" parTransId="{7F9BCB3D-B6B4-47D0-9F94-515FE52AB068}" sibTransId="{6383C8EE-4399-4205-87C4-D04F27DBD227}"/>
    <dgm:cxn modelId="{58083BD4-40C0-4AFA-A347-327B207473E7}" srcId="{C7D6F8AE-F8D9-421B-AA32-0A0F294AEE42}" destId="{20BE934F-1F96-4AE1-AB0D-77C8DB0C3A32}" srcOrd="6" destOrd="0" parTransId="{104AA014-F5BE-4656-A94C-5755AEEBB2DB}" sibTransId="{557131C4-F43D-4740-8ED5-9AEBAAA4C7A8}"/>
    <dgm:cxn modelId="{F40AB9E2-659F-41E6-9487-46C0084FC01D}" type="presOf" srcId="{17155AC2-160B-46F1-822C-16E9D22A8175}" destId="{FB30C414-FA3F-40C3-B1CC-5958F6DD219E}" srcOrd="0" destOrd="0" presId="urn:microsoft.com/office/officeart/2008/layout/LinedList"/>
    <dgm:cxn modelId="{64CF8AE5-8F42-422C-808F-EABF00303FAB}" type="presOf" srcId="{C7D6F8AE-F8D9-421B-AA32-0A0F294AEE42}" destId="{F3A092AB-1E67-4FFB-81E9-DB551E267373}" srcOrd="0" destOrd="0" presId="urn:microsoft.com/office/officeart/2008/layout/LinedList"/>
    <dgm:cxn modelId="{8F544131-5C3D-4C18-BC93-708B561EB427}" type="presParOf" srcId="{F3A092AB-1E67-4FFB-81E9-DB551E267373}" destId="{3D0FB608-F7C4-4E2D-B107-C8E1DFE75274}" srcOrd="0" destOrd="0" presId="urn:microsoft.com/office/officeart/2008/layout/LinedList"/>
    <dgm:cxn modelId="{A74A9371-72F8-4125-9D0F-DE8081D4F4A5}" type="presParOf" srcId="{F3A092AB-1E67-4FFB-81E9-DB551E267373}" destId="{C103F0A2-8206-482D-B87D-B8FBDB51B863}" srcOrd="1" destOrd="0" presId="urn:microsoft.com/office/officeart/2008/layout/LinedList"/>
    <dgm:cxn modelId="{AB5FEE38-7761-404A-BAAC-DA19E29D4B11}" type="presParOf" srcId="{C103F0A2-8206-482D-B87D-B8FBDB51B863}" destId="{3886F7F5-608F-47DE-8920-94573215685C}" srcOrd="0" destOrd="0" presId="urn:microsoft.com/office/officeart/2008/layout/LinedList"/>
    <dgm:cxn modelId="{F86BD568-0AB1-4DD1-81B9-14CE4012B1FA}" type="presParOf" srcId="{C103F0A2-8206-482D-B87D-B8FBDB51B863}" destId="{0E58CE17-C44A-4236-B9B9-10E75C6C6975}" srcOrd="1" destOrd="0" presId="urn:microsoft.com/office/officeart/2008/layout/LinedList"/>
    <dgm:cxn modelId="{623D99CE-B7BD-405A-AF33-D9C2289A442B}" type="presParOf" srcId="{F3A092AB-1E67-4FFB-81E9-DB551E267373}" destId="{1E7B5FAC-54CE-469B-8852-AF2945846067}" srcOrd="2" destOrd="0" presId="urn:microsoft.com/office/officeart/2008/layout/LinedList"/>
    <dgm:cxn modelId="{24268528-BA24-45FF-8604-004DFE6F911C}" type="presParOf" srcId="{F3A092AB-1E67-4FFB-81E9-DB551E267373}" destId="{F0BAA1F7-1435-4620-851B-73D009847A16}" srcOrd="3" destOrd="0" presId="urn:microsoft.com/office/officeart/2008/layout/LinedList"/>
    <dgm:cxn modelId="{EC38B432-8D64-4A32-90DB-903EA41C8652}" type="presParOf" srcId="{F0BAA1F7-1435-4620-851B-73D009847A16}" destId="{D145AFBE-76E2-415B-AE05-D5E3F4018BB4}" srcOrd="0" destOrd="0" presId="urn:microsoft.com/office/officeart/2008/layout/LinedList"/>
    <dgm:cxn modelId="{82D8DDE6-8016-4921-A273-90A88F88A824}" type="presParOf" srcId="{F0BAA1F7-1435-4620-851B-73D009847A16}" destId="{B9CEF0D0-865E-4ADA-9495-A0B46B6AF72F}" srcOrd="1" destOrd="0" presId="urn:microsoft.com/office/officeart/2008/layout/LinedList"/>
    <dgm:cxn modelId="{55AECDF1-4002-4902-BB22-15209C2CA53E}" type="presParOf" srcId="{F3A092AB-1E67-4FFB-81E9-DB551E267373}" destId="{88A6FA5F-CD1E-4986-A90E-6C426B2A38DB}" srcOrd="4" destOrd="0" presId="urn:microsoft.com/office/officeart/2008/layout/LinedList"/>
    <dgm:cxn modelId="{410B25AB-B8F7-4DAC-9375-DA3DB0766761}" type="presParOf" srcId="{F3A092AB-1E67-4FFB-81E9-DB551E267373}" destId="{BF3D5B70-95F3-48FB-B577-3CB04D745D9F}" srcOrd="5" destOrd="0" presId="urn:microsoft.com/office/officeart/2008/layout/LinedList"/>
    <dgm:cxn modelId="{D5F3BFC4-1DD2-4F29-BF0A-7BFAA1D65413}" type="presParOf" srcId="{BF3D5B70-95F3-48FB-B577-3CB04D745D9F}" destId="{E853486E-D5EF-4A36-A452-0F5000C774A2}" srcOrd="0" destOrd="0" presId="urn:microsoft.com/office/officeart/2008/layout/LinedList"/>
    <dgm:cxn modelId="{F9DBD576-D7FE-4D3E-9053-F19E99B6204D}" type="presParOf" srcId="{BF3D5B70-95F3-48FB-B577-3CB04D745D9F}" destId="{705C5EFC-1EAA-4A1A-9C1A-62FDDF855284}" srcOrd="1" destOrd="0" presId="urn:microsoft.com/office/officeart/2008/layout/LinedList"/>
    <dgm:cxn modelId="{025F8CDA-E751-47B7-9B28-17A4E9F2F2BD}" type="presParOf" srcId="{F3A092AB-1E67-4FFB-81E9-DB551E267373}" destId="{CA5623D8-0C34-406E-8834-6A96B872199A}" srcOrd="6" destOrd="0" presId="urn:microsoft.com/office/officeart/2008/layout/LinedList"/>
    <dgm:cxn modelId="{AB7B68FE-D4E6-4876-903B-4104B1656878}" type="presParOf" srcId="{F3A092AB-1E67-4FFB-81E9-DB551E267373}" destId="{AEEB1A87-5BB4-4043-955B-BD0CDE79919D}" srcOrd="7" destOrd="0" presId="urn:microsoft.com/office/officeart/2008/layout/LinedList"/>
    <dgm:cxn modelId="{99AE3D36-C6D9-4E6A-815B-B750C8F05835}" type="presParOf" srcId="{AEEB1A87-5BB4-4043-955B-BD0CDE79919D}" destId="{DBD020C4-38DA-4CA4-B3F1-CA12C646DAA2}" srcOrd="0" destOrd="0" presId="urn:microsoft.com/office/officeart/2008/layout/LinedList"/>
    <dgm:cxn modelId="{AD15A4C0-608F-4CBA-BBF7-488DBF330844}" type="presParOf" srcId="{AEEB1A87-5BB4-4043-955B-BD0CDE79919D}" destId="{E523A7AE-00FE-42E5-9132-3D894F22E012}" srcOrd="1" destOrd="0" presId="urn:microsoft.com/office/officeart/2008/layout/LinedList"/>
    <dgm:cxn modelId="{40BDBC5C-C832-46A8-9233-36A35076D96A}" type="presParOf" srcId="{F3A092AB-1E67-4FFB-81E9-DB551E267373}" destId="{0475F06A-BB06-4891-B155-6A2005057935}" srcOrd="8" destOrd="0" presId="urn:microsoft.com/office/officeart/2008/layout/LinedList"/>
    <dgm:cxn modelId="{769B3636-BEC3-481B-81C8-F5ED8CAE2EE0}" type="presParOf" srcId="{F3A092AB-1E67-4FFB-81E9-DB551E267373}" destId="{19801FF4-0C95-49B5-8FCC-D05EE2FB34CC}" srcOrd="9" destOrd="0" presId="urn:microsoft.com/office/officeart/2008/layout/LinedList"/>
    <dgm:cxn modelId="{4D7D7091-A29D-4E09-8431-E73E407C383C}" type="presParOf" srcId="{19801FF4-0C95-49B5-8FCC-D05EE2FB34CC}" destId="{24048969-EA04-456E-B637-1100659D9547}" srcOrd="0" destOrd="0" presId="urn:microsoft.com/office/officeart/2008/layout/LinedList"/>
    <dgm:cxn modelId="{5FF6903B-936A-4A1F-88D0-C1964F87F27E}" type="presParOf" srcId="{19801FF4-0C95-49B5-8FCC-D05EE2FB34CC}" destId="{42E5F034-8217-479A-9E43-6F09C3FCDDBB}" srcOrd="1" destOrd="0" presId="urn:microsoft.com/office/officeart/2008/layout/LinedList"/>
    <dgm:cxn modelId="{CC74E5CF-C6A5-45BF-B264-73094C7B7C41}" type="presParOf" srcId="{F3A092AB-1E67-4FFB-81E9-DB551E267373}" destId="{B07143D9-175E-422E-93D4-5E5909A68AED}" srcOrd="10" destOrd="0" presId="urn:microsoft.com/office/officeart/2008/layout/LinedList"/>
    <dgm:cxn modelId="{0387DF9B-AF8E-4983-BAF3-62D62B27985D}" type="presParOf" srcId="{F3A092AB-1E67-4FFB-81E9-DB551E267373}" destId="{35B81D92-6637-4FAC-B31E-8B8C2C256C37}" srcOrd="11" destOrd="0" presId="urn:microsoft.com/office/officeart/2008/layout/LinedList"/>
    <dgm:cxn modelId="{7DE10A65-C7FF-4D97-867F-6AF7766E150E}" type="presParOf" srcId="{35B81D92-6637-4FAC-B31E-8B8C2C256C37}" destId="{B9AA41AC-71F6-4936-8CD9-82083F441DC6}" srcOrd="0" destOrd="0" presId="urn:microsoft.com/office/officeart/2008/layout/LinedList"/>
    <dgm:cxn modelId="{F7E78FD2-37D4-4B4E-AFF2-F0CAFA9F32AD}" type="presParOf" srcId="{35B81D92-6637-4FAC-B31E-8B8C2C256C37}" destId="{F8F9F045-A9B6-4F4F-A992-B794E1AF72AD}" srcOrd="1" destOrd="0" presId="urn:microsoft.com/office/officeart/2008/layout/LinedList"/>
    <dgm:cxn modelId="{89483DCF-9E35-49C4-9762-C8845636A597}" type="presParOf" srcId="{F3A092AB-1E67-4FFB-81E9-DB551E267373}" destId="{997FD821-83A8-4898-9C43-3BC2F2BF52FD}" srcOrd="12" destOrd="0" presId="urn:microsoft.com/office/officeart/2008/layout/LinedList"/>
    <dgm:cxn modelId="{59CA318A-84AC-4781-84EB-26786E3897A5}" type="presParOf" srcId="{F3A092AB-1E67-4FFB-81E9-DB551E267373}" destId="{5561BF1A-F1C9-4661-A443-71219E586578}" srcOrd="13" destOrd="0" presId="urn:microsoft.com/office/officeart/2008/layout/LinedList"/>
    <dgm:cxn modelId="{36FE4FB3-F087-4AE1-AC69-D32C08659349}" type="presParOf" srcId="{5561BF1A-F1C9-4661-A443-71219E586578}" destId="{06AC7EE6-F62A-40AD-914F-0D055F466AAC}" srcOrd="0" destOrd="0" presId="urn:microsoft.com/office/officeart/2008/layout/LinedList"/>
    <dgm:cxn modelId="{11B4049D-08CC-4826-BD5C-B599BB81E907}" type="presParOf" srcId="{5561BF1A-F1C9-4661-A443-71219E586578}" destId="{2CAD6E38-89B0-463A-A41D-4F0227EC79AC}" srcOrd="1" destOrd="0" presId="urn:microsoft.com/office/officeart/2008/layout/LinedList"/>
    <dgm:cxn modelId="{8F5C5E67-2556-43DE-9810-DE9BCA763C43}" type="presParOf" srcId="{F3A092AB-1E67-4FFB-81E9-DB551E267373}" destId="{D8D9314D-527F-43FB-9B7E-182455ED1A7C}" srcOrd="14" destOrd="0" presId="urn:microsoft.com/office/officeart/2008/layout/LinedList"/>
    <dgm:cxn modelId="{98AE28D9-BB26-4637-8526-AA2F4E90BAC6}" type="presParOf" srcId="{F3A092AB-1E67-4FFB-81E9-DB551E267373}" destId="{0380045C-BFB4-4B4E-8FBF-363331C01E8D}" srcOrd="15" destOrd="0" presId="urn:microsoft.com/office/officeart/2008/layout/LinedList"/>
    <dgm:cxn modelId="{D21D03F2-518C-404B-879D-18B60A7CA3FE}" type="presParOf" srcId="{0380045C-BFB4-4B4E-8FBF-363331C01E8D}" destId="{8039933D-99E4-4D0A-9DC0-EA0419094575}" srcOrd="0" destOrd="0" presId="urn:microsoft.com/office/officeart/2008/layout/LinedList"/>
    <dgm:cxn modelId="{66A65592-2C17-4355-872F-2FB26021B001}" type="presParOf" srcId="{0380045C-BFB4-4B4E-8FBF-363331C01E8D}" destId="{A0F07CA5-5C5A-405B-A751-467E438BEE64}" srcOrd="1" destOrd="0" presId="urn:microsoft.com/office/officeart/2008/layout/LinedList"/>
    <dgm:cxn modelId="{223D5D45-6D95-4099-A95B-4527ED84DEA0}" type="presParOf" srcId="{F3A092AB-1E67-4FFB-81E9-DB551E267373}" destId="{170D49D1-F1C9-4928-AFE7-E36D26DDBF26}" srcOrd="16" destOrd="0" presId="urn:microsoft.com/office/officeart/2008/layout/LinedList"/>
    <dgm:cxn modelId="{17FE6657-5D0A-4E9A-B81A-3FE266CA8D46}" type="presParOf" srcId="{F3A092AB-1E67-4FFB-81E9-DB551E267373}" destId="{5E778856-912D-49C6-9307-06BE8A0D7F35}" srcOrd="17" destOrd="0" presId="urn:microsoft.com/office/officeart/2008/layout/LinedList"/>
    <dgm:cxn modelId="{B81F3A12-6325-4B65-ACE1-927126361ACF}" type="presParOf" srcId="{5E778856-912D-49C6-9307-06BE8A0D7F35}" destId="{FB30C414-FA3F-40C3-B1CC-5958F6DD219E}" srcOrd="0" destOrd="0" presId="urn:microsoft.com/office/officeart/2008/layout/LinedList"/>
    <dgm:cxn modelId="{7E482222-C322-4C89-A6C2-BFBCA1B0D0F3}" type="presParOf" srcId="{5E778856-912D-49C6-9307-06BE8A0D7F35}" destId="{2906B63A-BA33-43C1-91E4-1B85EEABF919}" srcOrd="1" destOrd="0" presId="urn:microsoft.com/office/officeart/2008/layout/LinedList"/>
    <dgm:cxn modelId="{63CA3B74-A6FD-4A33-880E-A998023CBC57}" type="presParOf" srcId="{F3A092AB-1E67-4FFB-81E9-DB551E267373}" destId="{1123A33D-97A0-4880-8B42-2AAAA56DB737}" srcOrd="18" destOrd="0" presId="urn:microsoft.com/office/officeart/2008/layout/LinedList"/>
    <dgm:cxn modelId="{C6227523-95F5-4F47-9F24-94A8EF24EDBF}" type="presParOf" srcId="{F3A092AB-1E67-4FFB-81E9-DB551E267373}" destId="{183574F6-F962-4C0E-AF19-3961628CC001}" srcOrd="19" destOrd="0" presId="urn:microsoft.com/office/officeart/2008/layout/LinedList"/>
    <dgm:cxn modelId="{8D7C0C7D-2392-4125-90FB-3C9ADDC3F8C7}" type="presParOf" srcId="{183574F6-F962-4C0E-AF19-3961628CC001}" destId="{B169B6E4-FF5B-42D2-96E9-D42BF148A8CC}" srcOrd="0" destOrd="0" presId="urn:microsoft.com/office/officeart/2008/layout/LinedList"/>
    <dgm:cxn modelId="{48E2DEE0-3C6C-4C2F-8536-3C0E3A49022D}" type="presParOf" srcId="{183574F6-F962-4C0E-AF19-3961628CC001}" destId="{A4219EF5-E18B-41E5-8BED-0A982ADACBC9}" srcOrd="1" destOrd="0" presId="urn:microsoft.com/office/officeart/2008/layout/LinedList"/>
    <dgm:cxn modelId="{3BFE57C6-8CF8-44E3-8841-70B246DD152E}" type="presParOf" srcId="{F3A092AB-1E67-4FFB-81E9-DB551E267373}" destId="{F0EE5106-221C-4732-835B-8D7D82744A23}" srcOrd="20" destOrd="0" presId="urn:microsoft.com/office/officeart/2008/layout/LinedList"/>
    <dgm:cxn modelId="{4DD7EC39-7EE0-497E-84B6-0657C3F98A9D}" type="presParOf" srcId="{F3A092AB-1E67-4FFB-81E9-DB551E267373}" destId="{928BC144-78E4-41AE-A8E5-018690D19AC5}" srcOrd="21" destOrd="0" presId="urn:microsoft.com/office/officeart/2008/layout/LinedList"/>
    <dgm:cxn modelId="{BBFBDF44-54E9-47AA-A574-20944C12C21B}" type="presParOf" srcId="{928BC144-78E4-41AE-A8E5-018690D19AC5}" destId="{8CC1BD26-5C14-4F59-9DB5-E36F24EE4F11}" srcOrd="0" destOrd="0" presId="urn:microsoft.com/office/officeart/2008/layout/LinedList"/>
    <dgm:cxn modelId="{840A1A46-D0E0-4FB8-9E72-7BDF4E106E80}" type="presParOf" srcId="{928BC144-78E4-41AE-A8E5-018690D19AC5}" destId="{2C914943-350F-472F-B03C-312B5E241C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2EC08C-1E5D-4216-8299-B2905882EF1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11052A0-5301-460F-9511-1FF6D95517DE}">
      <dgm:prSet/>
      <dgm:spPr/>
      <dgm:t>
        <a:bodyPr/>
        <a:lstStyle/>
        <a:p>
          <a:r>
            <a:rPr lang="en-US" b="0" i="0" baseline="0"/>
            <a:t>Infected diabetic foot should be classified into either superficial or deep infection depending on depth of infection, involvement of bone, presence of fever, elevated levels of laboratory markers, etc…</a:t>
          </a:r>
          <a:endParaRPr lang="en-US"/>
        </a:p>
      </dgm:t>
    </dgm:pt>
    <dgm:pt modelId="{47C384D2-A59F-44B6-8A73-29E0B26FE39F}" type="parTrans" cxnId="{9A435AA0-C8A1-4E37-9481-B09D2A2CA704}">
      <dgm:prSet/>
      <dgm:spPr/>
      <dgm:t>
        <a:bodyPr/>
        <a:lstStyle/>
        <a:p>
          <a:endParaRPr lang="en-US"/>
        </a:p>
      </dgm:t>
    </dgm:pt>
    <dgm:pt modelId="{2C2D07F3-ACFD-48ED-9E6C-0C4A6179B1CC}" type="sibTrans" cxnId="{9A435AA0-C8A1-4E37-9481-B09D2A2CA704}">
      <dgm:prSet/>
      <dgm:spPr/>
      <dgm:t>
        <a:bodyPr/>
        <a:lstStyle/>
        <a:p>
          <a:endParaRPr lang="en-US"/>
        </a:p>
      </dgm:t>
    </dgm:pt>
    <dgm:pt modelId="{18B6417F-47FA-4EE0-83BB-A9BDC6D8AE0B}">
      <dgm:prSet/>
      <dgm:spPr/>
      <dgm:t>
        <a:bodyPr/>
        <a:lstStyle/>
        <a:p>
          <a:r>
            <a:rPr lang="en-US" b="0" i="0" baseline="0"/>
            <a:t>Bacterial culture should be performed on a collected biopsy because it provides more accurate information regarding the causative agent and the antibiotic susceptibilities than wound swabs.</a:t>
          </a:r>
          <a:endParaRPr lang="en-US"/>
        </a:p>
      </dgm:t>
    </dgm:pt>
    <dgm:pt modelId="{B0681D85-0D54-4F99-B532-4EDE8ADC7F9A}" type="parTrans" cxnId="{282F4176-6AF8-45DD-940F-5A24C06C6296}">
      <dgm:prSet/>
      <dgm:spPr/>
      <dgm:t>
        <a:bodyPr/>
        <a:lstStyle/>
        <a:p>
          <a:endParaRPr lang="en-US"/>
        </a:p>
      </dgm:t>
    </dgm:pt>
    <dgm:pt modelId="{8B96E90C-AF12-4BD3-9FA9-A98E7C015E34}" type="sibTrans" cxnId="{282F4176-6AF8-45DD-940F-5A24C06C6296}">
      <dgm:prSet/>
      <dgm:spPr/>
      <dgm:t>
        <a:bodyPr/>
        <a:lstStyle/>
        <a:p>
          <a:endParaRPr lang="en-US"/>
        </a:p>
      </dgm:t>
    </dgm:pt>
    <dgm:pt modelId="{17E72728-1562-457D-935D-247044B75B09}">
      <dgm:prSet/>
      <dgm:spPr/>
      <dgm:t>
        <a:bodyPr/>
        <a:lstStyle/>
        <a:p>
          <a:r>
            <a:rPr lang="en-US" b="0" i="0" baseline="0"/>
            <a:t>N.B. in osteomyelitis bone culture is even more accurate</a:t>
          </a:r>
          <a:endParaRPr lang="en-US"/>
        </a:p>
      </dgm:t>
    </dgm:pt>
    <dgm:pt modelId="{6A483F47-6505-44C6-A597-73C9BB9F3BD5}" type="parTrans" cxnId="{9FA756CD-ECDF-4868-918F-AA7C6146818B}">
      <dgm:prSet/>
      <dgm:spPr/>
      <dgm:t>
        <a:bodyPr/>
        <a:lstStyle/>
        <a:p>
          <a:endParaRPr lang="en-US"/>
        </a:p>
      </dgm:t>
    </dgm:pt>
    <dgm:pt modelId="{D5671EA1-BCEC-46D1-8B07-A9EB911FD5CB}" type="sibTrans" cxnId="{9FA756CD-ECDF-4868-918F-AA7C6146818B}">
      <dgm:prSet/>
      <dgm:spPr/>
      <dgm:t>
        <a:bodyPr/>
        <a:lstStyle/>
        <a:p>
          <a:endParaRPr lang="en-US"/>
        </a:p>
      </dgm:t>
    </dgm:pt>
    <dgm:pt modelId="{24D6AA18-A545-43D8-9A5A-AD155DA2294E}">
      <dgm:prSet/>
      <dgm:spPr/>
      <dgm:t>
        <a:bodyPr/>
        <a:lstStyle/>
        <a:p>
          <a:r>
            <a:rPr lang="en-US" b="0" i="0" baseline="0"/>
            <a:t>N.B.2 blood culture should only be performed when sepsis is evident</a:t>
          </a:r>
          <a:endParaRPr lang="en-US"/>
        </a:p>
      </dgm:t>
    </dgm:pt>
    <dgm:pt modelId="{4EB15DF0-60ED-4F8C-9868-48F86F98FE91}" type="parTrans" cxnId="{74644C46-EACA-4010-902B-F6F3D6AF16FB}">
      <dgm:prSet/>
      <dgm:spPr/>
      <dgm:t>
        <a:bodyPr/>
        <a:lstStyle/>
        <a:p>
          <a:endParaRPr lang="en-US"/>
        </a:p>
      </dgm:t>
    </dgm:pt>
    <dgm:pt modelId="{C4E9259C-C863-4183-BE86-36EEE2C8AFAC}" type="sibTrans" cxnId="{74644C46-EACA-4010-902B-F6F3D6AF16FB}">
      <dgm:prSet/>
      <dgm:spPr/>
      <dgm:t>
        <a:bodyPr/>
        <a:lstStyle/>
        <a:p>
          <a:endParaRPr lang="en-US"/>
        </a:p>
      </dgm:t>
    </dgm:pt>
    <dgm:pt modelId="{94845BC7-2133-450C-96FA-1AC893C44E33}">
      <dgm:prSet/>
      <dgm:spPr/>
      <dgm:t>
        <a:bodyPr/>
        <a:lstStyle/>
        <a:p>
          <a:r>
            <a:rPr lang="en-US" b="0" i="0" baseline="0"/>
            <a:t>Empirical therapy should begin ASAP to target S. aureus and Streptococci in cases of superficial infection.</a:t>
          </a:r>
          <a:endParaRPr lang="en-US"/>
        </a:p>
      </dgm:t>
    </dgm:pt>
    <dgm:pt modelId="{C9D930D9-1EC2-4A78-A65A-E26F7B4463DA}" type="parTrans" cxnId="{66096A43-0C86-42FA-AF23-E19487255939}">
      <dgm:prSet/>
      <dgm:spPr/>
      <dgm:t>
        <a:bodyPr/>
        <a:lstStyle/>
        <a:p>
          <a:endParaRPr lang="en-US"/>
        </a:p>
      </dgm:t>
    </dgm:pt>
    <dgm:pt modelId="{D62BC44D-9145-475A-9169-4CFD445C6D07}" type="sibTrans" cxnId="{66096A43-0C86-42FA-AF23-E19487255939}">
      <dgm:prSet/>
      <dgm:spPr/>
      <dgm:t>
        <a:bodyPr/>
        <a:lstStyle/>
        <a:p>
          <a:endParaRPr lang="en-US"/>
        </a:p>
      </dgm:t>
    </dgm:pt>
    <dgm:pt modelId="{49B1FBA5-572F-4D44-B230-0715ABF5EFAE}">
      <dgm:prSet/>
      <dgm:spPr/>
      <dgm:t>
        <a:bodyPr/>
        <a:lstStyle/>
        <a:p>
          <a:r>
            <a:rPr lang="en-US" b="0" i="0" baseline="0"/>
            <a:t>In the deep infections, IV antibiotics are given, and limb amputation is considered.</a:t>
          </a:r>
          <a:endParaRPr lang="en-US"/>
        </a:p>
      </dgm:t>
    </dgm:pt>
    <dgm:pt modelId="{417769A3-3E8B-408D-AF78-0B94E45ACDDB}" type="parTrans" cxnId="{995624D0-E38F-4914-9948-A57C44E3E27B}">
      <dgm:prSet/>
      <dgm:spPr/>
      <dgm:t>
        <a:bodyPr/>
        <a:lstStyle/>
        <a:p>
          <a:endParaRPr lang="en-US"/>
        </a:p>
      </dgm:t>
    </dgm:pt>
    <dgm:pt modelId="{DDC17258-9F8B-4C7C-A7ED-D1010C6CB49F}" type="sibTrans" cxnId="{995624D0-E38F-4914-9948-A57C44E3E27B}">
      <dgm:prSet/>
      <dgm:spPr/>
      <dgm:t>
        <a:bodyPr/>
        <a:lstStyle/>
        <a:p>
          <a:endParaRPr lang="en-US"/>
        </a:p>
      </dgm:t>
    </dgm:pt>
    <dgm:pt modelId="{DCA77A10-357B-4A61-B279-EB3A94BFC11C}" type="pres">
      <dgm:prSet presAssocID="{EC2EC08C-1E5D-4216-8299-B2905882EF19}" presName="vert0" presStyleCnt="0">
        <dgm:presLayoutVars>
          <dgm:dir/>
          <dgm:animOne val="branch"/>
          <dgm:animLvl val="lvl"/>
        </dgm:presLayoutVars>
      </dgm:prSet>
      <dgm:spPr/>
    </dgm:pt>
    <dgm:pt modelId="{6C183E26-836E-4E68-A168-AD34C825D31A}" type="pres">
      <dgm:prSet presAssocID="{511052A0-5301-460F-9511-1FF6D95517DE}" presName="thickLine" presStyleLbl="alignNode1" presStyleIdx="0" presStyleCnt="6"/>
      <dgm:spPr/>
    </dgm:pt>
    <dgm:pt modelId="{09DF1692-11E2-4EE9-9C38-051282F744BC}" type="pres">
      <dgm:prSet presAssocID="{511052A0-5301-460F-9511-1FF6D95517DE}" presName="horz1" presStyleCnt="0"/>
      <dgm:spPr/>
    </dgm:pt>
    <dgm:pt modelId="{51C13A92-E4BB-48A1-AEC1-17B95D274245}" type="pres">
      <dgm:prSet presAssocID="{511052A0-5301-460F-9511-1FF6D95517DE}" presName="tx1" presStyleLbl="revTx" presStyleIdx="0" presStyleCnt="6"/>
      <dgm:spPr/>
    </dgm:pt>
    <dgm:pt modelId="{C317DED9-35DB-4551-8915-7B15C0874F8C}" type="pres">
      <dgm:prSet presAssocID="{511052A0-5301-460F-9511-1FF6D95517DE}" presName="vert1" presStyleCnt="0"/>
      <dgm:spPr/>
    </dgm:pt>
    <dgm:pt modelId="{B36441D5-FD9A-4137-8912-50AA244C38C3}" type="pres">
      <dgm:prSet presAssocID="{18B6417F-47FA-4EE0-83BB-A9BDC6D8AE0B}" presName="thickLine" presStyleLbl="alignNode1" presStyleIdx="1" presStyleCnt="6"/>
      <dgm:spPr/>
    </dgm:pt>
    <dgm:pt modelId="{DFC74C3F-4CC0-4648-A1C5-57E2796B9D56}" type="pres">
      <dgm:prSet presAssocID="{18B6417F-47FA-4EE0-83BB-A9BDC6D8AE0B}" presName="horz1" presStyleCnt="0"/>
      <dgm:spPr/>
    </dgm:pt>
    <dgm:pt modelId="{E625AE7A-FC18-43D7-8259-A886ADF759F9}" type="pres">
      <dgm:prSet presAssocID="{18B6417F-47FA-4EE0-83BB-A9BDC6D8AE0B}" presName="tx1" presStyleLbl="revTx" presStyleIdx="1" presStyleCnt="6"/>
      <dgm:spPr/>
    </dgm:pt>
    <dgm:pt modelId="{FF4FEEF6-C0B0-4064-B5A1-9F648A46D622}" type="pres">
      <dgm:prSet presAssocID="{18B6417F-47FA-4EE0-83BB-A9BDC6D8AE0B}" presName="vert1" presStyleCnt="0"/>
      <dgm:spPr/>
    </dgm:pt>
    <dgm:pt modelId="{D672537B-363A-46AE-B4F7-56AC95C58232}" type="pres">
      <dgm:prSet presAssocID="{17E72728-1562-457D-935D-247044B75B09}" presName="thickLine" presStyleLbl="alignNode1" presStyleIdx="2" presStyleCnt="6"/>
      <dgm:spPr/>
    </dgm:pt>
    <dgm:pt modelId="{DFBC2EDD-9D1E-4411-844F-5333986B18A4}" type="pres">
      <dgm:prSet presAssocID="{17E72728-1562-457D-935D-247044B75B09}" presName="horz1" presStyleCnt="0"/>
      <dgm:spPr/>
    </dgm:pt>
    <dgm:pt modelId="{72DCC512-FBFE-4B61-8D92-1044B4E6E7FA}" type="pres">
      <dgm:prSet presAssocID="{17E72728-1562-457D-935D-247044B75B09}" presName="tx1" presStyleLbl="revTx" presStyleIdx="2" presStyleCnt="6"/>
      <dgm:spPr/>
    </dgm:pt>
    <dgm:pt modelId="{09A468D1-6041-462E-972D-05049ADB7F89}" type="pres">
      <dgm:prSet presAssocID="{17E72728-1562-457D-935D-247044B75B09}" presName="vert1" presStyleCnt="0"/>
      <dgm:spPr/>
    </dgm:pt>
    <dgm:pt modelId="{70BC9322-130E-4AD2-A03C-5DD52BA497FD}" type="pres">
      <dgm:prSet presAssocID="{24D6AA18-A545-43D8-9A5A-AD155DA2294E}" presName="thickLine" presStyleLbl="alignNode1" presStyleIdx="3" presStyleCnt="6"/>
      <dgm:spPr/>
    </dgm:pt>
    <dgm:pt modelId="{F43121D0-C626-479C-A257-96EBE22CC5E4}" type="pres">
      <dgm:prSet presAssocID="{24D6AA18-A545-43D8-9A5A-AD155DA2294E}" presName="horz1" presStyleCnt="0"/>
      <dgm:spPr/>
    </dgm:pt>
    <dgm:pt modelId="{BC51B6AB-81F2-457E-AD4B-4CF33D41B08E}" type="pres">
      <dgm:prSet presAssocID="{24D6AA18-A545-43D8-9A5A-AD155DA2294E}" presName="tx1" presStyleLbl="revTx" presStyleIdx="3" presStyleCnt="6"/>
      <dgm:spPr/>
    </dgm:pt>
    <dgm:pt modelId="{83BDA44F-728A-4EDB-9D69-EF2A3ACD6BEC}" type="pres">
      <dgm:prSet presAssocID="{24D6AA18-A545-43D8-9A5A-AD155DA2294E}" presName="vert1" presStyleCnt="0"/>
      <dgm:spPr/>
    </dgm:pt>
    <dgm:pt modelId="{A759A5BA-255D-4FAF-ADF5-5A9C1FF8D5F0}" type="pres">
      <dgm:prSet presAssocID="{94845BC7-2133-450C-96FA-1AC893C44E33}" presName="thickLine" presStyleLbl="alignNode1" presStyleIdx="4" presStyleCnt="6"/>
      <dgm:spPr/>
    </dgm:pt>
    <dgm:pt modelId="{9BE6557F-64DA-4855-B96C-6EE82B7E88DA}" type="pres">
      <dgm:prSet presAssocID="{94845BC7-2133-450C-96FA-1AC893C44E33}" presName="horz1" presStyleCnt="0"/>
      <dgm:spPr/>
    </dgm:pt>
    <dgm:pt modelId="{35A551AB-5527-414F-B6D5-B7C7A026F4E2}" type="pres">
      <dgm:prSet presAssocID="{94845BC7-2133-450C-96FA-1AC893C44E33}" presName="tx1" presStyleLbl="revTx" presStyleIdx="4" presStyleCnt="6"/>
      <dgm:spPr/>
    </dgm:pt>
    <dgm:pt modelId="{BC29D092-38BD-4F55-92D8-990E594B3DC3}" type="pres">
      <dgm:prSet presAssocID="{94845BC7-2133-450C-96FA-1AC893C44E33}" presName="vert1" presStyleCnt="0"/>
      <dgm:spPr/>
    </dgm:pt>
    <dgm:pt modelId="{398D0234-7801-4F48-BA44-AF4445A63692}" type="pres">
      <dgm:prSet presAssocID="{49B1FBA5-572F-4D44-B230-0715ABF5EFAE}" presName="thickLine" presStyleLbl="alignNode1" presStyleIdx="5" presStyleCnt="6"/>
      <dgm:spPr/>
    </dgm:pt>
    <dgm:pt modelId="{1208D885-8F8F-4FB0-9FA0-9BC2F78D717A}" type="pres">
      <dgm:prSet presAssocID="{49B1FBA5-572F-4D44-B230-0715ABF5EFAE}" presName="horz1" presStyleCnt="0"/>
      <dgm:spPr/>
    </dgm:pt>
    <dgm:pt modelId="{F8A5290D-4EC9-48D7-9C78-C3255DE18FF4}" type="pres">
      <dgm:prSet presAssocID="{49B1FBA5-572F-4D44-B230-0715ABF5EFAE}" presName="tx1" presStyleLbl="revTx" presStyleIdx="5" presStyleCnt="6"/>
      <dgm:spPr/>
    </dgm:pt>
    <dgm:pt modelId="{9E80A11F-6668-4B3E-B2C7-61B1AB2D7097}" type="pres">
      <dgm:prSet presAssocID="{49B1FBA5-572F-4D44-B230-0715ABF5EFAE}" presName="vert1" presStyleCnt="0"/>
      <dgm:spPr/>
    </dgm:pt>
  </dgm:ptLst>
  <dgm:cxnLst>
    <dgm:cxn modelId="{5C3A5308-B4C3-4DDA-A133-685E224ABE1F}" type="presOf" srcId="{17E72728-1562-457D-935D-247044B75B09}" destId="{72DCC512-FBFE-4B61-8D92-1044B4E6E7FA}" srcOrd="0" destOrd="0" presId="urn:microsoft.com/office/officeart/2008/layout/LinedList"/>
    <dgm:cxn modelId="{66096A43-0C86-42FA-AF23-E19487255939}" srcId="{EC2EC08C-1E5D-4216-8299-B2905882EF19}" destId="{94845BC7-2133-450C-96FA-1AC893C44E33}" srcOrd="4" destOrd="0" parTransId="{C9D930D9-1EC2-4A78-A65A-E26F7B4463DA}" sibTransId="{D62BC44D-9145-475A-9169-4CFD445C6D07}"/>
    <dgm:cxn modelId="{C627C664-7FFF-4507-9808-B3DF3DA51C2E}" type="presOf" srcId="{24D6AA18-A545-43D8-9A5A-AD155DA2294E}" destId="{BC51B6AB-81F2-457E-AD4B-4CF33D41B08E}" srcOrd="0" destOrd="0" presId="urn:microsoft.com/office/officeart/2008/layout/LinedList"/>
    <dgm:cxn modelId="{74644C46-EACA-4010-902B-F6F3D6AF16FB}" srcId="{EC2EC08C-1E5D-4216-8299-B2905882EF19}" destId="{24D6AA18-A545-43D8-9A5A-AD155DA2294E}" srcOrd="3" destOrd="0" parTransId="{4EB15DF0-60ED-4F8C-9868-48F86F98FE91}" sibTransId="{C4E9259C-C863-4183-BE86-36EEE2C8AFAC}"/>
    <dgm:cxn modelId="{99220D6A-5481-47C6-AC4F-FD13009744F0}" type="presOf" srcId="{49B1FBA5-572F-4D44-B230-0715ABF5EFAE}" destId="{F8A5290D-4EC9-48D7-9C78-C3255DE18FF4}" srcOrd="0" destOrd="0" presId="urn:microsoft.com/office/officeart/2008/layout/LinedList"/>
    <dgm:cxn modelId="{282F4176-6AF8-45DD-940F-5A24C06C6296}" srcId="{EC2EC08C-1E5D-4216-8299-B2905882EF19}" destId="{18B6417F-47FA-4EE0-83BB-A9BDC6D8AE0B}" srcOrd="1" destOrd="0" parTransId="{B0681D85-0D54-4F99-B532-4EDE8ADC7F9A}" sibTransId="{8B96E90C-AF12-4BD3-9FA9-A98E7C015E34}"/>
    <dgm:cxn modelId="{9B774A78-3004-44CC-B809-582F920B1A44}" type="presOf" srcId="{EC2EC08C-1E5D-4216-8299-B2905882EF19}" destId="{DCA77A10-357B-4A61-B279-EB3A94BFC11C}" srcOrd="0" destOrd="0" presId="urn:microsoft.com/office/officeart/2008/layout/LinedList"/>
    <dgm:cxn modelId="{9A435AA0-C8A1-4E37-9481-B09D2A2CA704}" srcId="{EC2EC08C-1E5D-4216-8299-B2905882EF19}" destId="{511052A0-5301-460F-9511-1FF6D95517DE}" srcOrd="0" destOrd="0" parTransId="{47C384D2-A59F-44B6-8A73-29E0B26FE39F}" sibTransId="{2C2D07F3-ACFD-48ED-9E6C-0C4A6179B1CC}"/>
    <dgm:cxn modelId="{077855B1-0019-406B-9371-1981EEBF7236}" type="presOf" srcId="{94845BC7-2133-450C-96FA-1AC893C44E33}" destId="{35A551AB-5527-414F-B6D5-B7C7A026F4E2}" srcOrd="0" destOrd="0" presId="urn:microsoft.com/office/officeart/2008/layout/LinedList"/>
    <dgm:cxn modelId="{C0653DCA-7A3C-4C6D-A030-DFFFF71A5AAC}" type="presOf" srcId="{18B6417F-47FA-4EE0-83BB-A9BDC6D8AE0B}" destId="{E625AE7A-FC18-43D7-8259-A886ADF759F9}" srcOrd="0" destOrd="0" presId="urn:microsoft.com/office/officeart/2008/layout/LinedList"/>
    <dgm:cxn modelId="{9FA756CD-ECDF-4868-918F-AA7C6146818B}" srcId="{EC2EC08C-1E5D-4216-8299-B2905882EF19}" destId="{17E72728-1562-457D-935D-247044B75B09}" srcOrd="2" destOrd="0" parTransId="{6A483F47-6505-44C6-A597-73C9BB9F3BD5}" sibTransId="{D5671EA1-BCEC-46D1-8B07-A9EB911FD5CB}"/>
    <dgm:cxn modelId="{995624D0-E38F-4914-9948-A57C44E3E27B}" srcId="{EC2EC08C-1E5D-4216-8299-B2905882EF19}" destId="{49B1FBA5-572F-4D44-B230-0715ABF5EFAE}" srcOrd="5" destOrd="0" parTransId="{417769A3-3E8B-408D-AF78-0B94E45ACDDB}" sibTransId="{DDC17258-9F8B-4C7C-A7ED-D1010C6CB49F}"/>
    <dgm:cxn modelId="{829CE6F1-D27D-4CF5-977D-C7707F315D32}" type="presOf" srcId="{511052A0-5301-460F-9511-1FF6D95517DE}" destId="{51C13A92-E4BB-48A1-AEC1-17B95D274245}" srcOrd="0" destOrd="0" presId="urn:microsoft.com/office/officeart/2008/layout/LinedList"/>
    <dgm:cxn modelId="{6FA8F228-2124-4867-AEB6-BDCB2B58DC30}" type="presParOf" srcId="{DCA77A10-357B-4A61-B279-EB3A94BFC11C}" destId="{6C183E26-836E-4E68-A168-AD34C825D31A}" srcOrd="0" destOrd="0" presId="urn:microsoft.com/office/officeart/2008/layout/LinedList"/>
    <dgm:cxn modelId="{582B4DA9-C9AF-41D3-A28F-91C143E4092D}" type="presParOf" srcId="{DCA77A10-357B-4A61-B279-EB3A94BFC11C}" destId="{09DF1692-11E2-4EE9-9C38-051282F744BC}" srcOrd="1" destOrd="0" presId="urn:microsoft.com/office/officeart/2008/layout/LinedList"/>
    <dgm:cxn modelId="{D2D0FEE5-22D9-4552-AF15-C0A859CEF104}" type="presParOf" srcId="{09DF1692-11E2-4EE9-9C38-051282F744BC}" destId="{51C13A92-E4BB-48A1-AEC1-17B95D274245}" srcOrd="0" destOrd="0" presId="urn:microsoft.com/office/officeart/2008/layout/LinedList"/>
    <dgm:cxn modelId="{22E709DC-8DCB-4921-9726-882728069590}" type="presParOf" srcId="{09DF1692-11E2-4EE9-9C38-051282F744BC}" destId="{C317DED9-35DB-4551-8915-7B15C0874F8C}" srcOrd="1" destOrd="0" presId="urn:microsoft.com/office/officeart/2008/layout/LinedList"/>
    <dgm:cxn modelId="{700F9446-6FE6-46E4-A006-381413C7FEA2}" type="presParOf" srcId="{DCA77A10-357B-4A61-B279-EB3A94BFC11C}" destId="{B36441D5-FD9A-4137-8912-50AA244C38C3}" srcOrd="2" destOrd="0" presId="urn:microsoft.com/office/officeart/2008/layout/LinedList"/>
    <dgm:cxn modelId="{C519C610-97E9-4164-8BE7-D17FB2D1816F}" type="presParOf" srcId="{DCA77A10-357B-4A61-B279-EB3A94BFC11C}" destId="{DFC74C3F-4CC0-4648-A1C5-57E2796B9D56}" srcOrd="3" destOrd="0" presId="urn:microsoft.com/office/officeart/2008/layout/LinedList"/>
    <dgm:cxn modelId="{ACB1F86F-5A55-429B-A755-6E3351AB6B18}" type="presParOf" srcId="{DFC74C3F-4CC0-4648-A1C5-57E2796B9D56}" destId="{E625AE7A-FC18-43D7-8259-A886ADF759F9}" srcOrd="0" destOrd="0" presId="urn:microsoft.com/office/officeart/2008/layout/LinedList"/>
    <dgm:cxn modelId="{D2341C21-5FE6-426F-BB21-A081F4A6757A}" type="presParOf" srcId="{DFC74C3F-4CC0-4648-A1C5-57E2796B9D56}" destId="{FF4FEEF6-C0B0-4064-B5A1-9F648A46D622}" srcOrd="1" destOrd="0" presId="urn:microsoft.com/office/officeart/2008/layout/LinedList"/>
    <dgm:cxn modelId="{2B26C750-263B-43F5-9FBF-6E402777C7EB}" type="presParOf" srcId="{DCA77A10-357B-4A61-B279-EB3A94BFC11C}" destId="{D672537B-363A-46AE-B4F7-56AC95C58232}" srcOrd="4" destOrd="0" presId="urn:microsoft.com/office/officeart/2008/layout/LinedList"/>
    <dgm:cxn modelId="{9415B23C-22A3-406E-B794-E20E76D7AEDF}" type="presParOf" srcId="{DCA77A10-357B-4A61-B279-EB3A94BFC11C}" destId="{DFBC2EDD-9D1E-4411-844F-5333986B18A4}" srcOrd="5" destOrd="0" presId="urn:microsoft.com/office/officeart/2008/layout/LinedList"/>
    <dgm:cxn modelId="{020B146C-1A8F-4292-964E-E17F7C418048}" type="presParOf" srcId="{DFBC2EDD-9D1E-4411-844F-5333986B18A4}" destId="{72DCC512-FBFE-4B61-8D92-1044B4E6E7FA}" srcOrd="0" destOrd="0" presId="urn:microsoft.com/office/officeart/2008/layout/LinedList"/>
    <dgm:cxn modelId="{81F4819A-8986-45AD-AF29-58208D9DD641}" type="presParOf" srcId="{DFBC2EDD-9D1E-4411-844F-5333986B18A4}" destId="{09A468D1-6041-462E-972D-05049ADB7F89}" srcOrd="1" destOrd="0" presId="urn:microsoft.com/office/officeart/2008/layout/LinedList"/>
    <dgm:cxn modelId="{5E07803E-23FB-4B25-9FCD-C818F5B27371}" type="presParOf" srcId="{DCA77A10-357B-4A61-B279-EB3A94BFC11C}" destId="{70BC9322-130E-4AD2-A03C-5DD52BA497FD}" srcOrd="6" destOrd="0" presId="urn:microsoft.com/office/officeart/2008/layout/LinedList"/>
    <dgm:cxn modelId="{1F86CC76-607D-4801-90EB-8B7323AAD61C}" type="presParOf" srcId="{DCA77A10-357B-4A61-B279-EB3A94BFC11C}" destId="{F43121D0-C626-479C-A257-96EBE22CC5E4}" srcOrd="7" destOrd="0" presId="urn:microsoft.com/office/officeart/2008/layout/LinedList"/>
    <dgm:cxn modelId="{F511F1EA-E862-4683-9CDB-DF363BA2AC99}" type="presParOf" srcId="{F43121D0-C626-479C-A257-96EBE22CC5E4}" destId="{BC51B6AB-81F2-457E-AD4B-4CF33D41B08E}" srcOrd="0" destOrd="0" presId="urn:microsoft.com/office/officeart/2008/layout/LinedList"/>
    <dgm:cxn modelId="{C9C14CB8-B088-4A42-9D4A-BA5FF92E45D1}" type="presParOf" srcId="{F43121D0-C626-479C-A257-96EBE22CC5E4}" destId="{83BDA44F-728A-4EDB-9D69-EF2A3ACD6BEC}" srcOrd="1" destOrd="0" presId="urn:microsoft.com/office/officeart/2008/layout/LinedList"/>
    <dgm:cxn modelId="{18DD18A8-4A31-4A51-BF0E-55A98D2F5546}" type="presParOf" srcId="{DCA77A10-357B-4A61-B279-EB3A94BFC11C}" destId="{A759A5BA-255D-4FAF-ADF5-5A9C1FF8D5F0}" srcOrd="8" destOrd="0" presId="urn:microsoft.com/office/officeart/2008/layout/LinedList"/>
    <dgm:cxn modelId="{91F2B1F9-6C87-492D-927A-BEA18D63B449}" type="presParOf" srcId="{DCA77A10-357B-4A61-B279-EB3A94BFC11C}" destId="{9BE6557F-64DA-4855-B96C-6EE82B7E88DA}" srcOrd="9" destOrd="0" presId="urn:microsoft.com/office/officeart/2008/layout/LinedList"/>
    <dgm:cxn modelId="{C4FD3A3F-47A5-4E6C-AE7A-C32714A5B0F5}" type="presParOf" srcId="{9BE6557F-64DA-4855-B96C-6EE82B7E88DA}" destId="{35A551AB-5527-414F-B6D5-B7C7A026F4E2}" srcOrd="0" destOrd="0" presId="urn:microsoft.com/office/officeart/2008/layout/LinedList"/>
    <dgm:cxn modelId="{88D0F6F9-D658-4B29-B3F8-16542ADED664}" type="presParOf" srcId="{9BE6557F-64DA-4855-B96C-6EE82B7E88DA}" destId="{BC29D092-38BD-4F55-92D8-990E594B3DC3}" srcOrd="1" destOrd="0" presId="urn:microsoft.com/office/officeart/2008/layout/LinedList"/>
    <dgm:cxn modelId="{06F79ACE-F1A3-41EF-9EB2-E46B9687A8A4}" type="presParOf" srcId="{DCA77A10-357B-4A61-B279-EB3A94BFC11C}" destId="{398D0234-7801-4F48-BA44-AF4445A63692}" srcOrd="10" destOrd="0" presId="urn:microsoft.com/office/officeart/2008/layout/LinedList"/>
    <dgm:cxn modelId="{4EB44E00-E22B-47A7-8D1C-120BF5F1F1E6}" type="presParOf" srcId="{DCA77A10-357B-4A61-B279-EB3A94BFC11C}" destId="{1208D885-8F8F-4FB0-9FA0-9BC2F78D717A}" srcOrd="11" destOrd="0" presId="urn:microsoft.com/office/officeart/2008/layout/LinedList"/>
    <dgm:cxn modelId="{AED90B6C-188E-42ED-B715-B2591ECF3482}" type="presParOf" srcId="{1208D885-8F8F-4FB0-9FA0-9BC2F78D717A}" destId="{F8A5290D-4EC9-48D7-9C78-C3255DE18FF4}" srcOrd="0" destOrd="0" presId="urn:microsoft.com/office/officeart/2008/layout/LinedList"/>
    <dgm:cxn modelId="{9CDD1CC7-843C-4E05-91C6-B95B3614ECB1}" type="presParOf" srcId="{1208D885-8F8F-4FB0-9FA0-9BC2F78D717A}" destId="{9E80A11F-6668-4B3E-B2C7-61B1AB2D70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E6CAA-0DFC-4B4E-9A0A-A6C2DA722BCB}">
      <dsp:nvSpPr>
        <dsp:cNvPr id="0" name=""/>
        <dsp:cNvSpPr/>
      </dsp:nvSpPr>
      <dsp:spPr>
        <a:xfrm>
          <a:off x="0" y="371762"/>
          <a:ext cx="10340658" cy="468000"/>
        </a:xfrm>
        <a:prstGeom prst="round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Diabetic foot disease associated with major morbidity, mortality, costs, and reduced quality of life</a:t>
          </a:r>
        </a:p>
      </dsp:txBody>
      <dsp:txXfrm>
        <a:off x="22846" y="394608"/>
        <a:ext cx="10294966" cy="422308"/>
      </dsp:txXfrm>
    </dsp:sp>
    <dsp:sp modelId="{4BF7F6BA-E675-4449-A618-2474E10981EE}">
      <dsp:nvSpPr>
        <dsp:cNvPr id="0" name=""/>
        <dsp:cNvSpPr/>
      </dsp:nvSpPr>
      <dsp:spPr>
        <a:xfrm>
          <a:off x="0" y="897362"/>
          <a:ext cx="10340658" cy="468000"/>
        </a:xfrm>
        <a:prstGeom prst="roundRect">
          <a:avLst/>
        </a:prstGeom>
        <a:solidFill>
          <a:schemeClr val="accent2">
            <a:hueOff val="-3450629"/>
            <a:satOff val="15286"/>
            <a:lumOff val="-562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5-15% of  Diabetics develop foot ulcers</a:t>
          </a:r>
        </a:p>
      </dsp:txBody>
      <dsp:txXfrm>
        <a:off x="22846" y="920208"/>
        <a:ext cx="10294966" cy="422308"/>
      </dsp:txXfrm>
    </dsp:sp>
    <dsp:sp modelId="{E855E598-1692-42E2-9DB1-973194BE25AB}">
      <dsp:nvSpPr>
        <dsp:cNvPr id="0" name=""/>
        <dsp:cNvSpPr/>
      </dsp:nvSpPr>
      <dsp:spPr>
        <a:xfrm>
          <a:off x="0" y="1422962"/>
          <a:ext cx="10340658" cy="468000"/>
        </a:xfrm>
        <a:prstGeom prst="roundRect">
          <a:avLst/>
        </a:prstGeom>
        <a:solidFill>
          <a:schemeClr val="accent2">
            <a:hueOff val="-6901259"/>
            <a:satOff val="30573"/>
            <a:lumOff val="-11243"/>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70% of healed Diabetic ulcer are likely to recur within  5 years</a:t>
          </a:r>
        </a:p>
      </dsp:txBody>
      <dsp:txXfrm>
        <a:off x="22846" y="1445808"/>
        <a:ext cx="10294966" cy="422308"/>
      </dsp:txXfrm>
    </dsp:sp>
    <dsp:sp modelId="{697289D1-CC94-4C72-A13D-503E77975D33}">
      <dsp:nvSpPr>
        <dsp:cNvPr id="0" name=""/>
        <dsp:cNvSpPr/>
      </dsp:nvSpPr>
      <dsp:spPr>
        <a:xfrm>
          <a:off x="0" y="1948562"/>
          <a:ext cx="10340658" cy="468000"/>
        </a:xfrm>
        <a:prstGeom prst="roundRect">
          <a:avLst/>
        </a:prstGeom>
        <a:solidFill>
          <a:schemeClr val="accent2">
            <a:hueOff val="-10351888"/>
            <a:satOff val="45859"/>
            <a:lumOff val="-1686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while the proportion of amputation was 15-30%</a:t>
          </a:r>
        </a:p>
      </dsp:txBody>
      <dsp:txXfrm>
        <a:off x="22846" y="1971408"/>
        <a:ext cx="10294966" cy="422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F7C5-BCB3-4674-BD79-17A29352F298}">
      <dsp:nvSpPr>
        <dsp:cNvPr id="0" name=""/>
        <dsp:cNvSpPr/>
      </dsp:nvSpPr>
      <dsp:spPr>
        <a:xfrm>
          <a:off x="0" y="378"/>
          <a:ext cx="36316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CFACE76-0396-45F1-9911-4FF3DF3B6E6A}">
      <dsp:nvSpPr>
        <dsp:cNvPr id="0" name=""/>
        <dsp:cNvSpPr/>
      </dsp:nvSpPr>
      <dsp:spPr>
        <a:xfrm>
          <a:off x="0" y="378"/>
          <a:ext cx="3631692" cy="44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Presence of neuropathy &amp; peripheral vascular disease  </a:t>
          </a:r>
        </a:p>
      </dsp:txBody>
      <dsp:txXfrm>
        <a:off x="0" y="378"/>
        <a:ext cx="3631692" cy="443032"/>
      </dsp:txXfrm>
    </dsp:sp>
    <dsp:sp modelId="{CFB17567-BAB5-403A-ACF8-04362C0D70F7}">
      <dsp:nvSpPr>
        <dsp:cNvPr id="0" name=""/>
        <dsp:cNvSpPr/>
      </dsp:nvSpPr>
      <dsp:spPr>
        <a:xfrm>
          <a:off x="0" y="443410"/>
          <a:ext cx="363169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8D876E6-2C6C-4E2E-997D-728DCC2076A2}">
      <dsp:nvSpPr>
        <dsp:cNvPr id="0" name=""/>
        <dsp:cNvSpPr/>
      </dsp:nvSpPr>
      <dsp:spPr>
        <a:xfrm>
          <a:off x="0" y="443410"/>
          <a:ext cx="3631692" cy="44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Smoking ( because daily tissue hypoxia )</a:t>
          </a:r>
        </a:p>
      </dsp:txBody>
      <dsp:txXfrm>
        <a:off x="0" y="443410"/>
        <a:ext cx="3631692" cy="443032"/>
      </dsp:txXfrm>
    </dsp:sp>
    <dsp:sp modelId="{BE27184C-CB2B-42E6-B15D-235C22258401}">
      <dsp:nvSpPr>
        <dsp:cNvPr id="0" name=""/>
        <dsp:cNvSpPr/>
      </dsp:nvSpPr>
      <dsp:spPr>
        <a:xfrm>
          <a:off x="0" y="886443"/>
          <a:ext cx="363169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66029D5-C1B7-4773-93AB-94B27FD7435C}">
      <dsp:nvSpPr>
        <dsp:cNvPr id="0" name=""/>
        <dsp:cNvSpPr/>
      </dsp:nvSpPr>
      <dsp:spPr>
        <a:xfrm>
          <a:off x="0" y="886443"/>
          <a:ext cx="3631692" cy="44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Obesity </a:t>
          </a:r>
        </a:p>
      </dsp:txBody>
      <dsp:txXfrm>
        <a:off x="0" y="886443"/>
        <a:ext cx="3631692" cy="443032"/>
      </dsp:txXfrm>
    </dsp:sp>
    <dsp:sp modelId="{274540D7-606F-4C7A-8EE5-6BC679CFE0B5}">
      <dsp:nvSpPr>
        <dsp:cNvPr id="0" name=""/>
        <dsp:cNvSpPr/>
      </dsp:nvSpPr>
      <dsp:spPr>
        <a:xfrm>
          <a:off x="0" y="1329475"/>
          <a:ext cx="363169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49320F4-2C7E-4138-933D-EDFAF0E940EB}">
      <dsp:nvSpPr>
        <dsp:cNvPr id="0" name=""/>
        <dsp:cNvSpPr/>
      </dsp:nvSpPr>
      <dsp:spPr>
        <a:xfrm>
          <a:off x="0" y="1329475"/>
          <a:ext cx="3631692" cy="44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Male more common than female (because increased physical work in males )</a:t>
          </a:r>
        </a:p>
      </dsp:txBody>
      <dsp:txXfrm>
        <a:off x="0" y="1329475"/>
        <a:ext cx="3631692" cy="443032"/>
      </dsp:txXfrm>
    </dsp:sp>
    <dsp:sp modelId="{09C4BCD2-3102-4D3B-9405-9216E9243094}">
      <dsp:nvSpPr>
        <dsp:cNvPr id="0" name=""/>
        <dsp:cNvSpPr/>
      </dsp:nvSpPr>
      <dsp:spPr>
        <a:xfrm>
          <a:off x="0" y="1772507"/>
          <a:ext cx="363169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A26B71F-9902-4BE3-A6C0-E0F98C8CC1AF}">
      <dsp:nvSpPr>
        <dsp:cNvPr id="0" name=""/>
        <dsp:cNvSpPr/>
      </dsp:nvSpPr>
      <dsp:spPr>
        <a:xfrm>
          <a:off x="0" y="1772507"/>
          <a:ext cx="3631692" cy="44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History of ulceration </a:t>
          </a:r>
        </a:p>
      </dsp:txBody>
      <dsp:txXfrm>
        <a:off x="0" y="1772507"/>
        <a:ext cx="3631692" cy="443032"/>
      </dsp:txXfrm>
    </dsp:sp>
    <dsp:sp modelId="{E0E71DDA-0352-4A8A-AFF0-7A0BFB6A6F27}">
      <dsp:nvSpPr>
        <dsp:cNvPr id="0" name=""/>
        <dsp:cNvSpPr/>
      </dsp:nvSpPr>
      <dsp:spPr>
        <a:xfrm>
          <a:off x="0" y="2215539"/>
          <a:ext cx="36316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38AEE20-4C90-476D-8134-DD71F068912F}">
      <dsp:nvSpPr>
        <dsp:cNvPr id="0" name=""/>
        <dsp:cNvSpPr/>
      </dsp:nvSpPr>
      <dsp:spPr>
        <a:xfrm>
          <a:off x="0" y="2215539"/>
          <a:ext cx="3631692" cy="44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Presence of foot deformity  </a:t>
          </a:r>
        </a:p>
      </dsp:txBody>
      <dsp:txXfrm>
        <a:off x="0" y="2215539"/>
        <a:ext cx="3631692" cy="443032"/>
      </dsp:txXfrm>
    </dsp:sp>
    <dsp:sp modelId="{57E05715-94B6-4B8B-80CD-DC6E80A435A7}">
      <dsp:nvSpPr>
        <dsp:cNvPr id="0" name=""/>
        <dsp:cNvSpPr/>
      </dsp:nvSpPr>
      <dsp:spPr>
        <a:xfrm>
          <a:off x="0" y="2658572"/>
          <a:ext cx="363169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C17939C-143A-41C8-A143-DFA6E2D2B3BE}">
      <dsp:nvSpPr>
        <dsp:cNvPr id="0" name=""/>
        <dsp:cNvSpPr/>
      </dsp:nvSpPr>
      <dsp:spPr>
        <a:xfrm>
          <a:off x="0" y="2658572"/>
          <a:ext cx="3631692" cy="44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Skin lesion  </a:t>
          </a:r>
        </a:p>
      </dsp:txBody>
      <dsp:txXfrm>
        <a:off x="0" y="2658572"/>
        <a:ext cx="3631692" cy="443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612F7-E7EA-4755-86E0-976603F3870F}">
      <dsp:nvSpPr>
        <dsp:cNvPr id="0" name=""/>
        <dsp:cNvSpPr/>
      </dsp:nvSpPr>
      <dsp:spPr>
        <a:xfrm>
          <a:off x="0" y="1514"/>
          <a:ext cx="48799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8C6202-BC57-4018-8CD6-52727A9980EA}">
      <dsp:nvSpPr>
        <dsp:cNvPr id="0" name=""/>
        <dsp:cNvSpPr/>
      </dsp:nvSpPr>
      <dsp:spPr>
        <a:xfrm>
          <a:off x="0" y="1514"/>
          <a:ext cx="4879900" cy="51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ar-SA" sz="1500" b="1" kern="1200"/>
            <a:t>Soft tissue infections</a:t>
          </a:r>
          <a:r>
            <a:rPr lang="ar-SA" sz="1500" kern="1200"/>
            <a:t>(superficial to deep tissue infection</a:t>
          </a:r>
          <a:endParaRPr lang="en-US" sz="1500" kern="1200"/>
        </a:p>
      </dsp:txBody>
      <dsp:txXfrm>
        <a:off x="0" y="1514"/>
        <a:ext cx="4879900" cy="516492"/>
      </dsp:txXfrm>
    </dsp:sp>
    <dsp:sp modelId="{DF23474B-D8CF-4A75-85F8-0EEDB3C24B5B}">
      <dsp:nvSpPr>
        <dsp:cNvPr id="0" name=""/>
        <dsp:cNvSpPr/>
      </dsp:nvSpPr>
      <dsp:spPr>
        <a:xfrm>
          <a:off x="0" y="518006"/>
          <a:ext cx="48799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C25513D-BAC2-4B3D-8E20-3F9875D0CDBA}">
      <dsp:nvSpPr>
        <dsp:cNvPr id="0" name=""/>
        <dsp:cNvSpPr/>
      </dsp:nvSpPr>
      <dsp:spPr>
        <a:xfrm>
          <a:off x="0" y="518006"/>
          <a:ext cx="4879900" cy="51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ar-SA" sz="1500" kern="1200"/>
            <a:t>e.g cellulitis ,necrotizing fasciitis...</a:t>
          </a:r>
          <a:r>
            <a:rPr lang="en-US" sz="1500" kern="1200"/>
            <a:t>)</a:t>
          </a:r>
        </a:p>
      </dsp:txBody>
      <dsp:txXfrm>
        <a:off x="0" y="518006"/>
        <a:ext cx="4879900" cy="516492"/>
      </dsp:txXfrm>
    </dsp:sp>
    <dsp:sp modelId="{8CA0EDC9-D595-4D98-8D35-AE355BCC08E3}">
      <dsp:nvSpPr>
        <dsp:cNvPr id="0" name=""/>
        <dsp:cNvSpPr/>
      </dsp:nvSpPr>
      <dsp:spPr>
        <a:xfrm>
          <a:off x="0" y="1034499"/>
          <a:ext cx="48799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8557601-6440-4F7D-AA53-5A524B8440AF}">
      <dsp:nvSpPr>
        <dsp:cNvPr id="0" name=""/>
        <dsp:cNvSpPr/>
      </dsp:nvSpPr>
      <dsp:spPr>
        <a:xfrm>
          <a:off x="0" y="1034499"/>
          <a:ext cx="4879900" cy="51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ar-SA" sz="1500" b="1" kern="1200"/>
            <a:t>Osteomyelitis</a:t>
          </a:r>
          <a:r>
            <a:rPr lang="en-US" sz="1500" kern="1200"/>
            <a:t>(</a:t>
          </a:r>
          <a:r>
            <a:rPr lang="ar-SA" sz="1500" kern="1200"/>
            <a:t>bone infection</a:t>
          </a:r>
          <a:r>
            <a:rPr lang="en-US" sz="1500" kern="1200"/>
            <a:t>)</a:t>
          </a:r>
        </a:p>
      </dsp:txBody>
      <dsp:txXfrm>
        <a:off x="0" y="1034499"/>
        <a:ext cx="4879900" cy="516492"/>
      </dsp:txXfrm>
    </dsp:sp>
    <dsp:sp modelId="{83E9F9D6-CF56-4F02-99C6-956A7D71F19C}">
      <dsp:nvSpPr>
        <dsp:cNvPr id="0" name=""/>
        <dsp:cNvSpPr/>
      </dsp:nvSpPr>
      <dsp:spPr>
        <a:xfrm>
          <a:off x="0" y="1550991"/>
          <a:ext cx="48799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39CA880-D403-4D40-B7E6-FD8CFE65EF90}">
      <dsp:nvSpPr>
        <dsp:cNvPr id="0" name=""/>
        <dsp:cNvSpPr/>
      </dsp:nvSpPr>
      <dsp:spPr>
        <a:xfrm>
          <a:off x="0" y="1550991"/>
          <a:ext cx="4879900" cy="51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ar-SA" sz="1500" b="1" kern="1200"/>
            <a:t>Septic arthritis </a:t>
          </a:r>
          <a:r>
            <a:rPr lang="en-US" sz="1500" kern="1200"/>
            <a:t>(</a:t>
          </a:r>
          <a:r>
            <a:rPr lang="ar-SA" sz="1500" kern="1200"/>
            <a:t>Joint infection</a:t>
          </a:r>
          <a:r>
            <a:rPr lang="en-US" sz="1500" kern="1200"/>
            <a:t> )</a:t>
          </a:r>
        </a:p>
      </dsp:txBody>
      <dsp:txXfrm>
        <a:off x="0" y="1550991"/>
        <a:ext cx="4879900" cy="516492"/>
      </dsp:txXfrm>
    </dsp:sp>
    <dsp:sp modelId="{9FEBF403-4403-48DB-BCAC-75FB47E369EC}">
      <dsp:nvSpPr>
        <dsp:cNvPr id="0" name=""/>
        <dsp:cNvSpPr/>
      </dsp:nvSpPr>
      <dsp:spPr>
        <a:xfrm>
          <a:off x="0" y="2067483"/>
          <a:ext cx="48799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4C48B70-F575-4C07-943C-6A00910CE88C}">
      <dsp:nvSpPr>
        <dsp:cNvPr id="0" name=""/>
        <dsp:cNvSpPr/>
      </dsp:nvSpPr>
      <dsp:spPr>
        <a:xfrm>
          <a:off x="0" y="2067483"/>
          <a:ext cx="4879900" cy="51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ar-SA" sz="1500" b="1" kern="1200"/>
            <a:t>Gangrene</a:t>
          </a:r>
          <a:r>
            <a:rPr lang="ar-SA" sz="1500" kern="1200"/>
            <a:t> </a:t>
          </a:r>
          <a:r>
            <a:rPr lang="en-US" sz="1500" kern="1200"/>
            <a:t>(</a:t>
          </a:r>
          <a:r>
            <a:rPr lang="ar-SA" sz="1500" kern="1200"/>
            <a:t>dry or wet</a:t>
          </a:r>
          <a:r>
            <a:rPr lang="en-US" sz="1500" kern="1200"/>
            <a:t>)</a:t>
          </a:r>
        </a:p>
      </dsp:txBody>
      <dsp:txXfrm>
        <a:off x="0" y="2067483"/>
        <a:ext cx="4879900" cy="516492"/>
      </dsp:txXfrm>
    </dsp:sp>
    <dsp:sp modelId="{916C4740-866C-4CC3-8C83-7F45CEC61CCB}">
      <dsp:nvSpPr>
        <dsp:cNvPr id="0" name=""/>
        <dsp:cNvSpPr/>
      </dsp:nvSpPr>
      <dsp:spPr>
        <a:xfrm>
          <a:off x="0" y="2583976"/>
          <a:ext cx="48799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0997E35-4150-4B19-8BFF-A8F2C9FF986E}">
      <dsp:nvSpPr>
        <dsp:cNvPr id="0" name=""/>
        <dsp:cNvSpPr/>
      </dsp:nvSpPr>
      <dsp:spPr>
        <a:xfrm>
          <a:off x="0" y="2583976"/>
          <a:ext cx="4879900" cy="51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ar-SA" sz="1500" b="1" kern="1200"/>
            <a:t>Chronic non healing ulcer</a:t>
          </a:r>
          <a:endParaRPr lang="en-US" sz="1500" kern="1200"/>
        </a:p>
      </dsp:txBody>
      <dsp:txXfrm>
        <a:off x="0" y="2583976"/>
        <a:ext cx="4879900" cy="516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019C5-DBD8-43C3-BE05-C02BF801F015}">
      <dsp:nvSpPr>
        <dsp:cNvPr id="0" name=""/>
        <dsp:cNvSpPr/>
      </dsp:nvSpPr>
      <dsp:spPr>
        <a:xfrm>
          <a:off x="0" y="91207"/>
          <a:ext cx="9621520" cy="361237"/>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Patient profile </a:t>
          </a:r>
          <a:endParaRPr lang="en-US" sz="1300" kern="1200"/>
        </a:p>
      </dsp:txBody>
      <dsp:txXfrm>
        <a:off x="17634" y="108841"/>
        <a:ext cx="9586252" cy="325969"/>
      </dsp:txXfrm>
    </dsp:sp>
    <dsp:sp modelId="{DCE163B4-F9D8-46E8-A78E-8B68EBF1F5E9}">
      <dsp:nvSpPr>
        <dsp:cNvPr id="0" name=""/>
        <dsp:cNvSpPr/>
      </dsp:nvSpPr>
      <dsp:spPr>
        <a:xfrm>
          <a:off x="0" y="489885"/>
          <a:ext cx="9621520" cy="361237"/>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Diabetic History</a:t>
          </a:r>
          <a:endParaRPr lang="en-US" sz="1300" kern="1200"/>
        </a:p>
      </dsp:txBody>
      <dsp:txXfrm>
        <a:off x="17634" y="507519"/>
        <a:ext cx="9586252" cy="325969"/>
      </dsp:txXfrm>
    </dsp:sp>
    <dsp:sp modelId="{A23E7FBD-8374-4B3B-8EEB-0277A82A3683}">
      <dsp:nvSpPr>
        <dsp:cNvPr id="0" name=""/>
        <dsp:cNvSpPr/>
      </dsp:nvSpPr>
      <dsp:spPr>
        <a:xfrm>
          <a:off x="0" y="851122"/>
          <a:ext cx="9621520" cy="605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483" tIns="16510" rIns="92456" bIns="16510" numCol="1" spcCol="1270" anchor="t" anchorCtr="0">
          <a:noAutofit/>
        </a:bodyPr>
        <a:lstStyle/>
        <a:p>
          <a:pPr marL="57150" lvl="1" indent="-57150" algn="l" defTabSz="444500">
            <a:lnSpc>
              <a:spcPct val="90000"/>
            </a:lnSpc>
            <a:spcBef>
              <a:spcPct val="0"/>
            </a:spcBef>
            <a:spcAft>
              <a:spcPct val="20000"/>
            </a:spcAft>
            <a:buChar char="•"/>
          </a:pPr>
          <a:r>
            <a:rPr lang="ar-SA" sz="1000" b="1" kern="1200" dirty="0" err="1"/>
            <a:t>Duration</a:t>
          </a:r>
          <a:r>
            <a:rPr lang="ar-SA" sz="1000" b="1" kern="1200" dirty="0"/>
            <a:t> </a:t>
          </a:r>
          <a:r>
            <a:rPr lang="ar-SA" sz="1000" b="1" kern="1200" dirty="0" err="1"/>
            <a:t>of</a:t>
          </a:r>
          <a:r>
            <a:rPr lang="ar-SA" sz="1000" b="1" kern="1200" dirty="0"/>
            <a:t> </a:t>
          </a:r>
          <a:r>
            <a:rPr lang="ar-SA" sz="1000" b="1" kern="1200" dirty="0" err="1"/>
            <a:t>diabetes</a:t>
          </a:r>
          <a:endParaRPr lang="en-US" sz="1000" kern="1200" dirty="0"/>
        </a:p>
        <a:p>
          <a:pPr marL="57150" lvl="1" indent="-57150" algn="l" defTabSz="444500">
            <a:lnSpc>
              <a:spcPct val="90000"/>
            </a:lnSpc>
            <a:spcBef>
              <a:spcPct val="0"/>
            </a:spcBef>
            <a:spcAft>
              <a:spcPct val="20000"/>
            </a:spcAft>
            <a:buChar char="•"/>
          </a:pPr>
          <a:r>
            <a:rPr lang="ar-SA" sz="1000" b="1" kern="1200" dirty="0" err="1"/>
            <a:t>Type</a:t>
          </a:r>
          <a:r>
            <a:rPr lang="ar-SA" sz="1000" b="1" kern="1200" dirty="0"/>
            <a:t> </a:t>
          </a:r>
          <a:r>
            <a:rPr lang="ar-SA" sz="1000" b="1" kern="1200" dirty="0" err="1"/>
            <a:t>of</a:t>
          </a:r>
          <a:r>
            <a:rPr lang="ar-SA" sz="1000" b="1" kern="1200" dirty="0"/>
            <a:t> </a:t>
          </a:r>
          <a:r>
            <a:rPr lang="ar-SA" sz="1000" b="1" kern="1200" dirty="0" err="1"/>
            <a:t>treatment</a:t>
          </a:r>
          <a:r>
            <a:rPr lang="ar-SA" sz="1000" b="1" kern="1200" dirty="0"/>
            <a:t> </a:t>
          </a:r>
          <a:endParaRPr lang="en-US" sz="1000" kern="1200" dirty="0"/>
        </a:p>
        <a:p>
          <a:pPr marL="57150" lvl="1" indent="-57150" algn="l" defTabSz="444500">
            <a:lnSpc>
              <a:spcPct val="90000"/>
            </a:lnSpc>
            <a:spcBef>
              <a:spcPct val="0"/>
            </a:spcBef>
            <a:spcAft>
              <a:spcPct val="20000"/>
            </a:spcAft>
            <a:buChar char="•"/>
          </a:pPr>
          <a:r>
            <a:rPr lang="ar-SA" sz="1000" b="1" kern="1200" dirty="0" err="1"/>
            <a:t>Diabetes</a:t>
          </a:r>
          <a:r>
            <a:rPr lang="ar-SA" sz="1000" b="1" kern="1200" dirty="0"/>
            <a:t> </a:t>
          </a:r>
          <a:r>
            <a:rPr lang="ar-SA" sz="1000" b="1" kern="1200" dirty="0" err="1"/>
            <a:t>complications:Renal</a:t>
          </a:r>
          <a:r>
            <a:rPr lang="ar-SA" sz="1000" b="1" kern="1200" dirty="0"/>
            <a:t> </a:t>
          </a:r>
          <a:r>
            <a:rPr lang="ar-SA" sz="1000" b="1" kern="1200" dirty="0" err="1"/>
            <a:t>insufficiency</a:t>
          </a:r>
          <a:r>
            <a:rPr lang="ar-SA" sz="1000" b="1" kern="1200" dirty="0"/>
            <a:t>, </a:t>
          </a:r>
          <a:r>
            <a:rPr lang="ar-SA" sz="1000" b="1" kern="1200" dirty="0" err="1"/>
            <a:t>visual</a:t>
          </a:r>
          <a:r>
            <a:rPr lang="ar-SA" sz="1000" b="1" kern="1200" dirty="0"/>
            <a:t> </a:t>
          </a:r>
          <a:r>
            <a:rPr lang="ar-SA" sz="1000" b="1" kern="1200" dirty="0" err="1"/>
            <a:t>impairment</a:t>
          </a:r>
          <a:endParaRPr lang="en-US" sz="1000" kern="1200" dirty="0"/>
        </a:p>
      </dsp:txBody>
      <dsp:txXfrm>
        <a:off x="0" y="851122"/>
        <a:ext cx="9621520" cy="605474"/>
      </dsp:txXfrm>
    </dsp:sp>
    <dsp:sp modelId="{02A5E615-2B67-4313-B3DB-3AAD11164BB4}">
      <dsp:nvSpPr>
        <dsp:cNvPr id="0" name=""/>
        <dsp:cNvSpPr/>
      </dsp:nvSpPr>
      <dsp:spPr>
        <a:xfrm>
          <a:off x="0" y="1456597"/>
          <a:ext cx="9621520" cy="361237"/>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Previous ulcer or amputation </a:t>
          </a:r>
        </a:p>
      </dsp:txBody>
      <dsp:txXfrm>
        <a:off x="17634" y="1474231"/>
        <a:ext cx="9586252" cy="325969"/>
      </dsp:txXfrm>
    </dsp:sp>
    <dsp:sp modelId="{35612F45-998D-4F15-A690-694A43E66634}">
      <dsp:nvSpPr>
        <dsp:cNvPr id="0" name=""/>
        <dsp:cNvSpPr/>
      </dsp:nvSpPr>
      <dsp:spPr>
        <a:xfrm>
          <a:off x="0" y="1855275"/>
          <a:ext cx="9621520" cy="361237"/>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Symptoms of peripheral neuropathy </a:t>
          </a:r>
          <a:r>
            <a:rPr lang="ar-SA" sz="1300" kern="1200"/>
            <a:t>:</a:t>
          </a:r>
          <a:endParaRPr lang="en-US" sz="1300" kern="1200"/>
        </a:p>
      </dsp:txBody>
      <dsp:txXfrm>
        <a:off x="17634" y="1872909"/>
        <a:ext cx="9586252" cy="325969"/>
      </dsp:txXfrm>
    </dsp:sp>
    <dsp:sp modelId="{294E4D32-1990-4A19-A3B1-0413770A6E5B}">
      <dsp:nvSpPr>
        <dsp:cNvPr id="0" name=""/>
        <dsp:cNvSpPr/>
      </dsp:nvSpPr>
      <dsp:spPr>
        <a:xfrm>
          <a:off x="0" y="2253952"/>
          <a:ext cx="9621520" cy="361237"/>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ar-SA" sz="1300" b="1" kern="1200"/>
            <a:t>Neuropatic symptoms:Burning or shooting pain, electrical or sharp sensations , numbness</a:t>
          </a:r>
          <a:endParaRPr lang="en-US" sz="1300" kern="1200"/>
        </a:p>
      </dsp:txBody>
      <dsp:txXfrm>
        <a:off x="17634" y="2271586"/>
        <a:ext cx="9586252" cy="325969"/>
      </dsp:txXfrm>
    </dsp:sp>
    <dsp:sp modelId="{AB2A5755-4DD6-4B12-A00D-F576E215F1D5}">
      <dsp:nvSpPr>
        <dsp:cNvPr id="0" name=""/>
        <dsp:cNvSpPr/>
      </dsp:nvSpPr>
      <dsp:spPr>
        <a:xfrm>
          <a:off x="0" y="2652630"/>
          <a:ext cx="9621520" cy="361237"/>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Symptom</a:t>
          </a:r>
          <a:r>
            <a:rPr lang="ar-SA" sz="1300" b="1" kern="1200" dirty="0"/>
            <a:t>s</a:t>
          </a:r>
          <a:r>
            <a:rPr lang="en-US" sz="1300" b="1" kern="1200" dirty="0"/>
            <a:t> of peripheral vascular /ischemic problem</a:t>
          </a:r>
          <a:r>
            <a:rPr lang="ar-SA" sz="1300" b="1" kern="1200" dirty="0"/>
            <a:t>:</a:t>
          </a:r>
          <a:endParaRPr lang="en-US" sz="1300" kern="1200" dirty="0"/>
        </a:p>
      </dsp:txBody>
      <dsp:txXfrm>
        <a:off x="17634" y="2670264"/>
        <a:ext cx="9586252" cy="325969"/>
      </dsp:txXfrm>
    </dsp:sp>
    <dsp:sp modelId="{25785137-3290-4A84-89F9-0692B8B9F761}">
      <dsp:nvSpPr>
        <dsp:cNvPr id="0" name=""/>
        <dsp:cNvSpPr/>
      </dsp:nvSpPr>
      <dsp:spPr>
        <a:xfrm>
          <a:off x="0" y="3013867"/>
          <a:ext cx="9621520" cy="53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483" tIns="16510" rIns="92456" bIns="16510" numCol="1" spcCol="1270" anchor="t" anchorCtr="0">
          <a:noAutofit/>
        </a:bodyPr>
        <a:lstStyle/>
        <a:p>
          <a:pPr marL="57150" lvl="1" indent="-57150" algn="l" defTabSz="444500">
            <a:lnSpc>
              <a:spcPct val="90000"/>
            </a:lnSpc>
            <a:spcBef>
              <a:spcPct val="0"/>
            </a:spcBef>
            <a:spcAft>
              <a:spcPct val="20000"/>
            </a:spcAft>
            <a:buChar char="•"/>
          </a:pPr>
          <a:r>
            <a:rPr lang="af-ZA" sz="1000" b="1" kern="1200"/>
            <a:t>C</a:t>
          </a:r>
          <a:r>
            <a:rPr lang="ar-SA" sz="1000" b="1" kern="1200"/>
            <a:t>laudication</a:t>
          </a:r>
          <a:endParaRPr lang="en-US" sz="1000" kern="1200"/>
        </a:p>
        <a:p>
          <a:pPr marL="57150" lvl="1" indent="-57150" algn="l" defTabSz="444500">
            <a:lnSpc>
              <a:spcPct val="90000"/>
            </a:lnSpc>
            <a:spcBef>
              <a:spcPct val="0"/>
            </a:spcBef>
            <a:spcAft>
              <a:spcPct val="20000"/>
            </a:spcAft>
            <a:buChar char="•"/>
          </a:pPr>
          <a:r>
            <a:rPr lang="ar-SA" sz="1000" b="1" kern="1200"/>
            <a:t>Rest pain</a:t>
          </a:r>
          <a:endParaRPr lang="en-US" sz="1000" kern="1200"/>
        </a:p>
        <a:p>
          <a:pPr marL="57150" lvl="1" indent="-57150" algn="l" defTabSz="444500">
            <a:lnSpc>
              <a:spcPct val="90000"/>
            </a:lnSpc>
            <a:spcBef>
              <a:spcPct val="0"/>
            </a:spcBef>
            <a:spcAft>
              <a:spcPct val="20000"/>
            </a:spcAft>
            <a:buChar char="•"/>
          </a:pPr>
          <a:r>
            <a:rPr lang="ar-SA" sz="1000" b="1" kern="1200"/>
            <a:t>Nonhealing ulcer </a:t>
          </a:r>
          <a:endParaRPr lang="en-US" sz="1000" kern="1200"/>
        </a:p>
      </dsp:txBody>
      <dsp:txXfrm>
        <a:off x="0" y="3013867"/>
        <a:ext cx="9621520" cy="538200"/>
      </dsp:txXfrm>
    </dsp:sp>
    <dsp:sp modelId="{D027D2D0-7ECA-4B50-918F-8A4C5497D9E5}">
      <dsp:nvSpPr>
        <dsp:cNvPr id="0" name=""/>
        <dsp:cNvSpPr/>
      </dsp:nvSpPr>
      <dsp:spPr>
        <a:xfrm>
          <a:off x="0" y="3552067"/>
          <a:ext cx="9621520" cy="361237"/>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Contributing factor </a:t>
          </a:r>
          <a:endParaRPr lang="en-US" sz="1300" kern="1200" dirty="0"/>
        </a:p>
      </dsp:txBody>
      <dsp:txXfrm>
        <a:off x="17634" y="3569701"/>
        <a:ext cx="9586252" cy="325969"/>
      </dsp:txXfrm>
    </dsp:sp>
    <dsp:sp modelId="{FBC3C744-FA88-450B-9D84-1D7B15BA74A2}">
      <dsp:nvSpPr>
        <dsp:cNvPr id="0" name=""/>
        <dsp:cNvSpPr/>
      </dsp:nvSpPr>
      <dsp:spPr>
        <a:xfrm>
          <a:off x="0" y="3950745"/>
          <a:ext cx="9621520" cy="361237"/>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Current ulcer </a:t>
          </a:r>
          <a:endParaRPr lang="en-US" sz="1300" kern="1200"/>
        </a:p>
      </dsp:txBody>
      <dsp:txXfrm>
        <a:off x="17634" y="3968379"/>
        <a:ext cx="9586252" cy="325969"/>
      </dsp:txXfrm>
    </dsp:sp>
    <dsp:sp modelId="{761164A2-D3CC-4F45-88DF-BAFB60FB0FFC}">
      <dsp:nvSpPr>
        <dsp:cNvPr id="0" name=""/>
        <dsp:cNvSpPr/>
      </dsp:nvSpPr>
      <dsp:spPr>
        <a:xfrm>
          <a:off x="0" y="4349422"/>
          <a:ext cx="9621520" cy="361237"/>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1" kern="1200"/>
            <a:t>☆When and how was the ulcer first noticed ?</a:t>
          </a:r>
          <a:endParaRPr lang="en-US" sz="1300" kern="1200"/>
        </a:p>
      </dsp:txBody>
      <dsp:txXfrm>
        <a:off x="17634" y="4367056"/>
        <a:ext cx="9586252" cy="325969"/>
      </dsp:txXfrm>
    </dsp:sp>
    <dsp:sp modelId="{46028542-3F30-421D-B4C9-8EC16FB85C9F}">
      <dsp:nvSpPr>
        <dsp:cNvPr id="0" name=""/>
        <dsp:cNvSpPr/>
      </dsp:nvSpPr>
      <dsp:spPr>
        <a:xfrm>
          <a:off x="0" y="4748100"/>
          <a:ext cx="9621520" cy="361237"/>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1" kern="1200"/>
            <a:t>☆Pain</a:t>
          </a:r>
          <a:endParaRPr lang="en-US" sz="1300" kern="1200"/>
        </a:p>
      </dsp:txBody>
      <dsp:txXfrm>
        <a:off x="17634" y="4765734"/>
        <a:ext cx="9586252" cy="325969"/>
      </dsp:txXfrm>
    </dsp:sp>
    <dsp:sp modelId="{B99245D3-86FA-4F77-851C-A4F5A96F8DE8}">
      <dsp:nvSpPr>
        <dsp:cNvPr id="0" name=""/>
        <dsp:cNvSpPr/>
      </dsp:nvSpPr>
      <dsp:spPr>
        <a:xfrm>
          <a:off x="0" y="5146778"/>
          <a:ext cx="9621520" cy="361237"/>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1" kern="1200"/>
            <a:t>☆Discharge </a:t>
          </a:r>
          <a:endParaRPr lang="en-US" sz="1300" kern="1200"/>
        </a:p>
      </dsp:txBody>
      <dsp:txXfrm>
        <a:off x="17634" y="5164412"/>
        <a:ext cx="9586252" cy="325969"/>
      </dsp:txXfrm>
    </dsp:sp>
    <dsp:sp modelId="{B39650FA-A136-457E-BD08-C8A42C664506}">
      <dsp:nvSpPr>
        <dsp:cNvPr id="0" name=""/>
        <dsp:cNvSpPr/>
      </dsp:nvSpPr>
      <dsp:spPr>
        <a:xfrm>
          <a:off x="0" y="5545455"/>
          <a:ext cx="9621520" cy="361237"/>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1" kern="1200"/>
            <a:t>☆Progression : How t</a:t>
          </a:r>
          <a:r>
            <a:rPr lang="ar-SA" sz="1300" i="1" kern="1200"/>
            <a:t>h</a:t>
          </a:r>
          <a:r>
            <a:rPr lang="en-US" sz="1300" i="1" kern="1200"/>
            <a:t>e ulcer change in size ,depth,shape….</a:t>
          </a:r>
          <a:endParaRPr lang="en-US" sz="1300" kern="1200"/>
        </a:p>
      </dsp:txBody>
      <dsp:txXfrm>
        <a:off x="17634" y="5563089"/>
        <a:ext cx="9586252" cy="325969"/>
      </dsp:txXfrm>
    </dsp:sp>
    <dsp:sp modelId="{5E70CA60-9351-4AC6-8155-A8444C050CDE}">
      <dsp:nvSpPr>
        <dsp:cNvPr id="0" name=""/>
        <dsp:cNvSpPr/>
      </dsp:nvSpPr>
      <dsp:spPr>
        <a:xfrm>
          <a:off x="0" y="5944133"/>
          <a:ext cx="9621520" cy="361237"/>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i="1" kern="1200"/>
            <a:t>☆Associated symptoms</a:t>
          </a:r>
          <a:endParaRPr lang="en-US" sz="1300" kern="1200"/>
        </a:p>
      </dsp:txBody>
      <dsp:txXfrm>
        <a:off x="17634" y="5961767"/>
        <a:ext cx="9586252" cy="325969"/>
      </dsp:txXfrm>
    </dsp:sp>
    <dsp:sp modelId="{4CB9905F-DBBF-4CA6-BD45-0156C08E09FB}">
      <dsp:nvSpPr>
        <dsp:cNvPr id="0" name=""/>
        <dsp:cNvSpPr/>
      </dsp:nvSpPr>
      <dsp:spPr>
        <a:xfrm>
          <a:off x="0" y="6342810"/>
          <a:ext cx="9621520" cy="361237"/>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Social History :Smoking</a:t>
          </a:r>
          <a:r>
            <a:rPr lang="ar-SA" sz="1300" b="1" kern="1200"/>
            <a:t> and </a:t>
          </a:r>
          <a:r>
            <a:rPr lang="en-US" sz="1300" b="1" kern="1200"/>
            <a:t>Medical History : Hypertension </a:t>
          </a:r>
          <a:endParaRPr lang="en-US" sz="1300" kern="1200"/>
        </a:p>
      </dsp:txBody>
      <dsp:txXfrm>
        <a:off x="17634" y="6360444"/>
        <a:ext cx="9586252" cy="3259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8F37-23EB-4B45-9F83-DC7158909980}">
      <dsp:nvSpPr>
        <dsp:cNvPr id="0" name=""/>
        <dsp:cNvSpPr/>
      </dsp:nvSpPr>
      <dsp:spPr>
        <a:xfrm>
          <a:off x="0" y="416"/>
          <a:ext cx="479375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780B306-F3E4-4A92-8B83-524B82511F6D}">
      <dsp:nvSpPr>
        <dsp:cNvPr id="0" name=""/>
        <dsp:cNvSpPr/>
      </dsp:nvSpPr>
      <dsp:spPr>
        <a:xfrm>
          <a:off x="0" y="416"/>
          <a:ext cx="4793757" cy="3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ar-SA" sz="1300" b="1" u="sng" kern="1200" dirty="0" err="1"/>
            <a:t>Inspection</a:t>
          </a:r>
          <a:r>
            <a:rPr lang="ar-SA" sz="1300" kern="1200" dirty="0"/>
            <a:t> </a:t>
          </a:r>
          <a:endParaRPr lang="en-US" sz="1300" kern="1200" dirty="0"/>
        </a:p>
      </dsp:txBody>
      <dsp:txXfrm>
        <a:off x="0" y="416"/>
        <a:ext cx="4793757" cy="378714"/>
      </dsp:txXfrm>
    </dsp:sp>
    <dsp:sp modelId="{5DD6AB71-ED9A-4E6B-A170-E73803E21D66}">
      <dsp:nvSpPr>
        <dsp:cNvPr id="0" name=""/>
        <dsp:cNvSpPr/>
      </dsp:nvSpPr>
      <dsp:spPr>
        <a:xfrm>
          <a:off x="0" y="379130"/>
          <a:ext cx="4793757" cy="0"/>
        </a:xfrm>
        <a:prstGeom prst="line">
          <a:avLst/>
        </a:prstGeom>
        <a:solidFill>
          <a:schemeClr val="accent5">
            <a:hueOff val="-29984"/>
            <a:satOff val="-1112"/>
            <a:lumOff val="1765"/>
            <a:alphaOff val="0"/>
          </a:schemeClr>
        </a:solidFill>
        <a:ln w="12700" cap="flat" cmpd="sng" algn="ctr">
          <a:solidFill>
            <a:schemeClr val="accent5">
              <a:hueOff val="-29984"/>
              <a:satOff val="-1112"/>
              <a:lumOff val="17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0CF1C5A-5F6E-4878-B93D-062010AF6898}">
      <dsp:nvSpPr>
        <dsp:cNvPr id="0" name=""/>
        <dsp:cNvSpPr/>
      </dsp:nvSpPr>
      <dsp:spPr>
        <a:xfrm>
          <a:off x="0" y="379130"/>
          <a:ext cx="4793757" cy="3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ar-SA" sz="1300" b="1" kern="1200"/>
            <a:t>Firstly , remember  always   to expose  both legs .</a:t>
          </a:r>
          <a:endParaRPr lang="en-US" sz="1300" kern="1200"/>
        </a:p>
      </dsp:txBody>
      <dsp:txXfrm>
        <a:off x="0" y="379130"/>
        <a:ext cx="4793757" cy="378714"/>
      </dsp:txXfrm>
    </dsp:sp>
    <dsp:sp modelId="{36EB19C6-48C8-41D5-8663-6B1CD33FAE49}">
      <dsp:nvSpPr>
        <dsp:cNvPr id="0" name=""/>
        <dsp:cNvSpPr/>
      </dsp:nvSpPr>
      <dsp:spPr>
        <a:xfrm>
          <a:off x="0" y="757844"/>
          <a:ext cx="4793757" cy="0"/>
        </a:xfrm>
        <a:prstGeom prst="line">
          <a:avLst/>
        </a:prstGeom>
        <a:solidFill>
          <a:schemeClr val="accent5">
            <a:hueOff val="-59968"/>
            <a:satOff val="-2224"/>
            <a:lumOff val="3529"/>
            <a:alphaOff val="0"/>
          </a:schemeClr>
        </a:solidFill>
        <a:ln w="12700" cap="flat" cmpd="sng" algn="ctr">
          <a:solidFill>
            <a:schemeClr val="accent5">
              <a:hueOff val="-59968"/>
              <a:satOff val="-2224"/>
              <a:lumOff val="352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304D113-4DBF-4408-8B8B-8A8E4703824D}">
      <dsp:nvSpPr>
        <dsp:cNvPr id="0" name=""/>
        <dsp:cNvSpPr/>
      </dsp:nvSpPr>
      <dsp:spPr>
        <a:xfrm>
          <a:off x="0" y="757844"/>
          <a:ext cx="4793757" cy="3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ar-SA" sz="1300" b="1" kern="1200"/>
            <a:t>☆</a:t>
          </a:r>
          <a:r>
            <a:rPr lang="ar-SA" sz="1300" kern="1200"/>
            <a:t>look for symmetry ,amputation  and oedema</a:t>
          </a:r>
          <a:endParaRPr lang="en-US" sz="1300" kern="1200"/>
        </a:p>
      </dsp:txBody>
      <dsp:txXfrm>
        <a:off x="0" y="757844"/>
        <a:ext cx="4793757" cy="378714"/>
      </dsp:txXfrm>
    </dsp:sp>
    <dsp:sp modelId="{D00E1619-A2BB-433B-8601-C327D1C80DD9}">
      <dsp:nvSpPr>
        <dsp:cNvPr id="0" name=""/>
        <dsp:cNvSpPr/>
      </dsp:nvSpPr>
      <dsp:spPr>
        <a:xfrm>
          <a:off x="0" y="1136558"/>
          <a:ext cx="4793757" cy="0"/>
        </a:xfrm>
        <a:prstGeom prst="line">
          <a:avLst/>
        </a:prstGeom>
        <a:solidFill>
          <a:schemeClr val="accent5">
            <a:hueOff val="-89952"/>
            <a:satOff val="-3336"/>
            <a:lumOff val="5294"/>
            <a:alphaOff val="0"/>
          </a:schemeClr>
        </a:solidFill>
        <a:ln w="12700" cap="flat" cmpd="sng" algn="ctr">
          <a:solidFill>
            <a:schemeClr val="accent5">
              <a:hueOff val="-89952"/>
              <a:satOff val="-3336"/>
              <a:lumOff val="529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B4D6589-92A8-4DA6-8482-EAE6A902C6B1}">
      <dsp:nvSpPr>
        <dsp:cNvPr id="0" name=""/>
        <dsp:cNvSpPr/>
      </dsp:nvSpPr>
      <dsp:spPr>
        <a:xfrm>
          <a:off x="0" y="1136558"/>
          <a:ext cx="4793757" cy="3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ar-SA" sz="1300" b="1" kern="1200" dirty="0"/>
            <a:t>☆</a:t>
          </a:r>
          <a:r>
            <a:rPr lang="ar-SA" sz="1300" b="1" kern="1200" dirty="0" err="1"/>
            <a:t>Skin</a:t>
          </a:r>
          <a:r>
            <a:rPr lang="ar-SA" sz="1300" kern="1200" dirty="0"/>
            <a:t> :</a:t>
          </a:r>
          <a:r>
            <a:rPr lang="ar-SA" sz="1300" kern="1200" dirty="0" err="1"/>
            <a:t>assess</a:t>
          </a:r>
          <a:r>
            <a:rPr lang="ar-SA" sz="1300" kern="1200" dirty="0"/>
            <a:t> </a:t>
          </a:r>
          <a:r>
            <a:rPr lang="ar-SA" sz="1300" kern="1200" dirty="0" err="1"/>
            <a:t>the</a:t>
          </a:r>
          <a:r>
            <a:rPr lang="ar-SA" sz="1300" kern="1200" dirty="0"/>
            <a:t> </a:t>
          </a:r>
          <a:r>
            <a:rPr lang="ar-SA" sz="1300" kern="1200" dirty="0" err="1"/>
            <a:t>skin</a:t>
          </a:r>
          <a:r>
            <a:rPr lang="ar-SA" sz="1300" kern="1200" dirty="0"/>
            <a:t> </a:t>
          </a:r>
          <a:r>
            <a:rPr lang="ar-SA" sz="1300" kern="1200" dirty="0" err="1"/>
            <a:t>on</a:t>
          </a:r>
          <a:r>
            <a:rPr lang="ar-SA" sz="1300" kern="1200" dirty="0"/>
            <a:t>  </a:t>
          </a:r>
          <a:r>
            <a:rPr lang="ar-SA" sz="1300" kern="1200" dirty="0" err="1"/>
            <a:t>the</a:t>
          </a:r>
          <a:r>
            <a:rPr lang="ar-SA" sz="1300" kern="1200" dirty="0"/>
            <a:t> </a:t>
          </a:r>
          <a:r>
            <a:rPr lang="ar-SA" sz="1300" kern="1200" dirty="0" err="1"/>
            <a:t>foot</a:t>
          </a:r>
          <a:r>
            <a:rPr lang="ar-SA" sz="1300" kern="1200" dirty="0"/>
            <a:t> ;</a:t>
          </a:r>
          <a:endParaRPr lang="en-US" sz="1300" kern="1200" dirty="0"/>
        </a:p>
      </dsp:txBody>
      <dsp:txXfrm>
        <a:off x="0" y="1136558"/>
        <a:ext cx="4793757" cy="378714"/>
      </dsp:txXfrm>
    </dsp:sp>
    <dsp:sp modelId="{225AE7FD-F540-445E-8C36-0EF35CF4F0C1}">
      <dsp:nvSpPr>
        <dsp:cNvPr id="0" name=""/>
        <dsp:cNvSpPr/>
      </dsp:nvSpPr>
      <dsp:spPr>
        <a:xfrm>
          <a:off x="0" y="1515272"/>
          <a:ext cx="4793757" cy="0"/>
        </a:xfrm>
        <a:prstGeom prst="line">
          <a:avLst/>
        </a:prstGeom>
        <a:solidFill>
          <a:schemeClr val="accent5">
            <a:hueOff val="-119936"/>
            <a:satOff val="-4449"/>
            <a:lumOff val="7059"/>
            <a:alphaOff val="0"/>
          </a:schemeClr>
        </a:solidFill>
        <a:ln w="12700" cap="flat" cmpd="sng" algn="ctr">
          <a:solidFill>
            <a:schemeClr val="accent5">
              <a:hueOff val="-119936"/>
              <a:satOff val="-4449"/>
              <a:lumOff val="705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0242235-A43E-431C-B2F0-8C9E818CF969}">
      <dsp:nvSpPr>
        <dsp:cNvPr id="0" name=""/>
        <dsp:cNvSpPr/>
      </dsp:nvSpPr>
      <dsp:spPr>
        <a:xfrm>
          <a:off x="0" y="1515272"/>
          <a:ext cx="4793757" cy="3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ar-SA" sz="1300" kern="1200" dirty="0" err="1"/>
            <a:t>top</a:t>
          </a:r>
          <a:r>
            <a:rPr lang="ar-SA" sz="1300" kern="1200" dirty="0"/>
            <a:t> ,</a:t>
          </a:r>
          <a:r>
            <a:rPr lang="ar-SA" sz="1300" kern="1200" dirty="0" err="1"/>
            <a:t>bottom</a:t>
          </a:r>
          <a:r>
            <a:rPr lang="ar-SA" sz="1300" kern="1200" dirty="0"/>
            <a:t> </a:t>
          </a:r>
          <a:r>
            <a:rPr lang="ar-SA" sz="1300" kern="1200" dirty="0" err="1"/>
            <a:t>and</a:t>
          </a:r>
          <a:r>
            <a:rPr lang="ar-SA" sz="1300" kern="1200" dirty="0"/>
            <a:t> </a:t>
          </a:r>
          <a:r>
            <a:rPr lang="ar-SA" sz="1300" kern="1200" dirty="0" err="1"/>
            <a:t>on</a:t>
          </a:r>
          <a:r>
            <a:rPr lang="ar-SA" sz="1300" kern="1200" dirty="0"/>
            <a:t> </a:t>
          </a:r>
          <a:r>
            <a:rPr lang="ar-SA" sz="1300" kern="1200" dirty="0" err="1"/>
            <a:t>the</a:t>
          </a:r>
          <a:r>
            <a:rPr lang="ar-SA" sz="1300" kern="1200" dirty="0"/>
            <a:t> </a:t>
          </a:r>
          <a:r>
            <a:rPr lang="ar-SA" sz="1300" kern="1200" dirty="0" err="1"/>
            <a:t>sides</a:t>
          </a:r>
          <a:endParaRPr lang="en-US" sz="1300" kern="1200" dirty="0"/>
        </a:p>
      </dsp:txBody>
      <dsp:txXfrm>
        <a:off x="0" y="1515272"/>
        <a:ext cx="4793757" cy="378714"/>
      </dsp:txXfrm>
    </dsp:sp>
    <dsp:sp modelId="{41153BCB-CD5D-405F-9002-C8900DBC2778}">
      <dsp:nvSpPr>
        <dsp:cNvPr id="0" name=""/>
        <dsp:cNvSpPr/>
      </dsp:nvSpPr>
      <dsp:spPr>
        <a:xfrm>
          <a:off x="0" y="1893986"/>
          <a:ext cx="4793757" cy="0"/>
        </a:xfrm>
        <a:prstGeom prst="line">
          <a:avLst/>
        </a:prstGeom>
        <a:solidFill>
          <a:schemeClr val="accent5">
            <a:hueOff val="-149921"/>
            <a:satOff val="-5561"/>
            <a:lumOff val="8823"/>
            <a:alphaOff val="0"/>
          </a:schemeClr>
        </a:solidFill>
        <a:ln w="12700" cap="flat" cmpd="sng" algn="ctr">
          <a:solidFill>
            <a:schemeClr val="accent5">
              <a:hueOff val="-149921"/>
              <a:satOff val="-5561"/>
              <a:lumOff val="882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5D5723F-45EF-492E-8064-27D22ACA1B5F}">
      <dsp:nvSpPr>
        <dsp:cNvPr id="0" name=""/>
        <dsp:cNvSpPr/>
      </dsp:nvSpPr>
      <dsp:spPr>
        <a:xfrm>
          <a:off x="0" y="1893986"/>
          <a:ext cx="4793757" cy="3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ar-SA" sz="1300" kern="1200" dirty="0" err="1"/>
            <a:t>including</a:t>
          </a:r>
          <a:r>
            <a:rPr lang="ar-SA" sz="1300" kern="1200" dirty="0"/>
            <a:t> </a:t>
          </a:r>
          <a:r>
            <a:rPr lang="ar-SA" sz="1300" kern="1200" dirty="0" err="1"/>
            <a:t>between</a:t>
          </a:r>
          <a:r>
            <a:rPr lang="ar-SA" sz="1300" kern="1200" dirty="0"/>
            <a:t> </a:t>
          </a:r>
          <a:r>
            <a:rPr lang="ar-SA" sz="1300" kern="1200" dirty="0" err="1"/>
            <a:t>toes:intact</a:t>
          </a:r>
          <a:r>
            <a:rPr lang="ar-SA" sz="1300" kern="1200" dirty="0"/>
            <a:t> ,</a:t>
          </a:r>
          <a:r>
            <a:rPr lang="ar-SA" sz="1300" kern="1200" dirty="0" err="1"/>
            <a:t>callus</a:t>
          </a:r>
          <a:endParaRPr lang="en-US" sz="1300" kern="1200" dirty="0"/>
        </a:p>
      </dsp:txBody>
      <dsp:txXfrm>
        <a:off x="0" y="1893986"/>
        <a:ext cx="4793757" cy="378714"/>
      </dsp:txXfrm>
    </dsp:sp>
    <dsp:sp modelId="{DA9F6FF1-09A5-4B13-A6F1-8157AFB039E7}">
      <dsp:nvSpPr>
        <dsp:cNvPr id="0" name=""/>
        <dsp:cNvSpPr/>
      </dsp:nvSpPr>
      <dsp:spPr>
        <a:xfrm>
          <a:off x="0" y="2272700"/>
          <a:ext cx="4793757" cy="0"/>
        </a:xfrm>
        <a:prstGeom prst="line">
          <a:avLst/>
        </a:prstGeom>
        <a:solidFill>
          <a:schemeClr val="accent5">
            <a:hueOff val="-179905"/>
            <a:satOff val="-6673"/>
            <a:lumOff val="10588"/>
            <a:alphaOff val="0"/>
          </a:schemeClr>
        </a:solidFill>
        <a:ln w="12700" cap="flat" cmpd="sng" algn="ctr">
          <a:solidFill>
            <a:schemeClr val="accent5">
              <a:hueOff val="-179905"/>
              <a:satOff val="-6673"/>
              <a:lumOff val="1058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E8C09F9-2494-4C09-9BCB-26FCD57EA450}">
      <dsp:nvSpPr>
        <dsp:cNvPr id="0" name=""/>
        <dsp:cNvSpPr/>
      </dsp:nvSpPr>
      <dsp:spPr>
        <a:xfrm>
          <a:off x="0" y="2272700"/>
          <a:ext cx="4793757" cy="3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ar-SA" sz="1300" kern="1200"/>
            <a:t>and fungus formation ,hair loss and gangrene.</a:t>
          </a:r>
          <a:endParaRPr lang="en-US" sz="1300" kern="1200"/>
        </a:p>
      </dsp:txBody>
      <dsp:txXfrm>
        <a:off x="0" y="2272700"/>
        <a:ext cx="4793757" cy="378714"/>
      </dsp:txXfrm>
    </dsp:sp>
    <dsp:sp modelId="{19EEEDCC-A41C-4E04-976F-BD131D8D10C0}">
      <dsp:nvSpPr>
        <dsp:cNvPr id="0" name=""/>
        <dsp:cNvSpPr/>
      </dsp:nvSpPr>
      <dsp:spPr>
        <a:xfrm>
          <a:off x="0" y="2651414"/>
          <a:ext cx="4793757" cy="0"/>
        </a:xfrm>
        <a:prstGeom prst="line">
          <a:avLst/>
        </a:prstGeom>
        <a:solidFill>
          <a:schemeClr val="accent5">
            <a:hueOff val="-209889"/>
            <a:satOff val="-7785"/>
            <a:lumOff val="12352"/>
            <a:alphaOff val="0"/>
          </a:schemeClr>
        </a:solidFill>
        <a:ln w="12700" cap="flat" cmpd="sng" algn="ctr">
          <a:solidFill>
            <a:schemeClr val="accent5">
              <a:hueOff val="-209889"/>
              <a:satOff val="-7785"/>
              <a:lumOff val="1235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2F64545-8F6B-4888-B892-77E1D983717A}">
      <dsp:nvSpPr>
        <dsp:cNvPr id="0" name=""/>
        <dsp:cNvSpPr/>
      </dsp:nvSpPr>
      <dsp:spPr>
        <a:xfrm>
          <a:off x="0" y="2651414"/>
          <a:ext cx="4793757" cy="3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ar-SA" sz="1300" b="1" kern="1200"/>
            <a:t>☆Color changes</a:t>
          </a:r>
          <a:r>
            <a:rPr lang="ar-SA" sz="1300" kern="1200"/>
            <a:t>:erythema,pallor ,pigmentation or cyanosis.</a:t>
          </a:r>
          <a:endParaRPr lang="en-US" sz="1300" kern="1200"/>
        </a:p>
      </dsp:txBody>
      <dsp:txXfrm>
        <a:off x="0" y="2651414"/>
        <a:ext cx="4793757" cy="378714"/>
      </dsp:txXfrm>
    </dsp:sp>
    <dsp:sp modelId="{70850A73-85CE-4C38-9EB9-0B9B3946D657}">
      <dsp:nvSpPr>
        <dsp:cNvPr id="0" name=""/>
        <dsp:cNvSpPr/>
      </dsp:nvSpPr>
      <dsp:spPr>
        <a:xfrm>
          <a:off x="0" y="3030128"/>
          <a:ext cx="4793757" cy="0"/>
        </a:xfrm>
        <a:prstGeom prst="line">
          <a:avLst/>
        </a:prstGeom>
        <a:solidFill>
          <a:schemeClr val="accent5">
            <a:hueOff val="-239873"/>
            <a:satOff val="-8897"/>
            <a:lumOff val="14117"/>
            <a:alphaOff val="0"/>
          </a:schemeClr>
        </a:solidFill>
        <a:ln w="12700" cap="flat" cmpd="sng" algn="ctr">
          <a:solidFill>
            <a:schemeClr val="accent5">
              <a:hueOff val="-239873"/>
              <a:satOff val="-8897"/>
              <a:lumOff val="1411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36E2597-235F-4B05-8371-3DA9AE5F43BA}">
      <dsp:nvSpPr>
        <dsp:cNvPr id="0" name=""/>
        <dsp:cNvSpPr/>
      </dsp:nvSpPr>
      <dsp:spPr>
        <a:xfrm>
          <a:off x="0" y="3030128"/>
          <a:ext cx="4793757" cy="3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ar-SA" sz="1300" b="1" kern="1200" dirty="0"/>
            <a:t>☆</a:t>
          </a:r>
          <a:r>
            <a:rPr lang="ar-SA" sz="1300" b="1" kern="1200" dirty="0" err="1"/>
            <a:t>Nails</a:t>
          </a:r>
          <a:r>
            <a:rPr lang="ar-SA" sz="1300" kern="1200" dirty="0"/>
            <a:t> :</a:t>
          </a:r>
          <a:r>
            <a:rPr lang="ar-SA" sz="1300" kern="1200" dirty="0" err="1"/>
            <a:t>assess</a:t>
          </a:r>
          <a:r>
            <a:rPr lang="ar-SA" sz="1300" kern="1200" dirty="0"/>
            <a:t> </a:t>
          </a:r>
          <a:r>
            <a:rPr lang="ar-SA" sz="1300" kern="1200" dirty="0" err="1"/>
            <a:t>the</a:t>
          </a:r>
          <a:r>
            <a:rPr lang="ar-SA" sz="1300" kern="1200" dirty="0"/>
            <a:t> </a:t>
          </a:r>
          <a:r>
            <a:rPr lang="ar-SA" sz="1300" kern="1200" dirty="0" err="1"/>
            <a:t>toenails</a:t>
          </a:r>
          <a:r>
            <a:rPr lang="ar-SA" sz="1300" kern="1200" dirty="0"/>
            <a:t> </a:t>
          </a:r>
          <a:r>
            <a:rPr lang="ar-SA" sz="1300" kern="1200" dirty="0" err="1"/>
            <a:t>to</a:t>
          </a:r>
          <a:r>
            <a:rPr lang="ar-SA" sz="1300" kern="1200" dirty="0"/>
            <a:t> </a:t>
          </a:r>
          <a:r>
            <a:rPr lang="ar-SA" sz="1300" kern="1200" dirty="0" err="1"/>
            <a:t>determines</a:t>
          </a:r>
          <a:r>
            <a:rPr lang="ar-SA" sz="1300" kern="1200" dirty="0"/>
            <a:t> </a:t>
          </a:r>
          <a:r>
            <a:rPr lang="ar-SA" sz="1300" kern="1200" dirty="0" err="1"/>
            <a:t>how</a:t>
          </a:r>
          <a:r>
            <a:rPr lang="ar-SA" sz="1300" kern="1200" dirty="0"/>
            <a:t>  </a:t>
          </a:r>
          <a:r>
            <a:rPr lang="ar-SA" sz="1300" kern="1200" dirty="0" err="1"/>
            <a:t>they</a:t>
          </a:r>
          <a:r>
            <a:rPr lang="ar-SA" sz="1300" kern="1200" dirty="0"/>
            <a:t> </a:t>
          </a:r>
          <a:r>
            <a:rPr lang="ar-SA" sz="1300" kern="1200" dirty="0" err="1"/>
            <a:t>are</a:t>
          </a:r>
          <a:r>
            <a:rPr lang="ar-SA" sz="1300" kern="1200" dirty="0"/>
            <a:t> </a:t>
          </a:r>
          <a:r>
            <a:rPr lang="ar-SA" sz="1300" kern="1200" dirty="0" err="1"/>
            <a:t>being</a:t>
          </a:r>
          <a:r>
            <a:rPr lang="ar-SA" sz="1300" kern="1200" dirty="0"/>
            <a:t> </a:t>
          </a:r>
          <a:r>
            <a:rPr lang="ar-SA" sz="1300" kern="1200" dirty="0" err="1"/>
            <a:t>managed</a:t>
          </a:r>
          <a:r>
            <a:rPr lang="ar-SA" sz="1300" kern="1200" dirty="0"/>
            <a:t>.</a:t>
          </a:r>
          <a:endParaRPr lang="en-US" sz="1300" kern="1200" dirty="0"/>
        </a:p>
      </dsp:txBody>
      <dsp:txXfrm>
        <a:off x="0" y="3030128"/>
        <a:ext cx="4793757" cy="378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A4BEE-A359-49D9-86C0-4EFAFACAFD0B}">
      <dsp:nvSpPr>
        <dsp:cNvPr id="0" name=""/>
        <dsp:cNvSpPr/>
      </dsp:nvSpPr>
      <dsp:spPr>
        <a:xfrm>
          <a:off x="0" y="269175"/>
          <a:ext cx="6151562" cy="22358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ar-SA" sz="3900" b="1" kern="1200"/>
            <a:t>A standard  classification  of diabetic foot is useful  to :</a:t>
          </a:r>
          <a:endParaRPr lang="en-US" sz="3900" kern="1200"/>
        </a:p>
      </dsp:txBody>
      <dsp:txXfrm>
        <a:off x="109146" y="378321"/>
        <a:ext cx="5933270" cy="2017578"/>
      </dsp:txXfrm>
    </dsp:sp>
    <dsp:sp modelId="{1F9510E2-D005-48CB-8CE0-CFF053165EE3}">
      <dsp:nvSpPr>
        <dsp:cNvPr id="0" name=""/>
        <dsp:cNvSpPr/>
      </dsp:nvSpPr>
      <dsp:spPr>
        <a:xfrm>
          <a:off x="0" y="2505045"/>
          <a:ext cx="6151562"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312"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ar-SA" sz="3000" b="1" kern="1200"/>
            <a:t>Assess the etiology</a:t>
          </a:r>
          <a:endParaRPr lang="en-US" sz="3000" kern="1200"/>
        </a:p>
        <a:p>
          <a:pPr marL="285750" lvl="1" indent="-285750" algn="l" defTabSz="1333500">
            <a:lnSpc>
              <a:spcPct val="90000"/>
            </a:lnSpc>
            <a:spcBef>
              <a:spcPct val="0"/>
            </a:spcBef>
            <a:spcAft>
              <a:spcPct val="20000"/>
            </a:spcAft>
            <a:buChar char="•"/>
          </a:pPr>
          <a:r>
            <a:rPr lang="ar-SA" sz="3000" b="1" kern="1200"/>
            <a:t>Find prognosis</a:t>
          </a:r>
          <a:endParaRPr lang="en-US" sz="3000" kern="1200"/>
        </a:p>
        <a:p>
          <a:pPr marL="285750" lvl="1" indent="-285750" algn="l" defTabSz="1333500">
            <a:lnSpc>
              <a:spcPct val="90000"/>
            </a:lnSpc>
            <a:spcBef>
              <a:spcPct val="0"/>
            </a:spcBef>
            <a:spcAft>
              <a:spcPct val="20000"/>
            </a:spcAft>
            <a:buChar char="•"/>
          </a:pPr>
          <a:r>
            <a:rPr lang="ar-SA" sz="3000" b="1" kern="1200"/>
            <a:t>Facilitate  appropriate  treatment </a:t>
          </a:r>
          <a:endParaRPr lang="en-US" sz="3000" kern="1200"/>
        </a:p>
        <a:p>
          <a:pPr marL="285750" lvl="1" indent="-285750" algn="l" defTabSz="1333500">
            <a:lnSpc>
              <a:spcPct val="90000"/>
            </a:lnSpc>
            <a:spcBef>
              <a:spcPct val="0"/>
            </a:spcBef>
            <a:spcAft>
              <a:spcPct val="20000"/>
            </a:spcAft>
            <a:buChar char="•"/>
          </a:pPr>
          <a:r>
            <a:rPr lang="af-ZA" sz="3000" b="1" kern="1200"/>
            <a:t>M</a:t>
          </a:r>
          <a:r>
            <a:rPr lang="ar-SA" sz="3000" b="1" kern="1200"/>
            <a:t>onitor progress</a:t>
          </a:r>
          <a:endParaRPr lang="en-US" sz="3000" kern="1200"/>
        </a:p>
      </dsp:txBody>
      <dsp:txXfrm>
        <a:off x="0" y="2505045"/>
        <a:ext cx="6151562" cy="25026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FB608-F7C4-4E2D-B107-C8E1DFE75274}">
      <dsp:nvSpPr>
        <dsp:cNvPr id="0" name=""/>
        <dsp:cNvSpPr/>
      </dsp:nvSpPr>
      <dsp:spPr>
        <a:xfrm>
          <a:off x="0" y="2344"/>
          <a:ext cx="925701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6F7F5-608F-47DE-8920-94573215685C}">
      <dsp:nvSpPr>
        <dsp:cNvPr id="0" name=""/>
        <dsp:cNvSpPr/>
      </dsp:nvSpPr>
      <dsp:spPr>
        <a:xfrm>
          <a:off x="0" y="2344"/>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rgbClr val="FFFF00"/>
              </a:solidFill>
              <a:highlight>
                <a:srgbClr val="808080"/>
              </a:highlight>
            </a:rPr>
            <a:t>The gold standard is:</a:t>
          </a:r>
        </a:p>
      </dsp:txBody>
      <dsp:txXfrm>
        <a:off x="0" y="2344"/>
        <a:ext cx="9257016" cy="436136"/>
      </dsp:txXfrm>
    </dsp:sp>
    <dsp:sp modelId="{1E7B5FAC-54CE-469B-8852-AF2945846067}">
      <dsp:nvSpPr>
        <dsp:cNvPr id="0" name=""/>
        <dsp:cNvSpPr/>
      </dsp:nvSpPr>
      <dsp:spPr>
        <a:xfrm>
          <a:off x="0" y="438481"/>
          <a:ext cx="925701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45AFBE-76E2-415B-AE05-D5E3F4018BB4}">
      <dsp:nvSpPr>
        <dsp:cNvPr id="0" name=""/>
        <dsp:cNvSpPr/>
      </dsp:nvSpPr>
      <dsp:spPr>
        <a:xfrm>
          <a:off x="0" y="438481"/>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a:t>
          </a:r>
          <a:r>
            <a:rPr lang="en-US" sz="1900" b="0" i="0" kern="1200" dirty="0">
              <a:highlight>
                <a:srgbClr val="FFFF00"/>
              </a:highlight>
            </a:rPr>
            <a:t>debridement</a:t>
          </a:r>
          <a:r>
            <a:rPr lang="en-US" sz="1900" i="0" kern="1200" dirty="0"/>
            <a:t> of the wound </a:t>
          </a:r>
          <a:endParaRPr lang="en-US" sz="1900" kern="1200" dirty="0"/>
        </a:p>
      </dsp:txBody>
      <dsp:txXfrm>
        <a:off x="0" y="438481"/>
        <a:ext cx="9257016" cy="436136"/>
      </dsp:txXfrm>
    </dsp:sp>
    <dsp:sp modelId="{88A6FA5F-CD1E-4986-A90E-6C426B2A38DB}">
      <dsp:nvSpPr>
        <dsp:cNvPr id="0" name=""/>
        <dsp:cNvSpPr/>
      </dsp:nvSpPr>
      <dsp:spPr>
        <a:xfrm>
          <a:off x="0" y="874617"/>
          <a:ext cx="925701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53486E-D5EF-4A36-A452-0F5000C774A2}">
      <dsp:nvSpPr>
        <dsp:cNvPr id="0" name=""/>
        <dsp:cNvSpPr/>
      </dsp:nvSpPr>
      <dsp:spPr>
        <a:xfrm>
          <a:off x="0" y="874617"/>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-----B)</a:t>
          </a:r>
          <a:r>
            <a:rPr lang="en-US" sz="1900" i="0" kern="1200" dirty="0">
              <a:highlight>
                <a:srgbClr val="FFFF00"/>
              </a:highlight>
            </a:rPr>
            <a:t>management of infection</a:t>
          </a:r>
          <a:endParaRPr lang="en-US" sz="1900" kern="1200" dirty="0">
            <a:highlight>
              <a:srgbClr val="FFFF00"/>
            </a:highlight>
          </a:endParaRPr>
        </a:p>
      </dsp:txBody>
      <dsp:txXfrm>
        <a:off x="0" y="874617"/>
        <a:ext cx="9257016" cy="436136"/>
      </dsp:txXfrm>
    </dsp:sp>
    <dsp:sp modelId="{CA5623D8-0C34-406E-8834-6A96B872199A}">
      <dsp:nvSpPr>
        <dsp:cNvPr id="0" name=""/>
        <dsp:cNvSpPr/>
      </dsp:nvSpPr>
      <dsp:spPr>
        <a:xfrm>
          <a:off x="0" y="1310754"/>
          <a:ext cx="925701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020C4-38DA-4CA4-B3F1-CA12C646DAA2}">
      <dsp:nvSpPr>
        <dsp:cNvPr id="0" name=""/>
        <dsp:cNvSpPr/>
      </dsp:nvSpPr>
      <dsp:spPr>
        <a:xfrm>
          <a:off x="0" y="1310754"/>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a:t>
          </a:r>
          <a:r>
            <a:rPr lang="en-US" sz="1900" kern="1200" dirty="0">
              <a:highlight>
                <a:srgbClr val="FFFF00"/>
              </a:highlight>
            </a:rPr>
            <a:t>revascularization</a:t>
          </a:r>
          <a:r>
            <a:rPr lang="en-US" sz="1900" kern="1200" dirty="0"/>
            <a:t> –when indicated-</a:t>
          </a:r>
        </a:p>
      </dsp:txBody>
      <dsp:txXfrm>
        <a:off x="0" y="1310754"/>
        <a:ext cx="9257016" cy="436136"/>
      </dsp:txXfrm>
    </dsp:sp>
    <dsp:sp modelId="{0475F06A-BB06-4891-B155-6A2005057935}">
      <dsp:nvSpPr>
        <dsp:cNvPr id="0" name=""/>
        <dsp:cNvSpPr/>
      </dsp:nvSpPr>
      <dsp:spPr>
        <a:xfrm>
          <a:off x="0" y="1746890"/>
          <a:ext cx="925701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48969-EA04-456E-B637-1100659D9547}">
      <dsp:nvSpPr>
        <dsp:cNvPr id="0" name=""/>
        <dsp:cNvSpPr/>
      </dsp:nvSpPr>
      <dsp:spPr>
        <a:xfrm>
          <a:off x="0" y="1746890"/>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a:t>
          </a:r>
          <a:r>
            <a:rPr lang="en-US" sz="1900" i="0" kern="1200" dirty="0">
              <a:highlight>
                <a:srgbClr val="FFFF00"/>
              </a:highlight>
            </a:rPr>
            <a:t>off-loading</a:t>
          </a:r>
          <a:r>
            <a:rPr lang="en-US" sz="1900" i="0" kern="1200" dirty="0"/>
            <a:t> of the ulcer.</a:t>
          </a:r>
          <a:endParaRPr lang="en-US" sz="1900" kern="1200" dirty="0"/>
        </a:p>
      </dsp:txBody>
      <dsp:txXfrm>
        <a:off x="0" y="1746890"/>
        <a:ext cx="9257016" cy="436136"/>
      </dsp:txXfrm>
    </dsp:sp>
    <dsp:sp modelId="{B07143D9-175E-422E-93D4-5E5909A68AED}">
      <dsp:nvSpPr>
        <dsp:cNvPr id="0" name=""/>
        <dsp:cNvSpPr/>
      </dsp:nvSpPr>
      <dsp:spPr>
        <a:xfrm>
          <a:off x="0" y="2183027"/>
          <a:ext cx="925701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A41AC-71F6-4936-8CD9-82083F441DC6}">
      <dsp:nvSpPr>
        <dsp:cNvPr id="0" name=""/>
        <dsp:cNvSpPr/>
      </dsp:nvSpPr>
      <dsp:spPr>
        <a:xfrm>
          <a:off x="0" y="2183027"/>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kern="1200"/>
            <a:t>Other methods are used as an “add-on” to the gold standard therapy, such as:</a:t>
          </a:r>
          <a:endParaRPr lang="en-US" sz="1900" kern="1200" dirty="0"/>
        </a:p>
      </dsp:txBody>
      <dsp:txXfrm>
        <a:off x="0" y="2183027"/>
        <a:ext cx="9257016" cy="436136"/>
      </dsp:txXfrm>
    </dsp:sp>
    <dsp:sp modelId="{997FD821-83A8-4898-9C43-3BC2F2BF52FD}">
      <dsp:nvSpPr>
        <dsp:cNvPr id="0" name=""/>
        <dsp:cNvSpPr/>
      </dsp:nvSpPr>
      <dsp:spPr>
        <a:xfrm>
          <a:off x="0" y="2619163"/>
          <a:ext cx="925701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C7EE6-F62A-40AD-914F-0D055F466AAC}">
      <dsp:nvSpPr>
        <dsp:cNvPr id="0" name=""/>
        <dsp:cNvSpPr/>
      </dsp:nvSpPr>
      <dsp:spPr>
        <a:xfrm>
          <a:off x="0" y="2619163"/>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a:t>-----</a:t>
          </a:r>
          <a:r>
            <a:rPr lang="en-US" sz="1900" b="0" i="0" kern="1200"/>
            <a:t>hyperbaric oxygen therapy</a:t>
          </a:r>
          <a:endParaRPr lang="en-US" sz="1900" kern="1200" dirty="0"/>
        </a:p>
      </dsp:txBody>
      <dsp:txXfrm>
        <a:off x="0" y="2619163"/>
        <a:ext cx="9257016" cy="436136"/>
      </dsp:txXfrm>
    </dsp:sp>
    <dsp:sp modelId="{D8D9314D-527F-43FB-9B7E-182455ED1A7C}">
      <dsp:nvSpPr>
        <dsp:cNvPr id="0" name=""/>
        <dsp:cNvSpPr/>
      </dsp:nvSpPr>
      <dsp:spPr>
        <a:xfrm>
          <a:off x="0" y="3055300"/>
          <a:ext cx="925701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9933D-99E4-4D0A-9DC0-EA0419094575}">
      <dsp:nvSpPr>
        <dsp:cNvPr id="0" name=""/>
        <dsp:cNvSpPr/>
      </dsp:nvSpPr>
      <dsp:spPr>
        <a:xfrm>
          <a:off x="0" y="3055300"/>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t>
          </a:r>
          <a:r>
            <a:rPr lang="en-US" sz="1900" b="0" i="0" kern="1200"/>
            <a:t>use of advanced wound care products</a:t>
          </a:r>
          <a:endParaRPr lang="en-US" sz="1900" kern="1200"/>
        </a:p>
      </dsp:txBody>
      <dsp:txXfrm>
        <a:off x="0" y="3055300"/>
        <a:ext cx="9257016" cy="436136"/>
      </dsp:txXfrm>
    </dsp:sp>
    <dsp:sp modelId="{170D49D1-F1C9-4928-AFE7-E36D26DDBF26}">
      <dsp:nvSpPr>
        <dsp:cNvPr id="0" name=""/>
        <dsp:cNvSpPr/>
      </dsp:nvSpPr>
      <dsp:spPr>
        <a:xfrm>
          <a:off x="0" y="3491436"/>
          <a:ext cx="925701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0C414-FA3F-40C3-B1CC-5958F6DD219E}">
      <dsp:nvSpPr>
        <dsp:cNvPr id="0" name=""/>
        <dsp:cNvSpPr/>
      </dsp:nvSpPr>
      <dsp:spPr>
        <a:xfrm>
          <a:off x="0" y="3491436"/>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t>
          </a:r>
          <a:r>
            <a:rPr lang="en-US" sz="1900" b="0" i="0" kern="1200"/>
            <a:t>negative-pressure wound therapy (NPWT)</a:t>
          </a:r>
          <a:endParaRPr lang="en-US" sz="1900" kern="1200"/>
        </a:p>
      </dsp:txBody>
      <dsp:txXfrm>
        <a:off x="0" y="3491436"/>
        <a:ext cx="9257016" cy="436136"/>
      </dsp:txXfrm>
    </dsp:sp>
    <dsp:sp modelId="{1123A33D-97A0-4880-8B42-2AAAA56DB737}">
      <dsp:nvSpPr>
        <dsp:cNvPr id="0" name=""/>
        <dsp:cNvSpPr/>
      </dsp:nvSpPr>
      <dsp:spPr>
        <a:xfrm>
          <a:off x="0" y="3927573"/>
          <a:ext cx="925701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9B6E4-FF5B-42D2-96E9-D42BF148A8CC}">
      <dsp:nvSpPr>
        <dsp:cNvPr id="0" name=""/>
        <dsp:cNvSpPr/>
      </dsp:nvSpPr>
      <dsp:spPr>
        <a:xfrm>
          <a:off x="0" y="3927573"/>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3927573"/>
        <a:ext cx="9257016" cy="436136"/>
      </dsp:txXfrm>
    </dsp:sp>
    <dsp:sp modelId="{F0EE5106-221C-4732-835B-8D7D82744A23}">
      <dsp:nvSpPr>
        <dsp:cNvPr id="0" name=""/>
        <dsp:cNvSpPr/>
      </dsp:nvSpPr>
      <dsp:spPr>
        <a:xfrm>
          <a:off x="0" y="4363709"/>
          <a:ext cx="925701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1BD26-5C14-4F59-9DB5-E36F24EE4F11}">
      <dsp:nvSpPr>
        <dsp:cNvPr id="0" name=""/>
        <dsp:cNvSpPr/>
      </dsp:nvSpPr>
      <dsp:spPr>
        <a:xfrm>
          <a:off x="0" y="4366054"/>
          <a:ext cx="9257016" cy="43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4366054"/>
        <a:ext cx="9257016" cy="436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83E26-836E-4E68-A168-AD34C825D31A}">
      <dsp:nvSpPr>
        <dsp:cNvPr id="0" name=""/>
        <dsp:cNvSpPr/>
      </dsp:nvSpPr>
      <dsp:spPr>
        <a:xfrm>
          <a:off x="0" y="2576"/>
          <a:ext cx="61515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13A92-E4BB-48A1-AEC1-17B95D274245}">
      <dsp:nvSpPr>
        <dsp:cNvPr id="0" name=""/>
        <dsp:cNvSpPr/>
      </dsp:nvSpPr>
      <dsp:spPr>
        <a:xfrm>
          <a:off x="0" y="2576"/>
          <a:ext cx="6151562" cy="87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Infected diabetic foot should be classified into either superficial or deep infection depending on depth of infection, involvement of bone, presence of fever, elevated levels of laboratory markers, etc…</a:t>
          </a:r>
          <a:endParaRPr lang="en-US" sz="1700" kern="1200"/>
        </a:p>
      </dsp:txBody>
      <dsp:txXfrm>
        <a:off x="0" y="2576"/>
        <a:ext cx="6151562" cy="878616"/>
      </dsp:txXfrm>
    </dsp:sp>
    <dsp:sp modelId="{B36441D5-FD9A-4137-8912-50AA244C38C3}">
      <dsp:nvSpPr>
        <dsp:cNvPr id="0" name=""/>
        <dsp:cNvSpPr/>
      </dsp:nvSpPr>
      <dsp:spPr>
        <a:xfrm>
          <a:off x="0" y="881192"/>
          <a:ext cx="6151562" cy="0"/>
        </a:xfrm>
        <a:prstGeom prst="line">
          <a:avLst/>
        </a:prstGeom>
        <a:solidFill>
          <a:schemeClr val="accent2">
            <a:hueOff val="-2070378"/>
            <a:satOff val="9172"/>
            <a:lumOff val="-3373"/>
            <a:alphaOff val="0"/>
          </a:schemeClr>
        </a:solidFill>
        <a:ln w="12700" cap="flat" cmpd="sng" algn="ctr">
          <a:solidFill>
            <a:schemeClr val="accent2">
              <a:hueOff val="-2070378"/>
              <a:satOff val="9172"/>
              <a:lumOff val="-3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5AE7A-FC18-43D7-8259-A886ADF759F9}">
      <dsp:nvSpPr>
        <dsp:cNvPr id="0" name=""/>
        <dsp:cNvSpPr/>
      </dsp:nvSpPr>
      <dsp:spPr>
        <a:xfrm>
          <a:off x="0" y="881192"/>
          <a:ext cx="6151562" cy="87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Bacterial culture should be performed on a collected biopsy because it provides more accurate information regarding the causative agent and the antibiotic susceptibilities than wound swabs.</a:t>
          </a:r>
          <a:endParaRPr lang="en-US" sz="1700" kern="1200"/>
        </a:p>
      </dsp:txBody>
      <dsp:txXfrm>
        <a:off x="0" y="881192"/>
        <a:ext cx="6151562" cy="878616"/>
      </dsp:txXfrm>
    </dsp:sp>
    <dsp:sp modelId="{D672537B-363A-46AE-B4F7-56AC95C58232}">
      <dsp:nvSpPr>
        <dsp:cNvPr id="0" name=""/>
        <dsp:cNvSpPr/>
      </dsp:nvSpPr>
      <dsp:spPr>
        <a:xfrm>
          <a:off x="0" y="1759808"/>
          <a:ext cx="6151562" cy="0"/>
        </a:xfrm>
        <a:prstGeom prst="line">
          <a:avLst/>
        </a:prstGeom>
        <a:solidFill>
          <a:schemeClr val="accent2">
            <a:hueOff val="-4140755"/>
            <a:satOff val="18344"/>
            <a:lumOff val="-6746"/>
            <a:alphaOff val="0"/>
          </a:schemeClr>
        </a:solidFill>
        <a:ln w="12700" cap="flat" cmpd="sng" algn="ctr">
          <a:solidFill>
            <a:schemeClr val="accent2">
              <a:hueOff val="-4140755"/>
              <a:satOff val="18344"/>
              <a:lumOff val="-67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CC512-FBFE-4B61-8D92-1044B4E6E7FA}">
      <dsp:nvSpPr>
        <dsp:cNvPr id="0" name=""/>
        <dsp:cNvSpPr/>
      </dsp:nvSpPr>
      <dsp:spPr>
        <a:xfrm>
          <a:off x="0" y="1759808"/>
          <a:ext cx="6151562" cy="87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N.B. in osteomyelitis bone culture is even more accurate</a:t>
          </a:r>
          <a:endParaRPr lang="en-US" sz="1700" kern="1200"/>
        </a:p>
      </dsp:txBody>
      <dsp:txXfrm>
        <a:off x="0" y="1759808"/>
        <a:ext cx="6151562" cy="878616"/>
      </dsp:txXfrm>
    </dsp:sp>
    <dsp:sp modelId="{70BC9322-130E-4AD2-A03C-5DD52BA497FD}">
      <dsp:nvSpPr>
        <dsp:cNvPr id="0" name=""/>
        <dsp:cNvSpPr/>
      </dsp:nvSpPr>
      <dsp:spPr>
        <a:xfrm>
          <a:off x="0" y="2638425"/>
          <a:ext cx="6151562" cy="0"/>
        </a:xfrm>
        <a:prstGeom prst="line">
          <a:avLst/>
        </a:prstGeom>
        <a:solidFill>
          <a:schemeClr val="accent2">
            <a:hueOff val="-6211133"/>
            <a:satOff val="27515"/>
            <a:lumOff val="-10118"/>
            <a:alphaOff val="0"/>
          </a:schemeClr>
        </a:solidFill>
        <a:ln w="12700" cap="flat" cmpd="sng" algn="ctr">
          <a:solidFill>
            <a:schemeClr val="accent2">
              <a:hueOff val="-6211133"/>
              <a:satOff val="27515"/>
              <a:lumOff val="-10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1B6AB-81F2-457E-AD4B-4CF33D41B08E}">
      <dsp:nvSpPr>
        <dsp:cNvPr id="0" name=""/>
        <dsp:cNvSpPr/>
      </dsp:nvSpPr>
      <dsp:spPr>
        <a:xfrm>
          <a:off x="0" y="2638424"/>
          <a:ext cx="6151562" cy="87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N.B.2 blood culture should only be performed when sepsis is evident</a:t>
          </a:r>
          <a:endParaRPr lang="en-US" sz="1700" kern="1200"/>
        </a:p>
      </dsp:txBody>
      <dsp:txXfrm>
        <a:off x="0" y="2638424"/>
        <a:ext cx="6151562" cy="878616"/>
      </dsp:txXfrm>
    </dsp:sp>
    <dsp:sp modelId="{A759A5BA-255D-4FAF-ADF5-5A9C1FF8D5F0}">
      <dsp:nvSpPr>
        <dsp:cNvPr id="0" name=""/>
        <dsp:cNvSpPr/>
      </dsp:nvSpPr>
      <dsp:spPr>
        <a:xfrm>
          <a:off x="0" y="3517041"/>
          <a:ext cx="6151562" cy="0"/>
        </a:xfrm>
        <a:prstGeom prst="line">
          <a:avLst/>
        </a:prstGeom>
        <a:solidFill>
          <a:schemeClr val="accent2">
            <a:hueOff val="-8281511"/>
            <a:satOff val="36687"/>
            <a:lumOff val="-13491"/>
            <a:alphaOff val="0"/>
          </a:schemeClr>
        </a:solidFill>
        <a:ln w="12700" cap="flat" cmpd="sng" algn="ctr">
          <a:solidFill>
            <a:schemeClr val="accent2">
              <a:hueOff val="-8281511"/>
              <a:satOff val="36687"/>
              <a:lumOff val="-134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551AB-5527-414F-B6D5-B7C7A026F4E2}">
      <dsp:nvSpPr>
        <dsp:cNvPr id="0" name=""/>
        <dsp:cNvSpPr/>
      </dsp:nvSpPr>
      <dsp:spPr>
        <a:xfrm>
          <a:off x="0" y="3517041"/>
          <a:ext cx="6151562" cy="87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Empirical therapy should begin ASAP to target S. aureus and Streptococci in cases of superficial infection.</a:t>
          </a:r>
          <a:endParaRPr lang="en-US" sz="1700" kern="1200"/>
        </a:p>
      </dsp:txBody>
      <dsp:txXfrm>
        <a:off x="0" y="3517041"/>
        <a:ext cx="6151562" cy="878616"/>
      </dsp:txXfrm>
    </dsp:sp>
    <dsp:sp modelId="{398D0234-7801-4F48-BA44-AF4445A63692}">
      <dsp:nvSpPr>
        <dsp:cNvPr id="0" name=""/>
        <dsp:cNvSpPr/>
      </dsp:nvSpPr>
      <dsp:spPr>
        <a:xfrm>
          <a:off x="0" y="4395657"/>
          <a:ext cx="6151562" cy="0"/>
        </a:xfrm>
        <a:prstGeom prst="line">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5290D-4EC9-48D7-9C78-C3255DE18FF4}">
      <dsp:nvSpPr>
        <dsp:cNvPr id="0" name=""/>
        <dsp:cNvSpPr/>
      </dsp:nvSpPr>
      <dsp:spPr>
        <a:xfrm>
          <a:off x="0" y="4395657"/>
          <a:ext cx="6151562" cy="87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baseline="0"/>
            <a:t>In the deep infections, IV antibiotics are given, and limb amputation is considered.</a:t>
          </a:r>
          <a:endParaRPr lang="en-US" sz="1700" kern="1200"/>
        </a:p>
      </dsp:txBody>
      <dsp:txXfrm>
        <a:off x="0" y="4395657"/>
        <a:ext cx="6151562" cy="8786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C6F7850-6833-4C2A-A709-300559D77040}" type="datetimeFigureOut">
              <a:rPr lang="ar-JO" smtClean="0"/>
              <a:t>16/04/1443</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6E21E5A-4274-435C-AF6C-30B6E88E6E1F}" type="slidenum">
              <a:rPr lang="ar-JO" smtClean="0"/>
              <a:t>‹#›</a:t>
            </a:fld>
            <a:endParaRPr lang="ar-JO"/>
          </a:p>
        </p:txBody>
      </p:sp>
    </p:spTree>
    <p:extLst>
      <p:ext uri="{BB962C8B-B14F-4D97-AF65-F5344CB8AC3E}">
        <p14:creationId xmlns:p14="http://schemas.microsoft.com/office/powerpoint/2010/main" val="29795529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76E21E5A-4274-435C-AF6C-30B6E88E6E1F}" type="slidenum">
              <a:rPr lang="ar-JO" smtClean="0"/>
              <a:t>9</a:t>
            </a:fld>
            <a:endParaRPr lang="ar-JO"/>
          </a:p>
        </p:txBody>
      </p:sp>
    </p:spTree>
    <p:extLst>
      <p:ext uri="{BB962C8B-B14F-4D97-AF65-F5344CB8AC3E}">
        <p14:creationId xmlns:p14="http://schemas.microsoft.com/office/powerpoint/2010/main" val="397487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21E5A-4274-435C-AF6C-30B6E88E6E1F}" type="slidenum">
              <a:rPr lang="ar-JO" smtClean="0"/>
              <a:t>27</a:t>
            </a:fld>
            <a:endParaRPr lang="ar-JO"/>
          </a:p>
        </p:txBody>
      </p:sp>
    </p:spTree>
    <p:extLst>
      <p:ext uri="{BB962C8B-B14F-4D97-AF65-F5344CB8AC3E}">
        <p14:creationId xmlns:p14="http://schemas.microsoft.com/office/powerpoint/2010/main" val="133632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[1]: </a:t>
            </a:r>
            <a:r>
              <a:rPr lang="en-US" b="0" i="0" dirty="0">
                <a:solidFill>
                  <a:srgbClr val="212121"/>
                </a:solidFill>
                <a:effectLst/>
                <a:latin typeface="BlinkMacSystemFont"/>
              </a:rPr>
              <a:t>Steed DL. Debridement. Am J Surg. 2004 May;187(5A):71S-74S. </a:t>
            </a:r>
            <a:r>
              <a:rPr lang="en-US" b="0" i="0" dirty="0" err="1">
                <a:solidFill>
                  <a:srgbClr val="212121"/>
                </a:solidFill>
                <a:effectLst/>
                <a:latin typeface="BlinkMacSystemFont"/>
              </a:rPr>
              <a:t>doi</a:t>
            </a:r>
            <a:r>
              <a:rPr lang="en-US" b="0" i="0" dirty="0">
                <a:solidFill>
                  <a:srgbClr val="212121"/>
                </a:solidFill>
                <a:effectLst/>
                <a:latin typeface="BlinkMacSystemFont"/>
              </a:rPr>
              <a:t>: 10.1016/S0002-9610(03)00307-6. PMID: 15147995.</a:t>
            </a:r>
          </a:p>
          <a:p>
            <a:br>
              <a:rPr lang="en-US" b="0" i="0" dirty="0">
                <a:solidFill>
                  <a:srgbClr val="212121"/>
                </a:solidFill>
                <a:effectLst/>
                <a:latin typeface="BlinkMacSystemFont"/>
              </a:rPr>
            </a:br>
            <a:endParaRPr lang="en-US" dirty="0"/>
          </a:p>
        </p:txBody>
      </p:sp>
      <p:sp>
        <p:nvSpPr>
          <p:cNvPr id="4" name="Slide Number Placeholder 3"/>
          <p:cNvSpPr>
            <a:spLocks noGrp="1"/>
          </p:cNvSpPr>
          <p:nvPr>
            <p:ph type="sldNum" sz="quarter" idx="5"/>
          </p:nvPr>
        </p:nvSpPr>
        <p:spPr/>
        <p:txBody>
          <a:bodyPr/>
          <a:lstStyle/>
          <a:p>
            <a:fld id="{76E21E5A-4274-435C-AF6C-30B6E88E6E1F}" type="slidenum">
              <a:rPr lang="ar-JO" smtClean="0"/>
              <a:t>28</a:t>
            </a:fld>
            <a:endParaRPr lang="ar-JO"/>
          </a:p>
        </p:txBody>
      </p:sp>
    </p:spTree>
    <p:extLst>
      <p:ext uri="{BB962C8B-B14F-4D97-AF65-F5344CB8AC3E}">
        <p14:creationId xmlns:p14="http://schemas.microsoft.com/office/powerpoint/2010/main" val="193093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[2]: Reekers JA. The Role of Interventional Radiology in the Treatment of Arterial Diabetic Foot Disease. </a:t>
            </a:r>
            <a:r>
              <a:rPr lang="en-US" i="1" dirty="0">
                <a:effectLst/>
              </a:rPr>
              <a:t>Cardiovasc </a:t>
            </a:r>
            <a:r>
              <a:rPr lang="en-US" i="1" dirty="0" err="1">
                <a:effectLst/>
              </a:rPr>
              <a:t>Intervent</a:t>
            </a:r>
            <a:r>
              <a:rPr lang="en-US" i="1" dirty="0">
                <a:effectLst/>
              </a:rPr>
              <a:t> </a:t>
            </a:r>
            <a:r>
              <a:rPr lang="en-US" i="1" dirty="0" err="1">
                <a:effectLst/>
              </a:rPr>
              <a:t>Radiol</a:t>
            </a:r>
            <a:r>
              <a:rPr lang="en-US" dirty="0">
                <a:effectLst/>
              </a:rPr>
              <a:t>. 2016;39(10):1369-1371. doi:10.1007/s00270-016-1337-y</a:t>
            </a:r>
            <a:br>
              <a:rPr lang="en-US" dirty="0"/>
            </a:br>
            <a:endParaRPr lang="en-US" dirty="0"/>
          </a:p>
        </p:txBody>
      </p:sp>
      <p:sp>
        <p:nvSpPr>
          <p:cNvPr id="4" name="Slide Number Placeholder 3"/>
          <p:cNvSpPr>
            <a:spLocks noGrp="1"/>
          </p:cNvSpPr>
          <p:nvPr>
            <p:ph type="sldNum" sz="quarter" idx="5"/>
          </p:nvPr>
        </p:nvSpPr>
        <p:spPr/>
        <p:txBody>
          <a:bodyPr/>
          <a:lstStyle/>
          <a:p>
            <a:fld id="{76E21E5A-4274-435C-AF6C-30B6E88E6E1F}" type="slidenum">
              <a:rPr lang="ar-JO" smtClean="0"/>
              <a:t>32</a:t>
            </a:fld>
            <a:endParaRPr lang="ar-JO"/>
          </a:p>
        </p:txBody>
      </p:sp>
    </p:spTree>
    <p:extLst>
      <p:ext uri="{BB962C8B-B14F-4D97-AF65-F5344CB8AC3E}">
        <p14:creationId xmlns:p14="http://schemas.microsoft.com/office/powerpoint/2010/main" val="322839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2354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789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48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563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7" name="Date Placeholder 6"/>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61979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222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583436" y="3143250"/>
            <a:ext cx="4270248" cy="259677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7" name="Date Placeholder 6"/>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ar-SA"/>
              <a:t>انقر لتحرير نمط عنوان الشكل الرئيسي</a:t>
            </a:r>
            <a:endParaRPr lang="en-US" dirty="0"/>
          </a:p>
        </p:txBody>
      </p:sp>
    </p:spTree>
    <p:extLst>
      <p:ext uri="{BB962C8B-B14F-4D97-AF65-F5344CB8AC3E}">
        <p14:creationId xmlns:p14="http://schemas.microsoft.com/office/powerpoint/2010/main" val="165786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568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688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9" name="Date Placeholder 8"/>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378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11/21/2021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480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0036181"/>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ctr" defTabSz="914400" rtl="1"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jpeg"/><Relationship Id="rId7" Type="http://schemas.openxmlformats.org/officeDocument/2006/relationships/diagramColors" Target="../diagrams/colors5.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jpeg"/><Relationship Id="rId7" Type="http://schemas.openxmlformats.org/officeDocument/2006/relationships/diagramLayout" Target="../diagrams/layout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8.jpeg"/><Relationship Id="rId10" Type="http://schemas.microsoft.com/office/2007/relationships/diagramDrawing" Target="../diagrams/drawing3.xml"/><Relationship Id="rId4" Type="http://schemas.openxmlformats.org/officeDocument/2006/relationships/image" Target="../media/image7.jpe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350D7814-B796-4491-90D9-21285FA5A368}"/>
              </a:ext>
            </a:extLst>
          </p:cNvPr>
          <p:cNvSpPr>
            <a:spLocks noGrp="1"/>
          </p:cNvSpPr>
          <p:nvPr>
            <p:ph type="ctr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pPr rtl="0"/>
            <a:r>
              <a:rPr lang="en-US" sz="3000" b="1" kern="1200" cap="all" spc="200" baseline="0" dirty="0">
                <a:solidFill>
                  <a:srgbClr val="FFFFFF"/>
                </a:solidFill>
                <a:latin typeface="+mj-lt"/>
                <a:ea typeface="+mj-ea"/>
                <a:cs typeface="+mj-cs"/>
              </a:rPr>
              <a:t>Diabetic foot </a:t>
            </a:r>
            <a:endParaRPr lang="en-US" sz="3000" kern="1200" cap="all" spc="200" baseline="0" dirty="0">
              <a:solidFill>
                <a:srgbClr val="FFFFFF"/>
              </a:solidFill>
              <a:latin typeface="+mj-lt"/>
              <a:ea typeface="+mj-ea"/>
              <a:cs typeface="+mj-cs"/>
            </a:endParaRPr>
          </a:p>
        </p:txBody>
      </p:sp>
      <p:sp>
        <p:nvSpPr>
          <p:cNvPr id="3" name="عنوان فرعي 2">
            <a:extLst>
              <a:ext uri="{FF2B5EF4-FFF2-40B4-BE49-F238E27FC236}">
                <a16:creationId xmlns:a16="http://schemas.microsoft.com/office/drawing/2014/main" id="{FC95F024-3FBF-4113-AF41-A5A0712AD433}"/>
              </a:ext>
            </a:extLst>
          </p:cNvPr>
          <p:cNvSpPr>
            <a:spLocks noGrp="1"/>
          </p:cNvSpPr>
          <p:nvPr>
            <p:ph type="subTitle" idx="1"/>
          </p:nvPr>
        </p:nvSpPr>
        <p:spPr>
          <a:xfrm>
            <a:off x="5591695" y="1402080"/>
            <a:ext cx="5320696" cy="4053840"/>
          </a:xfrm>
        </p:spPr>
        <p:txBody>
          <a:bodyPr vert="horz" lIns="91440" tIns="45720" rIns="91440" bIns="45720" rtlCol="0" anchor="ctr">
            <a:normAutofit/>
          </a:bodyPr>
          <a:lstStyle/>
          <a:p>
            <a:pPr indent="-228600" algn="l" rtl="0">
              <a:buFont typeface="Arial" panose="020B0604020202020204" pitchFamily="34" charset="0"/>
              <a:buChar char="•"/>
            </a:pPr>
            <a:r>
              <a:rPr lang="en-US" b="1">
                <a:solidFill>
                  <a:schemeClr val="tx1">
                    <a:lumMod val="85000"/>
                    <a:lumOff val="15000"/>
                  </a:schemeClr>
                </a:solidFill>
              </a:rPr>
              <a:t>Done By</a:t>
            </a:r>
            <a:r>
              <a:rPr lang="en-US">
                <a:solidFill>
                  <a:schemeClr val="tx1">
                    <a:lumMod val="85000"/>
                    <a:lumOff val="15000"/>
                  </a:schemeClr>
                </a:solidFill>
              </a:rPr>
              <a:t>:</a:t>
            </a:r>
          </a:p>
          <a:p>
            <a:pPr indent="-228600" algn="l" rtl="0">
              <a:buFont typeface="Arial" panose="020B0604020202020204" pitchFamily="34" charset="0"/>
              <a:buChar char="•"/>
            </a:pPr>
            <a:r>
              <a:rPr lang="en-US">
                <a:solidFill>
                  <a:schemeClr val="tx1">
                    <a:lumMod val="85000"/>
                    <a:lumOff val="15000"/>
                  </a:schemeClr>
                </a:solidFill>
              </a:rPr>
              <a:t>Neama  Abed</a:t>
            </a:r>
          </a:p>
          <a:p>
            <a:pPr indent="-228600" algn="l" rtl="0">
              <a:buFont typeface="Arial" panose="020B0604020202020204" pitchFamily="34" charset="0"/>
              <a:buChar char="•"/>
            </a:pPr>
            <a:r>
              <a:rPr lang="en-US">
                <a:solidFill>
                  <a:schemeClr val="tx1">
                    <a:lumMod val="85000"/>
                    <a:lumOff val="15000"/>
                  </a:schemeClr>
                </a:solidFill>
              </a:rPr>
              <a:t>Al hareth Mistarihi</a:t>
            </a:r>
          </a:p>
          <a:p>
            <a:pPr indent="-228600" algn="l" rtl="0">
              <a:buFont typeface="Arial" panose="020B0604020202020204" pitchFamily="34" charset="0"/>
              <a:buChar char="•"/>
            </a:pPr>
            <a:r>
              <a:rPr lang="en-US">
                <a:solidFill>
                  <a:schemeClr val="tx1">
                    <a:lumMod val="85000"/>
                    <a:lumOff val="15000"/>
                  </a:schemeClr>
                </a:solidFill>
              </a:rPr>
              <a:t>Khaled Alamarat</a:t>
            </a:r>
          </a:p>
          <a:p>
            <a:pPr indent="-228600" algn="l" rtl="0">
              <a:buFont typeface="Arial" panose="020B0604020202020204" pitchFamily="34" charset="0"/>
              <a:buChar char="•"/>
            </a:pPr>
            <a:endParaRPr lang="en-US" b="1" dirty="0">
              <a:solidFill>
                <a:schemeClr val="tx1">
                  <a:lumMod val="85000"/>
                  <a:lumOff val="15000"/>
                </a:schemeClr>
              </a:solidFill>
            </a:endParaRPr>
          </a:p>
          <a:p>
            <a:pPr indent="-228600" algn="l" rtl="0">
              <a:buFont typeface="Arial" panose="020B0604020202020204" pitchFamily="34" charset="0"/>
              <a:buChar char="•"/>
            </a:pPr>
            <a:r>
              <a:rPr lang="en-US" b="1">
                <a:solidFill>
                  <a:schemeClr val="tx1">
                    <a:lumMod val="85000"/>
                    <a:lumOff val="15000"/>
                  </a:schemeClr>
                </a:solidFill>
              </a:rPr>
              <a:t>Supervised by :</a:t>
            </a:r>
          </a:p>
          <a:p>
            <a:pPr indent="-228600" algn="l" rtl="0">
              <a:buFont typeface="Arial" panose="020B0604020202020204" pitchFamily="34" charset="0"/>
              <a:buChar char="•"/>
            </a:pPr>
            <a:r>
              <a:rPr lang="en-US">
                <a:solidFill>
                  <a:schemeClr val="tx1">
                    <a:lumMod val="85000"/>
                    <a:lumOff val="15000"/>
                  </a:schemeClr>
                </a:solidFill>
              </a:rPr>
              <a:t>Dr Ali Jad</a:t>
            </a:r>
          </a:p>
          <a:p>
            <a:pPr indent="-228600" algn="l" rtl="0">
              <a:buFont typeface="Arial" panose="020B0604020202020204" pitchFamily="34" charset="0"/>
              <a:buChar char="•"/>
            </a:pPr>
            <a:endParaRPr lang="en-US" dirty="0">
              <a:solidFill>
                <a:schemeClr val="tx1">
                  <a:lumMod val="85000"/>
                  <a:lumOff val="15000"/>
                </a:schemeClr>
              </a:solidFill>
            </a:endParaRPr>
          </a:p>
          <a:p>
            <a:pPr indent="-228600" algn="l" rtl="0">
              <a:buFont typeface="Arial" panose="020B0604020202020204" pitchFamily="34" charset="0"/>
              <a:buChar char="•"/>
            </a:pPr>
            <a:endParaRPr lang="en-US" dirty="0">
              <a:solidFill>
                <a:schemeClr val="tx1">
                  <a:lumMod val="85000"/>
                  <a:lumOff val="15000"/>
                </a:schemeClr>
              </a:solidFill>
            </a:endParaRPr>
          </a:p>
          <a:p>
            <a:pPr indent="-228600" algn="l" rtl="0">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407384098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180093-155E-3B4F-9D72-55D3A7B77774}"/>
              </a:ext>
            </a:extLst>
          </p:cNvPr>
          <p:cNvSpPr>
            <a:spLocks noGrp="1"/>
          </p:cNvSpPr>
          <p:nvPr>
            <p:ph type="title"/>
          </p:nvPr>
        </p:nvSpPr>
        <p:spPr>
          <a:xfrm>
            <a:off x="77295" y="62744"/>
            <a:ext cx="3722545" cy="1174991"/>
          </a:xfrm>
        </p:spPr>
        <p:txBody>
          <a:bodyPr>
            <a:normAutofit/>
          </a:bodyPr>
          <a:lstStyle/>
          <a:p>
            <a:pPr rtl="0"/>
            <a:r>
              <a:rPr lang="en-US" sz="2400" b="1"/>
              <a:t>HISTORY</a:t>
            </a:r>
            <a:endParaRPr lang="ar-AE" sz="2400" b="1"/>
          </a:p>
        </p:txBody>
      </p:sp>
      <p:pic>
        <p:nvPicPr>
          <p:cNvPr id="6" name="صورة 6" descr="صورة تحتوي على داخلي&#10;&#10;تم إنشاء الوصف تلقائياً">
            <a:extLst>
              <a:ext uri="{FF2B5EF4-FFF2-40B4-BE49-F238E27FC236}">
                <a16:creationId xmlns:a16="http://schemas.microsoft.com/office/drawing/2014/main" id="{B5F373D2-E56D-C34C-BCFC-82BFCB22C939}"/>
              </a:ext>
            </a:extLst>
          </p:cNvPr>
          <p:cNvPicPr>
            <a:picLocks noChangeAspect="1"/>
          </p:cNvPicPr>
          <p:nvPr/>
        </p:nvPicPr>
        <p:blipFill rotWithShape="1">
          <a:blip r:embed="rId2">
            <a:extLst>
              <a:ext uri="{28A0092B-C50C-407E-A947-70E740481C1C}">
                <a14:useLocalDpi xmlns:a14="http://schemas.microsoft.com/office/drawing/2010/main" val="0"/>
              </a:ext>
            </a:extLst>
          </a:blip>
          <a:srcRect l="21049" r="22416" b="2"/>
          <a:stretch/>
        </p:blipFill>
        <p:spPr>
          <a:xfrm>
            <a:off x="162580" y="1278270"/>
            <a:ext cx="3763068" cy="5474455"/>
          </a:xfrm>
          <a:prstGeom prst="rect">
            <a:avLst/>
          </a:prstGeom>
        </p:spPr>
      </p:pic>
      <p:sp>
        <p:nvSpPr>
          <p:cNvPr id="4" name="مربع نص 3">
            <a:extLst>
              <a:ext uri="{FF2B5EF4-FFF2-40B4-BE49-F238E27FC236}">
                <a16:creationId xmlns:a16="http://schemas.microsoft.com/office/drawing/2014/main" id="{B11F0A79-B8A7-D240-B2DA-CBEC26547C64}"/>
              </a:ext>
            </a:extLst>
          </p:cNvPr>
          <p:cNvSpPr txBox="1"/>
          <p:nvPr/>
        </p:nvSpPr>
        <p:spPr>
          <a:xfrm>
            <a:off x="5088205" y="2676029"/>
            <a:ext cx="1828800" cy="1828800"/>
          </a:xfrm>
          <a:prstGeom prst="rect">
            <a:avLst/>
          </a:prstGeom>
          <a:noFill/>
        </p:spPr>
        <p:txBody>
          <a:bodyPr wrap="square" rtlCol="1">
            <a:spAutoFit/>
          </a:bodyPr>
          <a:lstStyle/>
          <a:p>
            <a:pPr algn="r"/>
            <a:endParaRPr lang="ar-AE" dirty="0"/>
          </a:p>
        </p:txBody>
      </p:sp>
      <p:graphicFrame>
        <p:nvGraphicFramePr>
          <p:cNvPr id="10" name="عنوان فرعي 2">
            <a:extLst>
              <a:ext uri="{FF2B5EF4-FFF2-40B4-BE49-F238E27FC236}">
                <a16:creationId xmlns:a16="http://schemas.microsoft.com/office/drawing/2014/main" id="{02A57B10-7146-44A2-9A62-E8A0497C7709}"/>
              </a:ext>
            </a:extLst>
          </p:cNvPr>
          <p:cNvGraphicFramePr>
            <a:graphicFrameLocks noGrp="1"/>
          </p:cNvGraphicFramePr>
          <p:nvPr>
            <p:ph idx="1"/>
            <p:extLst>
              <p:ext uri="{D42A27DB-BD31-4B8C-83A1-F6EECF244321}">
                <p14:modId xmlns:p14="http://schemas.microsoft.com/office/powerpoint/2010/main" val="1007693916"/>
              </p:ext>
            </p:extLst>
          </p:nvPr>
        </p:nvGraphicFramePr>
        <p:xfrm>
          <a:off x="3799840" y="62744"/>
          <a:ext cx="9621520" cy="6795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384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837132-5979-C243-BB0F-90AADF374C9F}"/>
              </a:ext>
            </a:extLst>
          </p:cNvPr>
          <p:cNvSpPr>
            <a:spLocks noGrp="1"/>
          </p:cNvSpPr>
          <p:nvPr>
            <p:ph type="title"/>
          </p:nvPr>
        </p:nvSpPr>
        <p:spPr>
          <a:xfrm>
            <a:off x="6438122" y="964692"/>
            <a:ext cx="4793758" cy="1188720"/>
          </a:xfrm>
        </p:spPr>
        <p:txBody>
          <a:bodyPr>
            <a:normAutofit/>
          </a:bodyPr>
          <a:lstStyle/>
          <a:p>
            <a:pPr rtl="0"/>
            <a:r>
              <a:rPr lang="ar-SA" b="1"/>
              <a:t>PHYSICAL  EXAMINATION</a:t>
            </a:r>
            <a:endParaRPr lang="ar-AE" b="1"/>
          </a:p>
        </p:txBody>
      </p:sp>
      <p:sp>
        <p:nvSpPr>
          <p:cNvPr id="20" name="Rectangle 19">
            <a:extLst>
              <a:ext uri="{FF2B5EF4-FFF2-40B4-BE49-F238E27FC236}">
                <a16:creationId xmlns:a16="http://schemas.microsoft.com/office/drawing/2014/main" id="{09A89921-1164-45C1-A0BD-D886ED81D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1D10BB-9AE8-4E9F-9216-28410D42E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1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صورة 6" descr="صورة تحتوي على نص&#10;&#10;تم إنشاء الوصف تلقائياً">
            <a:extLst>
              <a:ext uri="{FF2B5EF4-FFF2-40B4-BE49-F238E27FC236}">
                <a16:creationId xmlns:a16="http://schemas.microsoft.com/office/drawing/2014/main" id="{247227AE-578F-DD48-9907-B68833FB79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72" y="700745"/>
            <a:ext cx="2880360" cy="2916820"/>
          </a:xfrm>
          <a:prstGeom prst="rect">
            <a:avLst/>
          </a:prstGeom>
        </p:spPr>
      </p:pic>
      <p:sp>
        <p:nvSpPr>
          <p:cNvPr id="24" name="Rectangle 23">
            <a:extLst>
              <a:ext uri="{FF2B5EF4-FFF2-40B4-BE49-F238E27FC236}">
                <a16:creationId xmlns:a16="http://schemas.microsoft.com/office/drawing/2014/main" id="{EEA0A723-767F-431F-AD54-8BF0BBFDD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321731"/>
            <a:ext cx="2111317" cy="2065869"/>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D227EF-9CD8-446C-B588-658A93092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83" y="4157447"/>
            <a:ext cx="3206709" cy="2378820"/>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CBDC65-9EA1-469B-A825-5AF7F31A2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4322" y="2548467"/>
            <a:ext cx="2111317" cy="28726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5">
            <a:extLst>
              <a:ext uri="{FF2B5EF4-FFF2-40B4-BE49-F238E27FC236}">
                <a16:creationId xmlns:a16="http://schemas.microsoft.com/office/drawing/2014/main" id="{3F922937-130F-C446-B476-4B30BBD88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150" y="2818984"/>
            <a:ext cx="1783661" cy="2331583"/>
          </a:xfrm>
          <a:prstGeom prst="rect">
            <a:avLst/>
          </a:prstGeom>
        </p:spPr>
      </p:pic>
      <p:graphicFrame>
        <p:nvGraphicFramePr>
          <p:cNvPr id="8" name="عنصر نائب للمحتوى 2">
            <a:extLst>
              <a:ext uri="{FF2B5EF4-FFF2-40B4-BE49-F238E27FC236}">
                <a16:creationId xmlns:a16="http://schemas.microsoft.com/office/drawing/2014/main" id="{A4ED4C66-046A-40F5-A111-795B76FF07A4}"/>
              </a:ext>
            </a:extLst>
          </p:cNvPr>
          <p:cNvGraphicFramePr>
            <a:graphicFrameLocks noGrp="1"/>
          </p:cNvGraphicFramePr>
          <p:nvPr>
            <p:ph idx="1"/>
            <p:extLst>
              <p:ext uri="{D42A27DB-BD31-4B8C-83A1-F6EECF244321}">
                <p14:modId xmlns:p14="http://schemas.microsoft.com/office/powerpoint/2010/main" val="523488653"/>
              </p:ext>
            </p:extLst>
          </p:nvPr>
        </p:nvGraphicFramePr>
        <p:xfrm>
          <a:off x="6438122" y="2475145"/>
          <a:ext cx="4793757" cy="3409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218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C8AD0BF-DDC6-6440-89C3-FC62BCADC403}"/>
              </a:ext>
            </a:extLst>
          </p:cNvPr>
          <p:cNvSpPr>
            <a:spLocks noGrp="1"/>
          </p:cNvSpPr>
          <p:nvPr>
            <p:ph idx="1"/>
          </p:nvPr>
        </p:nvSpPr>
        <p:spPr>
          <a:xfrm>
            <a:off x="102545" y="26039"/>
            <a:ext cx="6788449" cy="4800485"/>
          </a:xfrm>
        </p:spPr>
        <p:txBody>
          <a:bodyPr>
            <a:normAutofit/>
          </a:bodyPr>
          <a:lstStyle/>
          <a:p>
            <a:pPr marL="0" indent="0" algn="l" rtl="0">
              <a:buNone/>
            </a:pPr>
            <a:r>
              <a:rPr lang="ar-SA" sz="4000" b="1" dirty="0"/>
              <a:t>☆</a:t>
            </a:r>
            <a:r>
              <a:rPr lang="ar-SA" dirty="0"/>
              <a:t>Assess  the </a:t>
            </a:r>
            <a:r>
              <a:rPr lang="ar-SA" sz="3200" b="1" dirty="0"/>
              <a:t>foot deformitiy:</a:t>
            </a:r>
          </a:p>
          <a:p>
            <a:pPr marL="514350" indent="-514350" algn="l" rtl="0">
              <a:buFont typeface="+mj-lt"/>
              <a:buAutoNum type="arabicPeriod"/>
            </a:pPr>
            <a:r>
              <a:rPr lang="ar-SA" dirty="0"/>
              <a:t>Claw toes </a:t>
            </a:r>
          </a:p>
          <a:p>
            <a:pPr marL="514350" indent="-514350" algn="l" rtl="0">
              <a:buFont typeface="+mj-lt"/>
              <a:buAutoNum type="arabicPeriod"/>
            </a:pPr>
            <a:r>
              <a:rPr lang="ar-SA" dirty="0"/>
              <a:t>Hammer toes </a:t>
            </a:r>
          </a:p>
          <a:p>
            <a:pPr marL="514350" indent="-514350" algn="l" rtl="0">
              <a:buFont typeface="+mj-lt"/>
              <a:buAutoNum type="arabicPeriod"/>
            </a:pPr>
            <a:r>
              <a:rPr lang="ar-SA" dirty="0"/>
              <a:t>Rocker bottom foot </a:t>
            </a:r>
          </a:p>
          <a:p>
            <a:pPr marL="514350" indent="-514350" algn="l" rtl="0">
              <a:buFont typeface="+mj-lt"/>
              <a:buAutoNum type="arabicPeriod"/>
            </a:pPr>
            <a:r>
              <a:rPr lang="ar-SA" dirty="0"/>
              <a:t>Charcot changes </a:t>
            </a:r>
          </a:p>
          <a:p>
            <a:pPr marL="514350" indent="-514350" algn="l" rtl="0">
              <a:buFont typeface="+mj-lt"/>
              <a:buAutoNum type="arabicPeriod"/>
            </a:pPr>
            <a:r>
              <a:rPr lang="af-ZA" dirty="0"/>
              <a:t>L</a:t>
            </a:r>
            <a:r>
              <a:rPr lang="ar-SA" dirty="0"/>
              <a:t>oss of arch </a:t>
            </a:r>
          </a:p>
          <a:p>
            <a:pPr marL="0" indent="0" algn="l" rtl="0">
              <a:buNone/>
            </a:pPr>
            <a:r>
              <a:rPr lang="ar-SA" sz="4000" b="1" dirty="0"/>
              <a:t>☆</a:t>
            </a:r>
            <a:r>
              <a:rPr lang="ar-SA" dirty="0"/>
              <a:t>Look for </a:t>
            </a:r>
            <a:r>
              <a:rPr lang="ar-SA" sz="3200" b="1" dirty="0"/>
              <a:t>callus</a:t>
            </a:r>
            <a:r>
              <a:rPr lang="ar-SA" dirty="0"/>
              <a:t> :</a:t>
            </a:r>
          </a:p>
          <a:p>
            <a:pPr marL="0" indent="0" algn="l" rtl="0">
              <a:buNone/>
            </a:pPr>
            <a:r>
              <a:rPr lang="ar-SA" dirty="0"/>
              <a:t>Ulcer  may be embedded under thickened callus  over area </a:t>
            </a:r>
          </a:p>
          <a:p>
            <a:pPr marL="0" indent="0" algn="l" rtl="0">
              <a:buNone/>
            </a:pPr>
            <a:r>
              <a:rPr lang="af-ZA" dirty="0"/>
              <a:t>L</a:t>
            </a:r>
            <a:r>
              <a:rPr lang="ar-SA" dirty="0"/>
              <a:t>ike big toes ,heel and metatarsal head.</a:t>
            </a:r>
            <a:endParaRPr lang="ar-AE" dirty="0"/>
          </a:p>
        </p:txBody>
      </p:sp>
      <p:pic>
        <p:nvPicPr>
          <p:cNvPr id="4" name="صورة 4">
            <a:extLst>
              <a:ext uri="{FF2B5EF4-FFF2-40B4-BE49-F238E27FC236}">
                <a16:creationId xmlns:a16="http://schemas.microsoft.com/office/drawing/2014/main" id="{300176CF-F7E6-4646-9176-6337CEF9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43" y="5065568"/>
            <a:ext cx="11185566" cy="1792432"/>
          </a:xfrm>
          <a:prstGeom prst="rect">
            <a:avLst/>
          </a:prstGeom>
        </p:spPr>
      </p:pic>
      <p:pic>
        <p:nvPicPr>
          <p:cNvPr id="5" name="صورة 5">
            <a:extLst>
              <a:ext uri="{FF2B5EF4-FFF2-40B4-BE49-F238E27FC236}">
                <a16:creationId xmlns:a16="http://schemas.microsoft.com/office/drawing/2014/main" id="{7EAB99B7-6CC8-1E46-A13E-69E9BBACA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010" y="1356822"/>
            <a:ext cx="7317799" cy="2081011"/>
          </a:xfrm>
          <a:prstGeom prst="rect">
            <a:avLst/>
          </a:prstGeom>
        </p:spPr>
      </p:pic>
    </p:spTree>
    <p:extLst>
      <p:ext uri="{BB962C8B-B14F-4D97-AF65-F5344CB8AC3E}">
        <p14:creationId xmlns:p14="http://schemas.microsoft.com/office/powerpoint/2010/main" val="133699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EF54CFD4-3E41-BE42-80E6-AF749F00E74E}"/>
              </a:ext>
            </a:extLst>
          </p:cNvPr>
          <p:cNvSpPr txBox="1"/>
          <p:nvPr/>
        </p:nvSpPr>
        <p:spPr>
          <a:xfrm>
            <a:off x="804672" y="2638044"/>
            <a:ext cx="5925312" cy="3101983"/>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r>
              <a:rPr lang="en-US" sz="2400" b="1" i="0" dirty="0">
                <a:solidFill>
                  <a:schemeClr val="tx1">
                    <a:lumMod val="85000"/>
                    <a:lumOff val="15000"/>
                  </a:schemeClr>
                </a:solidFill>
                <a:effectLst/>
              </a:rPr>
              <a:t>A hammer toe or contracted toe</a:t>
            </a:r>
            <a:r>
              <a:rPr lang="en-US" sz="2400" i="0" dirty="0">
                <a:solidFill>
                  <a:schemeClr val="tx1">
                    <a:lumMod val="85000"/>
                    <a:lumOff val="15000"/>
                  </a:schemeClr>
                </a:solidFill>
                <a:effectLst/>
              </a:rPr>
              <a:t> is a deformity of the muscles and ligaments of the proximal  interphalangeal</a:t>
            </a:r>
            <a:r>
              <a:rPr lang="en-US" sz="2400" dirty="0">
                <a:solidFill>
                  <a:schemeClr val="tx1">
                    <a:lumMod val="85000"/>
                    <a:lumOff val="15000"/>
                  </a:schemeClr>
                </a:solidFill>
              </a:rPr>
              <a:t> </a:t>
            </a:r>
            <a:r>
              <a:rPr lang="en-US" sz="2400" i="0" u="none" strike="noStrike" dirty="0">
                <a:solidFill>
                  <a:schemeClr val="tx1">
                    <a:lumMod val="85000"/>
                    <a:lumOff val="15000"/>
                  </a:schemeClr>
                </a:solidFill>
                <a:effectLst/>
              </a:rPr>
              <a:t>joint</a:t>
            </a:r>
            <a:r>
              <a:rPr lang="en-US" sz="2400" i="0" dirty="0">
                <a:solidFill>
                  <a:schemeClr val="tx1">
                    <a:lumMod val="85000"/>
                    <a:lumOff val="15000"/>
                  </a:schemeClr>
                </a:solidFill>
                <a:effectLst/>
              </a:rPr>
              <a:t> of the second, third, fourth toes causing it to be bent, resembling a </a:t>
            </a:r>
            <a:r>
              <a:rPr lang="en-US" sz="2400" dirty="0">
                <a:solidFill>
                  <a:schemeClr val="tx1">
                    <a:lumMod val="85000"/>
                    <a:lumOff val="15000"/>
                  </a:schemeClr>
                </a:solidFill>
              </a:rPr>
              <a:t>hammer</a:t>
            </a:r>
            <a:r>
              <a:rPr lang="en-US" sz="2400" b="1" i="0" dirty="0">
                <a:solidFill>
                  <a:schemeClr val="tx1">
                    <a:lumMod val="85000"/>
                    <a:lumOff val="15000"/>
                  </a:schemeClr>
                </a:solidFill>
                <a:effectLst/>
              </a:rPr>
              <a:t>.</a:t>
            </a:r>
            <a:endParaRPr lang="en-US" sz="2400" b="1" dirty="0">
              <a:solidFill>
                <a:schemeClr val="tx1">
                  <a:lumMod val="85000"/>
                  <a:lumOff val="15000"/>
                </a:schemeClr>
              </a:solidFill>
            </a:endParaRPr>
          </a:p>
        </p:txBody>
      </p:sp>
      <p:sp>
        <p:nvSpPr>
          <p:cNvPr id="20" name="Rectangle 19">
            <a:extLst>
              <a:ext uri="{FF2B5EF4-FFF2-40B4-BE49-F238E27FC236}">
                <a16:creationId xmlns:a16="http://schemas.microsoft.com/office/drawing/2014/main" id="{E3BC0364-4B58-4841-A227-00A6A59E0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9A1F4-D02D-48E4-9331-6870B23B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3" y="479893"/>
            <a:ext cx="3685031"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6A8CF3-711E-4C63-9DD5-53A2696C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6411" y="644485"/>
            <a:ext cx="3353835"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5">
            <a:extLst>
              <a:ext uri="{FF2B5EF4-FFF2-40B4-BE49-F238E27FC236}">
                <a16:creationId xmlns:a16="http://schemas.microsoft.com/office/drawing/2014/main" id="{533293A9-FFF0-BA40-9BEE-55BBFD853E3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596" b="30534"/>
          <a:stretch/>
        </p:blipFill>
        <p:spPr>
          <a:xfrm>
            <a:off x="8340435" y="822036"/>
            <a:ext cx="3026664" cy="2348100"/>
          </a:xfrm>
          <a:prstGeom prst="rect">
            <a:avLst/>
          </a:prstGeom>
        </p:spPr>
      </p:pic>
      <p:pic>
        <p:nvPicPr>
          <p:cNvPr id="6" name="صورة 6">
            <a:extLst>
              <a:ext uri="{FF2B5EF4-FFF2-40B4-BE49-F238E27FC236}">
                <a16:creationId xmlns:a16="http://schemas.microsoft.com/office/drawing/2014/main" id="{127F1EA8-59BF-2A43-988E-68A7F9E44DBC}"/>
              </a:ext>
            </a:extLst>
          </p:cNvPr>
          <p:cNvPicPr>
            <a:picLocks noChangeAspect="1"/>
          </p:cNvPicPr>
          <p:nvPr/>
        </p:nvPicPr>
        <p:blipFill rotWithShape="1">
          <a:blip r:embed="rId3">
            <a:extLst>
              <a:ext uri="{28A0092B-C50C-407E-A947-70E740481C1C}">
                <a14:useLocalDpi xmlns:a14="http://schemas.microsoft.com/office/drawing/2010/main" val="0"/>
              </a:ext>
            </a:extLst>
          </a:blip>
          <a:srcRect l="5035" r="16660"/>
          <a:stretch/>
        </p:blipFill>
        <p:spPr>
          <a:xfrm>
            <a:off x="8340435" y="3255097"/>
            <a:ext cx="3026664" cy="2348100"/>
          </a:xfrm>
          <a:prstGeom prst="rect">
            <a:avLst/>
          </a:prstGeom>
        </p:spPr>
      </p:pic>
    </p:spTree>
    <p:extLst>
      <p:ext uri="{BB962C8B-B14F-4D97-AF65-F5344CB8AC3E}">
        <p14:creationId xmlns:p14="http://schemas.microsoft.com/office/powerpoint/2010/main" val="97461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8CE6F8-18CD-4A4D-A268-797EAB716048}"/>
              </a:ext>
            </a:extLst>
          </p:cNvPr>
          <p:cNvSpPr>
            <a:spLocks noGrp="1"/>
          </p:cNvSpPr>
          <p:nvPr>
            <p:ph type="title"/>
          </p:nvPr>
        </p:nvSpPr>
        <p:spPr>
          <a:xfrm>
            <a:off x="838200" y="20720"/>
            <a:ext cx="10515600" cy="1325563"/>
          </a:xfrm>
        </p:spPr>
        <p:txBody>
          <a:bodyPr>
            <a:normAutofit fontScale="90000"/>
          </a:bodyPr>
          <a:lstStyle/>
          <a:p>
            <a:pPr algn="ctr"/>
            <a:r>
              <a:rPr lang="ar-SA" sz="6000" b="1" dirty="0"/>
              <a:t>Structural deformities</a:t>
            </a:r>
            <a:endParaRPr lang="ar-AE" sz="6000" b="1" dirty="0"/>
          </a:p>
        </p:txBody>
      </p:sp>
      <p:pic>
        <p:nvPicPr>
          <p:cNvPr id="4" name="صورة 4">
            <a:extLst>
              <a:ext uri="{FF2B5EF4-FFF2-40B4-BE49-F238E27FC236}">
                <a16:creationId xmlns:a16="http://schemas.microsoft.com/office/drawing/2014/main" id="{B5C71523-867E-6D4F-A308-207D9EF0D8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46283"/>
            <a:ext cx="4805694" cy="5333587"/>
          </a:xfrm>
        </p:spPr>
      </p:pic>
      <p:pic>
        <p:nvPicPr>
          <p:cNvPr id="6" name="صورة 6">
            <a:extLst>
              <a:ext uri="{FF2B5EF4-FFF2-40B4-BE49-F238E27FC236}">
                <a16:creationId xmlns:a16="http://schemas.microsoft.com/office/drawing/2014/main" id="{B9448975-1467-9C42-8489-F9A93252F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695" y="1346283"/>
            <a:ext cx="4273105" cy="5129480"/>
          </a:xfrm>
          <a:prstGeom prst="rect">
            <a:avLst/>
          </a:prstGeom>
        </p:spPr>
      </p:pic>
      <p:sp>
        <p:nvSpPr>
          <p:cNvPr id="3" name="مربع نص 2">
            <a:extLst>
              <a:ext uri="{FF2B5EF4-FFF2-40B4-BE49-F238E27FC236}">
                <a16:creationId xmlns:a16="http://schemas.microsoft.com/office/drawing/2014/main" id="{4EC92916-9867-A347-A9C0-6D287D346764}"/>
              </a:ext>
            </a:extLst>
          </p:cNvPr>
          <p:cNvSpPr txBox="1"/>
          <p:nvPr/>
        </p:nvSpPr>
        <p:spPr>
          <a:xfrm>
            <a:off x="5180981" y="2490478"/>
            <a:ext cx="1828800" cy="1828800"/>
          </a:xfrm>
          <a:prstGeom prst="rect">
            <a:avLst/>
          </a:prstGeom>
          <a:noFill/>
        </p:spPr>
        <p:txBody>
          <a:bodyPr wrap="square" rtlCol="1">
            <a:spAutoFit/>
          </a:bodyPr>
          <a:lstStyle/>
          <a:p>
            <a:pPr algn="r"/>
            <a:endParaRPr lang="ar-AE" dirty="0"/>
          </a:p>
        </p:txBody>
      </p:sp>
    </p:spTree>
    <p:extLst>
      <p:ext uri="{BB962C8B-B14F-4D97-AF65-F5344CB8AC3E}">
        <p14:creationId xmlns:p14="http://schemas.microsoft.com/office/powerpoint/2010/main" val="158107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F33EB0-2EC9-A74F-A147-2868865E5473}"/>
              </a:ext>
            </a:extLst>
          </p:cNvPr>
          <p:cNvSpPr>
            <a:spLocks noGrp="1"/>
          </p:cNvSpPr>
          <p:nvPr>
            <p:ph type="title"/>
          </p:nvPr>
        </p:nvSpPr>
        <p:spPr>
          <a:xfrm>
            <a:off x="375017" y="0"/>
            <a:ext cx="4012048" cy="1128683"/>
          </a:xfrm>
        </p:spPr>
        <p:txBody>
          <a:bodyPr>
            <a:normAutofit/>
          </a:bodyPr>
          <a:lstStyle/>
          <a:p>
            <a:r>
              <a:rPr lang="ar-SA" b="1"/>
              <a:t>ULCER</a:t>
            </a:r>
            <a:endParaRPr lang="ar-AE" b="1"/>
          </a:p>
        </p:txBody>
      </p:sp>
      <p:sp>
        <p:nvSpPr>
          <p:cNvPr id="3" name="عنصر نائب للمحتوى 2">
            <a:extLst>
              <a:ext uri="{FF2B5EF4-FFF2-40B4-BE49-F238E27FC236}">
                <a16:creationId xmlns:a16="http://schemas.microsoft.com/office/drawing/2014/main" id="{9A7825BC-F549-B141-A7D2-CD6428DF81F0}"/>
              </a:ext>
            </a:extLst>
          </p:cNvPr>
          <p:cNvSpPr>
            <a:spLocks noGrp="1"/>
          </p:cNvSpPr>
          <p:nvPr>
            <p:ph idx="1"/>
          </p:nvPr>
        </p:nvSpPr>
        <p:spPr>
          <a:xfrm>
            <a:off x="143838" y="1128683"/>
            <a:ext cx="4707985" cy="3406105"/>
          </a:xfrm>
        </p:spPr>
        <p:txBody>
          <a:bodyPr>
            <a:noAutofit/>
          </a:bodyPr>
          <a:lstStyle/>
          <a:p>
            <a:pPr algn="just" rtl="0"/>
            <a:r>
              <a:rPr lang="ar-SA" sz="2000" dirty="0" err="1"/>
              <a:t>If</a:t>
            </a:r>
            <a:r>
              <a:rPr lang="ar-SA" sz="2000" dirty="0"/>
              <a:t> </a:t>
            </a:r>
            <a:r>
              <a:rPr lang="ar-SA" sz="2000" dirty="0" err="1"/>
              <a:t>there</a:t>
            </a:r>
            <a:r>
              <a:rPr lang="ar-SA" sz="2000" dirty="0"/>
              <a:t> </a:t>
            </a:r>
            <a:r>
              <a:rPr lang="ar-SA" sz="2000" dirty="0" err="1"/>
              <a:t>are</a:t>
            </a:r>
            <a:r>
              <a:rPr lang="ar-SA" sz="2000" dirty="0"/>
              <a:t> </a:t>
            </a:r>
            <a:r>
              <a:rPr lang="ar-SA" sz="2000" dirty="0" err="1"/>
              <a:t>any</a:t>
            </a:r>
            <a:r>
              <a:rPr lang="ar-SA" sz="2000" dirty="0"/>
              <a:t>  </a:t>
            </a:r>
            <a:r>
              <a:rPr lang="ar-SA" sz="2000" dirty="0" err="1"/>
              <a:t>ulcers</a:t>
            </a:r>
            <a:r>
              <a:rPr lang="ar-SA" sz="2000" dirty="0"/>
              <a:t> , </a:t>
            </a:r>
            <a:r>
              <a:rPr lang="ar-SA" sz="2000" dirty="0" err="1"/>
              <a:t>comment</a:t>
            </a:r>
            <a:r>
              <a:rPr lang="ar-SA" sz="2000" dirty="0"/>
              <a:t> </a:t>
            </a:r>
            <a:r>
              <a:rPr lang="ar-SA" sz="2000" dirty="0" err="1"/>
              <a:t>on</a:t>
            </a:r>
            <a:r>
              <a:rPr lang="ar-SA" sz="2000" dirty="0"/>
              <a:t> :</a:t>
            </a:r>
          </a:p>
          <a:p>
            <a:pPr marL="0" indent="0" algn="just" rtl="0">
              <a:buNone/>
            </a:pPr>
            <a:r>
              <a:rPr lang="ar-SA" sz="2000" b="1" dirty="0"/>
              <a:t>☆</a:t>
            </a:r>
            <a:r>
              <a:rPr lang="ar-SA" sz="2000" b="1" dirty="0" err="1"/>
              <a:t>Site</a:t>
            </a:r>
            <a:r>
              <a:rPr lang="ar-SA" sz="2000" b="1" dirty="0"/>
              <a:t> ,</a:t>
            </a:r>
            <a:r>
              <a:rPr lang="ar-SA" sz="2000" b="1" dirty="0" err="1"/>
              <a:t>shape</a:t>
            </a:r>
            <a:r>
              <a:rPr lang="ar-SA" sz="2000" b="1" dirty="0"/>
              <a:t> , </a:t>
            </a:r>
            <a:r>
              <a:rPr lang="ar-SA" sz="2000" b="1" dirty="0" err="1"/>
              <a:t>size</a:t>
            </a:r>
            <a:r>
              <a:rPr lang="ar-SA" sz="2000" b="1" dirty="0"/>
              <a:t>,</a:t>
            </a:r>
            <a:endParaRPr lang="en-US" sz="2000" b="1" dirty="0"/>
          </a:p>
          <a:p>
            <a:pPr marL="0" indent="0" algn="just" rtl="0">
              <a:buNone/>
            </a:pPr>
            <a:r>
              <a:rPr lang="en-US" sz="2000" b="1" dirty="0"/>
              <a:t> </a:t>
            </a:r>
            <a:r>
              <a:rPr lang="ar-SA" sz="2000" b="1" dirty="0" err="1"/>
              <a:t>margin</a:t>
            </a:r>
            <a:r>
              <a:rPr lang="en-US" sz="2000" b="1" dirty="0"/>
              <a:t> </a:t>
            </a:r>
            <a:r>
              <a:rPr lang="en-US" sz="2000" dirty="0"/>
              <a:t>(The skin around </a:t>
            </a:r>
            <a:r>
              <a:rPr lang="ar-SA" sz="2000" dirty="0" err="1"/>
              <a:t>the</a:t>
            </a:r>
            <a:r>
              <a:rPr lang="ar-SA" sz="2000" dirty="0"/>
              <a:t> </a:t>
            </a:r>
            <a:r>
              <a:rPr lang="ar-SA" sz="2000" dirty="0" err="1"/>
              <a:t>ulcer</a:t>
            </a:r>
            <a:r>
              <a:rPr lang="ar-SA" sz="2000" dirty="0"/>
              <a:t> </a:t>
            </a:r>
            <a:r>
              <a:rPr lang="ar-SA" sz="2000" dirty="0" err="1"/>
              <a:t>whether</a:t>
            </a:r>
            <a:r>
              <a:rPr lang="ar-SA" sz="2000" dirty="0"/>
              <a:t> </a:t>
            </a:r>
            <a:r>
              <a:rPr lang="ar-SA" sz="2000" dirty="0" err="1"/>
              <a:t>it’s</a:t>
            </a:r>
            <a:r>
              <a:rPr lang="ar-SA" sz="2000" dirty="0"/>
              <a:t> </a:t>
            </a:r>
            <a:r>
              <a:rPr lang="ar-SA" sz="2000" dirty="0" err="1"/>
              <a:t>healthy</a:t>
            </a:r>
            <a:endParaRPr lang="ar-SA" sz="2000" dirty="0"/>
          </a:p>
          <a:p>
            <a:pPr marL="0" indent="0" algn="just" rtl="0">
              <a:buNone/>
            </a:pPr>
            <a:r>
              <a:rPr lang="ar-SA" sz="2000" dirty="0"/>
              <a:t>  </a:t>
            </a:r>
            <a:r>
              <a:rPr lang="ar-SA" sz="2000" dirty="0" err="1"/>
              <a:t>or</a:t>
            </a:r>
            <a:r>
              <a:rPr lang="ar-SA" sz="2000" dirty="0"/>
              <a:t> </a:t>
            </a:r>
            <a:r>
              <a:rPr lang="ar-SA" sz="2000" dirty="0" err="1">
                <a:solidFill>
                  <a:schemeClr val="accent3">
                    <a:lumMod val="50000"/>
                  </a:schemeClr>
                </a:solidFill>
              </a:rPr>
              <a:t>unhealthy</a:t>
            </a:r>
            <a:r>
              <a:rPr lang="en-US" sz="2000" dirty="0"/>
              <a:t> : </a:t>
            </a:r>
            <a:r>
              <a:rPr lang="ar-SA" sz="2000" dirty="0" err="1"/>
              <a:t>cyanosed</a:t>
            </a:r>
            <a:r>
              <a:rPr lang="ar-SA" sz="2000" dirty="0"/>
              <a:t> ,</a:t>
            </a:r>
            <a:r>
              <a:rPr lang="ar-SA" sz="2000" dirty="0" err="1"/>
              <a:t>gangrenous</a:t>
            </a:r>
            <a:r>
              <a:rPr lang="ar-SA" sz="2000" dirty="0"/>
              <a:t> ,</a:t>
            </a:r>
          </a:p>
          <a:p>
            <a:pPr marL="0" indent="0" algn="just" rtl="0">
              <a:buNone/>
            </a:pPr>
            <a:r>
              <a:rPr lang="ar-SA" sz="2000" dirty="0" err="1"/>
              <a:t>hyperemic,hyperkeratosis</a:t>
            </a:r>
            <a:r>
              <a:rPr lang="ar-SA" sz="2000" dirty="0"/>
              <a:t>.</a:t>
            </a:r>
          </a:p>
          <a:p>
            <a:pPr marL="0" indent="0" algn="just" rtl="0">
              <a:buNone/>
            </a:pPr>
            <a:r>
              <a:rPr lang="ar-SA" sz="2000" b="1" dirty="0"/>
              <a:t>☆</a:t>
            </a:r>
            <a:r>
              <a:rPr lang="ar-SA" sz="2000" b="1" dirty="0" err="1"/>
              <a:t>Edge</a:t>
            </a:r>
            <a:r>
              <a:rPr lang="ar-SA" sz="2000" b="1" dirty="0"/>
              <a:t> </a:t>
            </a:r>
            <a:r>
              <a:rPr lang="ar-SA" sz="2000" dirty="0"/>
              <a:t>:</a:t>
            </a:r>
            <a:r>
              <a:rPr lang="ar-SA" sz="2000" dirty="0" err="1"/>
              <a:t>sloping</a:t>
            </a:r>
            <a:r>
              <a:rPr lang="ar-SA" sz="2000" dirty="0"/>
              <a:t> ,</a:t>
            </a:r>
            <a:r>
              <a:rPr lang="ar-SA" sz="2000" dirty="0" err="1"/>
              <a:t>punched</a:t>
            </a:r>
            <a:r>
              <a:rPr lang="ar-SA" sz="2000" dirty="0"/>
              <a:t> </a:t>
            </a:r>
            <a:r>
              <a:rPr lang="ar-SA" sz="2000" dirty="0" err="1"/>
              <a:t>out</a:t>
            </a:r>
            <a:r>
              <a:rPr lang="ar-SA" sz="2000" dirty="0"/>
              <a:t> ,</a:t>
            </a:r>
          </a:p>
          <a:p>
            <a:pPr marL="0" indent="0" algn="just" rtl="0">
              <a:buNone/>
            </a:pPr>
            <a:r>
              <a:rPr lang="ar-SA" sz="2000" dirty="0" err="1"/>
              <a:t>undermined</a:t>
            </a:r>
            <a:r>
              <a:rPr lang="ar-SA" sz="2000" dirty="0"/>
              <a:t> , </a:t>
            </a:r>
            <a:r>
              <a:rPr lang="ar-SA" sz="2000" dirty="0" err="1"/>
              <a:t>rolled</a:t>
            </a:r>
            <a:r>
              <a:rPr lang="ar-SA" sz="2000" dirty="0"/>
              <a:t> </a:t>
            </a:r>
          </a:p>
          <a:p>
            <a:pPr marL="0" indent="0" algn="just" rtl="0">
              <a:buNone/>
            </a:pPr>
            <a:r>
              <a:rPr lang="ar-SA" sz="2000" b="1" dirty="0"/>
              <a:t>☆</a:t>
            </a:r>
            <a:r>
              <a:rPr lang="ar-SA" sz="2000" b="1" dirty="0" err="1"/>
              <a:t>Floor</a:t>
            </a:r>
            <a:r>
              <a:rPr lang="ar-SA" sz="2000" dirty="0"/>
              <a:t> </a:t>
            </a:r>
            <a:r>
              <a:rPr lang="ar-SA" sz="2000" dirty="0" err="1"/>
              <a:t>what</a:t>
            </a:r>
            <a:r>
              <a:rPr lang="ar-SA" sz="2000" dirty="0"/>
              <a:t> </a:t>
            </a:r>
            <a:r>
              <a:rPr lang="ar-SA" sz="2000" dirty="0" err="1"/>
              <a:t>you</a:t>
            </a:r>
            <a:r>
              <a:rPr lang="ar-SA" sz="2000" dirty="0"/>
              <a:t> </a:t>
            </a:r>
            <a:r>
              <a:rPr lang="ar-SA" sz="2000" dirty="0" err="1"/>
              <a:t>se</a:t>
            </a:r>
            <a:r>
              <a:rPr lang="en-US" sz="2000" dirty="0"/>
              <a:t>e </a:t>
            </a:r>
          </a:p>
          <a:p>
            <a:pPr marL="0" indent="0" algn="just" rtl="0">
              <a:buNone/>
            </a:pPr>
            <a:r>
              <a:rPr lang="ar-SA" sz="2000" dirty="0" err="1"/>
              <a:t>necrotic</a:t>
            </a:r>
            <a:r>
              <a:rPr lang="ar-SA" sz="2000" dirty="0"/>
              <a:t> </a:t>
            </a:r>
            <a:r>
              <a:rPr lang="ar-SA" sz="2000" dirty="0" err="1"/>
              <a:t>tissue</a:t>
            </a:r>
            <a:r>
              <a:rPr lang="ar-SA" sz="2000" dirty="0"/>
              <a:t> ,</a:t>
            </a:r>
            <a:r>
              <a:rPr lang="ar-SA" sz="2000" dirty="0" err="1"/>
              <a:t>granulation</a:t>
            </a:r>
            <a:r>
              <a:rPr lang="ar-SA" sz="2000" dirty="0"/>
              <a:t> </a:t>
            </a:r>
            <a:r>
              <a:rPr lang="ar-SA" sz="2000" dirty="0" err="1"/>
              <a:t>tissue</a:t>
            </a:r>
            <a:r>
              <a:rPr lang="ar-SA" sz="2000" dirty="0"/>
              <a:t> , </a:t>
            </a:r>
            <a:r>
              <a:rPr lang="ar-SA" sz="2000" dirty="0" err="1"/>
              <a:t>discharge</a:t>
            </a:r>
            <a:r>
              <a:rPr lang="ar-SA" sz="2000" dirty="0"/>
              <a:t> </a:t>
            </a:r>
          </a:p>
          <a:p>
            <a:pPr marL="0" indent="0" algn="just" rtl="0">
              <a:buNone/>
            </a:pPr>
            <a:r>
              <a:rPr lang="ar-SA" sz="2000" b="1" dirty="0"/>
              <a:t>☆</a:t>
            </a:r>
            <a:r>
              <a:rPr lang="ar-SA" sz="2000" b="1" dirty="0" err="1"/>
              <a:t>Base</a:t>
            </a:r>
            <a:r>
              <a:rPr lang="ar-SA" sz="2000" b="1" dirty="0"/>
              <a:t> </a:t>
            </a:r>
            <a:r>
              <a:rPr lang="ar-SA" sz="2000" dirty="0"/>
              <a:t>:</a:t>
            </a:r>
            <a:r>
              <a:rPr lang="ar-SA" sz="2000" dirty="0" err="1"/>
              <a:t>what</a:t>
            </a:r>
            <a:r>
              <a:rPr lang="ar-SA" sz="2000" dirty="0"/>
              <a:t> </a:t>
            </a:r>
            <a:r>
              <a:rPr lang="ar-SA" sz="2000" dirty="0" err="1"/>
              <a:t>you</a:t>
            </a:r>
            <a:r>
              <a:rPr lang="ar-SA" sz="2000" dirty="0"/>
              <a:t> </a:t>
            </a:r>
            <a:r>
              <a:rPr lang="ar-SA" sz="2000" dirty="0" err="1"/>
              <a:t>palpate</a:t>
            </a:r>
            <a:endParaRPr lang="ar-SA" sz="2000" dirty="0"/>
          </a:p>
          <a:p>
            <a:pPr marL="0" indent="0" algn="just" rtl="0">
              <a:buNone/>
            </a:pPr>
            <a:r>
              <a:rPr lang="ar-SA" sz="2000" b="1" u="sng" dirty="0" err="1">
                <a:solidFill>
                  <a:srgbClr val="C00000"/>
                </a:solidFill>
              </a:rPr>
              <a:t>Bad</a:t>
            </a:r>
            <a:r>
              <a:rPr lang="ar-SA" sz="2000" b="1" u="sng" dirty="0">
                <a:solidFill>
                  <a:srgbClr val="C00000"/>
                </a:solidFill>
              </a:rPr>
              <a:t> </a:t>
            </a:r>
            <a:r>
              <a:rPr lang="ar-SA" sz="2000" b="1" u="sng" dirty="0" err="1">
                <a:solidFill>
                  <a:srgbClr val="C00000"/>
                </a:solidFill>
              </a:rPr>
              <a:t>smell</a:t>
            </a:r>
            <a:r>
              <a:rPr lang="ar-SA" sz="2000" b="1" u="sng" dirty="0">
                <a:solidFill>
                  <a:srgbClr val="C00000"/>
                </a:solidFill>
              </a:rPr>
              <a:t> </a:t>
            </a:r>
            <a:r>
              <a:rPr lang="ar-SA" sz="2000" b="1" u="sng" dirty="0" err="1">
                <a:solidFill>
                  <a:srgbClr val="C00000"/>
                </a:solidFill>
              </a:rPr>
              <a:t>is</a:t>
            </a:r>
            <a:r>
              <a:rPr lang="ar-SA" sz="2000" b="1" u="sng" dirty="0">
                <a:solidFill>
                  <a:srgbClr val="C00000"/>
                </a:solidFill>
              </a:rPr>
              <a:t> </a:t>
            </a:r>
            <a:r>
              <a:rPr lang="ar-SA" sz="2000" b="1" u="sng" dirty="0" err="1">
                <a:solidFill>
                  <a:srgbClr val="C00000"/>
                </a:solidFill>
              </a:rPr>
              <a:t>an</a:t>
            </a:r>
            <a:r>
              <a:rPr lang="ar-SA" sz="2000" b="1" u="sng" dirty="0">
                <a:solidFill>
                  <a:srgbClr val="C00000"/>
                </a:solidFill>
              </a:rPr>
              <a:t> </a:t>
            </a:r>
            <a:r>
              <a:rPr lang="ar-SA" sz="2000" b="1" u="sng" dirty="0" err="1">
                <a:solidFill>
                  <a:srgbClr val="C00000"/>
                </a:solidFill>
              </a:rPr>
              <a:t>indication</a:t>
            </a:r>
            <a:r>
              <a:rPr lang="ar-SA" sz="2000" b="1" u="sng" dirty="0">
                <a:solidFill>
                  <a:srgbClr val="C00000"/>
                </a:solidFill>
              </a:rPr>
              <a:t> </a:t>
            </a:r>
            <a:r>
              <a:rPr lang="ar-SA" sz="2000" b="1" u="sng" dirty="0" err="1">
                <a:solidFill>
                  <a:srgbClr val="C00000"/>
                </a:solidFill>
              </a:rPr>
              <a:t>of</a:t>
            </a:r>
            <a:r>
              <a:rPr lang="ar-SA" sz="2000" b="1" u="sng" dirty="0">
                <a:solidFill>
                  <a:srgbClr val="C00000"/>
                </a:solidFill>
              </a:rPr>
              <a:t> </a:t>
            </a:r>
            <a:r>
              <a:rPr lang="ar-SA" sz="2000" b="1" u="sng" dirty="0" err="1">
                <a:solidFill>
                  <a:srgbClr val="C00000"/>
                </a:solidFill>
              </a:rPr>
              <a:t>infection</a:t>
            </a:r>
            <a:endParaRPr lang="ar-AE" sz="2000" b="1" u="sng" dirty="0">
              <a:solidFill>
                <a:srgbClr val="C00000"/>
              </a:solidFill>
            </a:endParaRPr>
          </a:p>
        </p:txBody>
      </p:sp>
      <p:sp>
        <p:nvSpPr>
          <p:cNvPr id="34" name="Rectangle 33">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D9ADA7EF-F9BC-FE4F-A201-9C50912F4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789" y="2034145"/>
            <a:ext cx="4782312" cy="2797652"/>
          </a:xfrm>
          <a:prstGeom prst="rect">
            <a:avLst/>
          </a:prstGeom>
        </p:spPr>
      </p:pic>
    </p:spTree>
    <p:extLst>
      <p:ext uri="{BB962C8B-B14F-4D97-AF65-F5344CB8AC3E}">
        <p14:creationId xmlns:p14="http://schemas.microsoft.com/office/powerpoint/2010/main" val="417846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FA7298-D810-194C-914E-432DE6FD00AD}"/>
              </a:ext>
            </a:extLst>
          </p:cNvPr>
          <p:cNvSpPr>
            <a:spLocks noGrp="1"/>
          </p:cNvSpPr>
          <p:nvPr>
            <p:ph type="title"/>
          </p:nvPr>
        </p:nvSpPr>
        <p:spPr>
          <a:xfrm>
            <a:off x="804671" y="964692"/>
            <a:ext cx="5928637" cy="1188720"/>
          </a:xfrm>
        </p:spPr>
        <p:txBody>
          <a:bodyPr>
            <a:normAutofit/>
          </a:bodyPr>
          <a:lstStyle/>
          <a:p>
            <a:pPr rtl="0"/>
            <a:r>
              <a:rPr lang="ar-SA" b="1" u="sng"/>
              <a:t>Palpation</a:t>
            </a:r>
            <a:endParaRPr lang="ar-AE" b="1" u="sng"/>
          </a:p>
        </p:txBody>
      </p:sp>
      <p:sp>
        <p:nvSpPr>
          <p:cNvPr id="3" name="عنصر نائب للمحتوى 2">
            <a:extLst>
              <a:ext uri="{FF2B5EF4-FFF2-40B4-BE49-F238E27FC236}">
                <a16:creationId xmlns:a16="http://schemas.microsoft.com/office/drawing/2014/main" id="{DA922F3A-B438-8E42-A711-7F18E7560707}"/>
              </a:ext>
            </a:extLst>
          </p:cNvPr>
          <p:cNvSpPr>
            <a:spLocks noGrp="1"/>
          </p:cNvSpPr>
          <p:nvPr>
            <p:ph idx="1"/>
          </p:nvPr>
        </p:nvSpPr>
        <p:spPr>
          <a:xfrm>
            <a:off x="472611" y="2638044"/>
            <a:ext cx="6257373" cy="3629192"/>
          </a:xfrm>
        </p:spPr>
        <p:txBody>
          <a:bodyPr>
            <a:normAutofit/>
          </a:bodyPr>
          <a:lstStyle/>
          <a:p>
            <a:pPr algn="just" rtl="0">
              <a:lnSpc>
                <a:spcPct val="90000"/>
              </a:lnSpc>
            </a:pPr>
            <a:r>
              <a:rPr lang="ar-SA" sz="2400" dirty="0" err="1"/>
              <a:t>Temperature</a:t>
            </a:r>
            <a:r>
              <a:rPr lang="ar-SA" sz="2400" dirty="0"/>
              <a:t> :</a:t>
            </a:r>
            <a:r>
              <a:rPr lang="ar-SA" sz="2400" dirty="0" err="1"/>
              <a:t>cold</a:t>
            </a:r>
            <a:r>
              <a:rPr lang="ar-SA" sz="2400" dirty="0"/>
              <a:t> /</a:t>
            </a:r>
            <a:r>
              <a:rPr lang="ar-SA" sz="2400" dirty="0" err="1"/>
              <a:t>warm</a:t>
            </a:r>
            <a:endParaRPr lang="ar-SA" sz="2400" dirty="0"/>
          </a:p>
          <a:p>
            <a:pPr algn="just" rtl="0">
              <a:lnSpc>
                <a:spcPct val="90000"/>
              </a:lnSpc>
            </a:pPr>
            <a:r>
              <a:rPr lang="ar-SA" sz="2400" dirty="0" err="1"/>
              <a:t>Tenderness</a:t>
            </a:r>
            <a:r>
              <a:rPr lang="ar-SA" sz="2400" dirty="0"/>
              <a:t> </a:t>
            </a:r>
            <a:r>
              <a:rPr lang="ar-SA" sz="2400" dirty="0" err="1"/>
              <a:t>of</a:t>
            </a:r>
            <a:r>
              <a:rPr lang="ar-SA" sz="2400" dirty="0"/>
              <a:t> </a:t>
            </a:r>
            <a:r>
              <a:rPr lang="ar-SA" sz="2400" dirty="0" err="1"/>
              <a:t>ulcer</a:t>
            </a:r>
            <a:r>
              <a:rPr lang="ar-SA" sz="2400" dirty="0"/>
              <a:t> </a:t>
            </a:r>
            <a:r>
              <a:rPr lang="ar-SA" sz="2400" dirty="0" err="1"/>
              <a:t>and</a:t>
            </a:r>
            <a:r>
              <a:rPr lang="ar-SA" sz="2400" dirty="0"/>
              <a:t> </a:t>
            </a:r>
            <a:r>
              <a:rPr lang="ar-SA" sz="2400" dirty="0" err="1"/>
              <a:t>th</a:t>
            </a:r>
            <a:r>
              <a:rPr lang="en-US" sz="2400" dirty="0"/>
              <a:t>e </a:t>
            </a:r>
            <a:r>
              <a:rPr lang="ar-SA" sz="2400" dirty="0" err="1"/>
              <a:t>surrounding</a:t>
            </a:r>
            <a:r>
              <a:rPr lang="ar-SA" sz="2400" dirty="0"/>
              <a:t> </a:t>
            </a:r>
            <a:r>
              <a:rPr lang="ar-SA" sz="2400" dirty="0" err="1"/>
              <a:t>skin</a:t>
            </a:r>
            <a:endParaRPr lang="ar-SA" sz="2400" dirty="0"/>
          </a:p>
          <a:p>
            <a:pPr algn="just" rtl="0">
              <a:lnSpc>
                <a:spcPct val="90000"/>
              </a:lnSpc>
            </a:pPr>
            <a:r>
              <a:rPr lang="ar-SA" sz="2400" dirty="0" err="1"/>
              <a:t>Edema</a:t>
            </a:r>
            <a:r>
              <a:rPr lang="ar-SA" sz="2400" dirty="0"/>
              <a:t> </a:t>
            </a:r>
          </a:p>
          <a:p>
            <a:pPr algn="just" rtl="0">
              <a:lnSpc>
                <a:spcPct val="90000"/>
              </a:lnSpc>
            </a:pPr>
            <a:r>
              <a:rPr lang="ar-SA" sz="2400" dirty="0" err="1"/>
              <a:t>Base</a:t>
            </a:r>
            <a:r>
              <a:rPr lang="ar-SA" sz="2400" dirty="0"/>
              <a:t> </a:t>
            </a:r>
            <a:r>
              <a:rPr lang="ar-SA" sz="2400" dirty="0" err="1"/>
              <a:t>of</a:t>
            </a:r>
            <a:r>
              <a:rPr lang="ar-SA" sz="2400" dirty="0"/>
              <a:t> </a:t>
            </a:r>
            <a:r>
              <a:rPr lang="ar-SA" sz="2400" dirty="0" err="1"/>
              <a:t>ulcer</a:t>
            </a:r>
            <a:r>
              <a:rPr lang="ar-SA" sz="2400" dirty="0"/>
              <a:t> </a:t>
            </a:r>
            <a:r>
              <a:rPr lang="en-US" sz="2400" dirty="0"/>
              <a:t>(</a:t>
            </a:r>
            <a:r>
              <a:rPr lang="ar-SA" sz="2400" dirty="0" err="1"/>
              <a:t>squeezing</a:t>
            </a:r>
            <a:r>
              <a:rPr lang="en-US" sz="2400" dirty="0"/>
              <a:t> )</a:t>
            </a:r>
            <a:endParaRPr lang="ar-SA" sz="2400" dirty="0"/>
          </a:p>
          <a:p>
            <a:pPr marL="514350" indent="-514350" algn="just" rtl="0">
              <a:lnSpc>
                <a:spcPct val="90000"/>
              </a:lnSpc>
              <a:buFont typeface="+mj-lt"/>
              <a:buAutoNum type="arabicPeriod"/>
            </a:pPr>
            <a:r>
              <a:rPr lang="ar-SA" sz="2400" dirty="0" err="1"/>
              <a:t>Pus</a:t>
            </a:r>
            <a:r>
              <a:rPr lang="ar-SA" sz="2400" dirty="0"/>
              <a:t> </a:t>
            </a:r>
            <a:r>
              <a:rPr lang="ar-SA" sz="2400" dirty="0" err="1"/>
              <a:t>oozing</a:t>
            </a:r>
            <a:r>
              <a:rPr lang="ar-SA" sz="2400" dirty="0"/>
              <a:t> </a:t>
            </a:r>
          </a:p>
          <a:p>
            <a:pPr marL="514350" indent="-514350" algn="just" rtl="0">
              <a:lnSpc>
                <a:spcPct val="90000"/>
              </a:lnSpc>
              <a:buFont typeface="+mj-lt"/>
              <a:buAutoNum type="arabicPeriod"/>
            </a:pPr>
            <a:r>
              <a:rPr lang="ar-SA" sz="2400" dirty="0" err="1"/>
              <a:t>Contact</a:t>
            </a:r>
            <a:r>
              <a:rPr lang="ar-SA" sz="2400" dirty="0"/>
              <a:t> </a:t>
            </a:r>
            <a:r>
              <a:rPr lang="ar-SA" sz="2400" dirty="0" err="1"/>
              <a:t>bleeding</a:t>
            </a:r>
            <a:endParaRPr lang="ar-SA" sz="2400" dirty="0"/>
          </a:p>
          <a:p>
            <a:pPr marL="514350" indent="-514350" algn="just" rtl="0">
              <a:lnSpc>
                <a:spcPct val="90000"/>
              </a:lnSpc>
              <a:buFont typeface="+mj-lt"/>
              <a:buAutoNum type="arabicPeriod"/>
            </a:pPr>
            <a:r>
              <a:rPr lang="ar-SA" sz="2400" dirty="0" err="1"/>
              <a:t>Indurated</a:t>
            </a:r>
            <a:r>
              <a:rPr lang="ar-SA" sz="2400" dirty="0"/>
              <a:t> ,</a:t>
            </a:r>
            <a:r>
              <a:rPr lang="ar-SA" sz="2400" dirty="0" err="1"/>
              <a:t>fluctuate,fixation</a:t>
            </a:r>
            <a:r>
              <a:rPr lang="ar-SA" sz="2400" dirty="0"/>
              <a:t>(</a:t>
            </a:r>
            <a:r>
              <a:rPr lang="ar-SA" sz="2400" dirty="0" err="1"/>
              <a:t>mobilit</a:t>
            </a:r>
            <a:r>
              <a:rPr lang="en-US" sz="2400" dirty="0"/>
              <a:t>y)</a:t>
            </a:r>
            <a:endParaRPr lang="ar-AE" sz="2400" dirty="0"/>
          </a:p>
        </p:txBody>
      </p:sp>
      <p:pic>
        <p:nvPicPr>
          <p:cNvPr id="4" name="صورة 4">
            <a:extLst>
              <a:ext uri="{FF2B5EF4-FFF2-40B4-BE49-F238E27FC236}">
                <a16:creationId xmlns:a16="http://schemas.microsoft.com/office/drawing/2014/main" id="{BD2E356D-20DC-9942-82D6-7A716DE6922F}"/>
              </a:ext>
            </a:extLst>
          </p:cNvPr>
          <p:cNvPicPr>
            <a:picLocks noChangeAspect="1"/>
          </p:cNvPicPr>
          <p:nvPr/>
        </p:nvPicPr>
        <p:blipFill rotWithShape="1">
          <a:blip r:embed="rId2">
            <a:extLst>
              <a:ext uri="{28A0092B-C50C-407E-A947-70E740481C1C}">
                <a14:useLocalDpi xmlns:a14="http://schemas.microsoft.com/office/drawing/2010/main" val="0"/>
              </a:ext>
            </a:extLst>
          </a:blip>
          <a:srcRect r="2" b="4522"/>
          <a:stretch/>
        </p:blipFill>
        <p:spPr>
          <a:xfrm>
            <a:off x="7537979" y="-1"/>
            <a:ext cx="4654296" cy="3410712"/>
          </a:xfrm>
          <a:prstGeom prst="rect">
            <a:avLst/>
          </a:prstGeom>
        </p:spPr>
      </p:pic>
      <p:pic>
        <p:nvPicPr>
          <p:cNvPr id="5" name="صورة 5">
            <a:extLst>
              <a:ext uri="{FF2B5EF4-FFF2-40B4-BE49-F238E27FC236}">
                <a16:creationId xmlns:a16="http://schemas.microsoft.com/office/drawing/2014/main" id="{50BCA709-C119-CD4A-9287-5D2386559D77}"/>
              </a:ext>
            </a:extLst>
          </p:cNvPr>
          <p:cNvPicPr>
            <a:picLocks noChangeAspect="1"/>
          </p:cNvPicPr>
          <p:nvPr/>
        </p:nvPicPr>
        <p:blipFill rotWithShape="1">
          <a:blip r:embed="rId3">
            <a:extLst>
              <a:ext uri="{28A0092B-C50C-407E-A947-70E740481C1C}">
                <a14:useLocalDpi xmlns:a14="http://schemas.microsoft.com/office/drawing/2010/main" val="0"/>
              </a:ext>
            </a:extLst>
          </a:blip>
          <a:srcRect t="13135" r="-3" b="20540"/>
          <a:stretch/>
        </p:blipFill>
        <p:spPr>
          <a:xfrm>
            <a:off x="7537980" y="3447288"/>
            <a:ext cx="4654020" cy="3410712"/>
          </a:xfrm>
          <a:prstGeom prst="rect">
            <a:avLst/>
          </a:prstGeom>
        </p:spPr>
      </p:pic>
    </p:spTree>
    <p:extLst>
      <p:ext uri="{BB962C8B-B14F-4D97-AF65-F5344CB8AC3E}">
        <p14:creationId xmlns:p14="http://schemas.microsoft.com/office/powerpoint/2010/main" val="221270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7ACCD8-B07F-C747-9BD1-83A616EDC8E7}"/>
              </a:ext>
            </a:extLst>
          </p:cNvPr>
          <p:cNvSpPr>
            <a:spLocks noGrp="1"/>
          </p:cNvSpPr>
          <p:nvPr>
            <p:ph type="title"/>
          </p:nvPr>
        </p:nvSpPr>
        <p:spPr>
          <a:xfrm>
            <a:off x="5138928" y="964692"/>
            <a:ext cx="6092952" cy="1188720"/>
          </a:xfrm>
        </p:spPr>
        <p:txBody>
          <a:bodyPr>
            <a:normAutofit/>
          </a:bodyPr>
          <a:lstStyle/>
          <a:p>
            <a:pPr rtl="0"/>
            <a:r>
              <a:rPr lang="ar-SA" sz="2600" b="1" u="sng"/>
              <a:t>Vascular examination</a:t>
            </a:r>
            <a:r>
              <a:rPr lang="ar-SA" sz="2600" b="1"/>
              <a:t> </a:t>
            </a:r>
            <a:endParaRPr lang="ar-AE" sz="2600" b="1"/>
          </a:p>
        </p:txBody>
      </p:sp>
      <p:sp>
        <p:nvSpPr>
          <p:cNvPr id="3" name="عنصر نائب للمحتوى 2">
            <a:extLst>
              <a:ext uri="{FF2B5EF4-FFF2-40B4-BE49-F238E27FC236}">
                <a16:creationId xmlns:a16="http://schemas.microsoft.com/office/drawing/2014/main" id="{A88F1A8C-4AB8-5A4B-A4CB-83BFA1137640}"/>
              </a:ext>
            </a:extLst>
          </p:cNvPr>
          <p:cNvSpPr>
            <a:spLocks noGrp="1"/>
          </p:cNvSpPr>
          <p:nvPr>
            <p:ph idx="1"/>
          </p:nvPr>
        </p:nvSpPr>
        <p:spPr>
          <a:xfrm>
            <a:off x="960121" y="964692"/>
            <a:ext cx="3707652" cy="4775335"/>
          </a:xfrm>
        </p:spPr>
        <p:txBody>
          <a:bodyPr>
            <a:normAutofit/>
          </a:bodyPr>
          <a:lstStyle/>
          <a:p>
            <a:pPr algn="l" rtl="0"/>
            <a:r>
              <a:rPr lang="ar-SA" sz="2000" b="1" dirty="0" err="1"/>
              <a:t>Capillary</a:t>
            </a:r>
            <a:r>
              <a:rPr lang="ar-SA" sz="2000" b="1" dirty="0"/>
              <a:t> </a:t>
            </a:r>
            <a:r>
              <a:rPr lang="ar-SA" sz="2000" b="1" dirty="0" err="1"/>
              <a:t>re-filling</a:t>
            </a:r>
            <a:r>
              <a:rPr lang="ar-SA" sz="2000" b="1" dirty="0"/>
              <a:t> </a:t>
            </a:r>
            <a:r>
              <a:rPr lang="ar-SA" sz="2000" b="1" dirty="0" err="1"/>
              <a:t>time</a:t>
            </a:r>
            <a:r>
              <a:rPr lang="ar-SA" sz="2000" b="1" dirty="0"/>
              <a:t> </a:t>
            </a:r>
            <a:endParaRPr lang="ar-SA" sz="2000" dirty="0"/>
          </a:p>
          <a:p>
            <a:pPr marL="0" indent="0" algn="l" rtl="0">
              <a:buNone/>
            </a:pPr>
            <a:r>
              <a:rPr lang="ar-SA" sz="2000" b="1" dirty="0"/>
              <a:t>*</a:t>
            </a:r>
            <a:r>
              <a:rPr lang="ar-SA" sz="2000" dirty="0" err="1">
                <a:solidFill>
                  <a:srgbClr val="C00000"/>
                </a:solidFill>
              </a:rPr>
              <a:t>Normal</a:t>
            </a:r>
            <a:r>
              <a:rPr lang="ar-SA" sz="2000" dirty="0">
                <a:solidFill>
                  <a:srgbClr val="C00000"/>
                </a:solidFill>
              </a:rPr>
              <a:t> &lt;</a:t>
            </a:r>
            <a:r>
              <a:rPr lang="en-US" sz="2000" dirty="0">
                <a:solidFill>
                  <a:srgbClr val="C00000"/>
                </a:solidFill>
              </a:rPr>
              <a:t>2</a:t>
            </a:r>
            <a:r>
              <a:rPr lang="ar-SA" sz="2000" dirty="0">
                <a:solidFill>
                  <a:srgbClr val="C00000"/>
                </a:solidFill>
              </a:rPr>
              <a:t> </a:t>
            </a:r>
            <a:r>
              <a:rPr lang="ar-SA" sz="2000" dirty="0" err="1">
                <a:solidFill>
                  <a:srgbClr val="C00000"/>
                </a:solidFill>
              </a:rPr>
              <a:t>seconds</a:t>
            </a:r>
            <a:endParaRPr lang="ar-SA" sz="2000" b="1" dirty="0">
              <a:solidFill>
                <a:srgbClr val="C00000"/>
              </a:solidFill>
            </a:endParaRPr>
          </a:p>
          <a:p>
            <a:pPr algn="just" rtl="0"/>
            <a:r>
              <a:rPr lang="af-ZA" sz="2000" b="1" dirty="0"/>
              <a:t>P</a:t>
            </a:r>
            <a:r>
              <a:rPr lang="ar-SA" sz="2000" b="1" dirty="0" err="1"/>
              <a:t>alpation</a:t>
            </a:r>
            <a:r>
              <a:rPr lang="ar-SA" sz="2000" b="1" dirty="0"/>
              <a:t> </a:t>
            </a:r>
            <a:r>
              <a:rPr lang="ar-SA" sz="2000" b="1" dirty="0" err="1"/>
              <a:t>of</a:t>
            </a:r>
            <a:r>
              <a:rPr lang="ar-SA" sz="2000" b="1" dirty="0"/>
              <a:t> </a:t>
            </a:r>
            <a:r>
              <a:rPr lang="ar-SA" sz="2000" b="1" dirty="0" err="1"/>
              <a:t>pulses</a:t>
            </a:r>
            <a:r>
              <a:rPr lang="ar-SA" sz="2000" b="1" dirty="0"/>
              <a:t> </a:t>
            </a:r>
          </a:p>
          <a:p>
            <a:pPr marL="514350" indent="-514350" algn="l" rtl="0">
              <a:buFont typeface="+mj-lt"/>
              <a:buAutoNum type="arabicPeriod"/>
            </a:pPr>
            <a:r>
              <a:rPr lang="ar-SA" sz="2000" dirty="0" err="1"/>
              <a:t>Dorsalis</a:t>
            </a:r>
            <a:r>
              <a:rPr lang="ar-SA" sz="2000" dirty="0"/>
              <a:t> </a:t>
            </a:r>
            <a:r>
              <a:rPr lang="ar-SA" sz="2000" dirty="0" err="1"/>
              <a:t>pedis</a:t>
            </a:r>
            <a:r>
              <a:rPr lang="ar-SA" sz="2000" dirty="0"/>
              <a:t> </a:t>
            </a:r>
          </a:p>
          <a:p>
            <a:pPr marL="514350" indent="-514350" algn="l" rtl="0">
              <a:buFont typeface="+mj-lt"/>
              <a:buAutoNum type="arabicPeriod"/>
            </a:pPr>
            <a:r>
              <a:rPr lang="ar-SA" sz="2000" dirty="0" err="1"/>
              <a:t>Posterior</a:t>
            </a:r>
            <a:r>
              <a:rPr lang="ar-SA" sz="2000" dirty="0"/>
              <a:t> </a:t>
            </a:r>
            <a:r>
              <a:rPr lang="ar-SA" sz="2000" dirty="0" err="1"/>
              <a:t>tibial</a:t>
            </a:r>
            <a:endParaRPr lang="ar-SA" sz="2000" dirty="0"/>
          </a:p>
          <a:p>
            <a:pPr marL="514350" indent="-514350" algn="l" rtl="0">
              <a:buFont typeface="+mj-lt"/>
              <a:buAutoNum type="arabicPeriod"/>
            </a:pPr>
            <a:r>
              <a:rPr lang="af-ZA" sz="2000" dirty="0"/>
              <a:t>P</a:t>
            </a:r>
            <a:r>
              <a:rPr lang="ar-SA" sz="2000" dirty="0" err="1"/>
              <a:t>opliteal</a:t>
            </a:r>
            <a:endParaRPr lang="ar-SA" sz="2000" dirty="0"/>
          </a:p>
          <a:p>
            <a:pPr marL="514350" indent="-514350" algn="l" rtl="0">
              <a:buFont typeface="+mj-lt"/>
              <a:buAutoNum type="arabicPeriod"/>
            </a:pPr>
            <a:r>
              <a:rPr lang="af-ZA" sz="2000" dirty="0"/>
              <a:t>F</a:t>
            </a:r>
            <a:r>
              <a:rPr lang="ar-SA" sz="2000" dirty="0" err="1"/>
              <a:t>emoral</a:t>
            </a:r>
            <a:endParaRPr lang="ar-SA" sz="2000" dirty="0"/>
          </a:p>
          <a:p>
            <a:pPr algn="l" rtl="0"/>
            <a:r>
              <a:rPr lang="ar-SA" sz="2000" b="1" dirty="0" err="1"/>
              <a:t>Changes</a:t>
            </a:r>
            <a:r>
              <a:rPr lang="ar-SA" sz="2000" b="1" dirty="0"/>
              <a:t> </a:t>
            </a:r>
            <a:r>
              <a:rPr lang="ar-SA" sz="2000" b="1" dirty="0" err="1"/>
              <a:t>of</a:t>
            </a:r>
            <a:r>
              <a:rPr lang="ar-SA" sz="2000" b="1" dirty="0"/>
              <a:t>  </a:t>
            </a:r>
            <a:r>
              <a:rPr lang="ar-SA" sz="2000" b="1" dirty="0" err="1"/>
              <a:t>ischemia</a:t>
            </a:r>
            <a:r>
              <a:rPr lang="en-US" sz="2000" b="1" dirty="0"/>
              <a:t> : </a:t>
            </a:r>
          </a:p>
          <a:p>
            <a:pPr algn="l" rtl="0"/>
            <a:r>
              <a:rPr lang="en-US" sz="2000" dirty="0"/>
              <a:t>skin atrophy , </a:t>
            </a:r>
            <a:r>
              <a:rPr lang="ar-SA" sz="2000" dirty="0" err="1"/>
              <a:t>nail</a:t>
            </a:r>
            <a:r>
              <a:rPr lang="en-US" sz="2000" dirty="0"/>
              <a:t> atrophy ,Decreased pedal hair , Abnormal wrinkling</a:t>
            </a:r>
            <a:endParaRPr lang="ar-SA" sz="2000" dirty="0"/>
          </a:p>
        </p:txBody>
      </p:sp>
      <p:pic>
        <p:nvPicPr>
          <p:cNvPr id="5" name="صورة 5" descr="صورة تحتوي على نص, قفاز, مستحضرات التجميل&#10;&#10;تم إنشاء الوصف تلقائياً">
            <a:extLst>
              <a:ext uri="{FF2B5EF4-FFF2-40B4-BE49-F238E27FC236}">
                <a16:creationId xmlns:a16="http://schemas.microsoft.com/office/drawing/2014/main" id="{F9D077CA-DC5F-1A41-8ECB-9821102FAED8}"/>
              </a:ext>
            </a:extLst>
          </p:cNvPr>
          <p:cNvPicPr>
            <a:picLocks noChangeAspect="1"/>
          </p:cNvPicPr>
          <p:nvPr/>
        </p:nvPicPr>
        <p:blipFill rotWithShape="1">
          <a:blip r:embed="rId2">
            <a:extLst>
              <a:ext uri="{28A0092B-C50C-407E-A947-70E740481C1C}">
                <a14:useLocalDpi xmlns:a14="http://schemas.microsoft.com/office/drawing/2010/main" val="0"/>
              </a:ext>
            </a:extLst>
          </a:blip>
          <a:srcRect l="12131" r="39537" b="5"/>
          <a:stretch/>
        </p:blipFill>
        <p:spPr>
          <a:xfrm>
            <a:off x="5203583" y="2823639"/>
            <a:ext cx="1902187" cy="2567894"/>
          </a:xfrm>
          <a:prstGeom prst="rect">
            <a:avLst/>
          </a:prstGeom>
          <a:ln w="31750" cap="sq">
            <a:solidFill>
              <a:srgbClr val="FFFFFF"/>
            </a:solidFill>
            <a:miter lim="800000"/>
          </a:ln>
        </p:spPr>
      </p:pic>
      <p:pic>
        <p:nvPicPr>
          <p:cNvPr id="4" name="صورة 4">
            <a:extLst>
              <a:ext uri="{FF2B5EF4-FFF2-40B4-BE49-F238E27FC236}">
                <a16:creationId xmlns:a16="http://schemas.microsoft.com/office/drawing/2014/main" id="{CBA21652-A7A5-3D4C-B3D7-A083323CDD15}"/>
              </a:ext>
            </a:extLst>
          </p:cNvPr>
          <p:cNvPicPr>
            <a:picLocks noChangeAspect="1"/>
          </p:cNvPicPr>
          <p:nvPr/>
        </p:nvPicPr>
        <p:blipFill rotWithShape="1">
          <a:blip r:embed="rId3">
            <a:extLst>
              <a:ext uri="{28A0092B-C50C-407E-A947-70E740481C1C}">
                <a14:useLocalDpi xmlns:a14="http://schemas.microsoft.com/office/drawing/2010/main" val="0"/>
              </a:ext>
            </a:extLst>
          </a:blip>
          <a:srcRect l="33749" r="18679" b="1"/>
          <a:stretch/>
        </p:blipFill>
        <p:spPr>
          <a:xfrm>
            <a:off x="7266637" y="2831468"/>
            <a:ext cx="1902187" cy="2552236"/>
          </a:xfrm>
          <a:prstGeom prst="rect">
            <a:avLst/>
          </a:prstGeom>
          <a:ln w="31750" cap="sq">
            <a:solidFill>
              <a:srgbClr val="FFFFFF"/>
            </a:solidFill>
            <a:miter lim="800000"/>
          </a:ln>
        </p:spPr>
      </p:pic>
      <p:pic>
        <p:nvPicPr>
          <p:cNvPr id="6" name="صورة 6" descr="صورة تحتوي على نص, داخلي&#10;&#10;تم إنشاء الوصف تلقائياً">
            <a:extLst>
              <a:ext uri="{FF2B5EF4-FFF2-40B4-BE49-F238E27FC236}">
                <a16:creationId xmlns:a16="http://schemas.microsoft.com/office/drawing/2014/main" id="{D8F0681C-FD45-F747-9A26-C8A3E32D5B4A}"/>
              </a:ext>
            </a:extLst>
          </p:cNvPr>
          <p:cNvPicPr>
            <a:picLocks noChangeAspect="1"/>
          </p:cNvPicPr>
          <p:nvPr/>
        </p:nvPicPr>
        <p:blipFill rotWithShape="1">
          <a:blip r:embed="rId4">
            <a:extLst>
              <a:ext uri="{28A0092B-C50C-407E-A947-70E740481C1C}">
                <a14:useLocalDpi xmlns:a14="http://schemas.microsoft.com/office/drawing/2010/main" val="0"/>
              </a:ext>
            </a:extLst>
          </a:blip>
          <a:srcRect l="16246" r="-1" b="-1"/>
          <a:stretch/>
        </p:blipFill>
        <p:spPr>
          <a:xfrm>
            <a:off x="9329691" y="2818627"/>
            <a:ext cx="1902187" cy="2552236"/>
          </a:xfrm>
          <a:prstGeom prst="rect">
            <a:avLst/>
          </a:prstGeom>
          <a:ln w="31750" cap="sq">
            <a:solidFill>
              <a:srgbClr val="FFFFFF"/>
            </a:solidFill>
            <a:miter lim="800000"/>
          </a:ln>
        </p:spPr>
      </p:pic>
    </p:spTree>
    <p:extLst>
      <p:ext uri="{BB962C8B-B14F-4D97-AF65-F5344CB8AC3E}">
        <p14:creationId xmlns:p14="http://schemas.microsoft.com/office/powerpoint/2010/main" val="133263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0398C99-B280-114C-B35F-EA594784E923}"/>
              </a:ext>
            </a:extLst>
          </p:cNvPr>
          <p:cNvSpPr>
            <a:spLocks noGrp="1"/>
          </p:cNvSpPr>
          <p:nvPr>
            <p:ph idx="1"/>
          </p:nvPr>
        </p:nvSpPr>
        <p:spPr>
          <a:xfrm>
            <a:off x="960120" y="2475145"/>
            <a:ext cx="7437536" cy="3409259"/>
          </a:xfrm>
        </p:spPr>
        <p:txBody>
          <a:bodyPr>
            <a:normAutofit/>
          </a:bodyPr>
          <a:lstStyle/>
          <a:p>
            <a:pPr marL="0" indent="0" algn="just" rtl="0">
              <a:buNone/>
            </a:pPr>
            <a:r>
              <a:rPr lang="ar-SA" sz="2400" b="1" u="sng" dirty="0" err="1"/>
              <a:t>Neurological</a:t>
            </a:r>
            <a:r>
              <a:rPr lang="ar-SA" sz="2400" b="1" u="sng" dirty="0"/>
              <a:t> </a:t>
            </a:r>
            <a:r>
              <a:rPr lang="ar-SA" sz="2400" b="1" u="sng" dirty="0" err="1"/>
              <a:t>examination</a:t>
            </a:r>
            <a:r>
              <a:rPr lang="ar-SA" u="sng" dirty="0"/>
              <a:t>:</a:t>
            </a:r>
          </a:p>
          <a:p>
            <a:pPr marL="0" indent="0" algn="just" rtl="0">
              <a:buNone/>
            </a:pPr>
            <a:r>
              <a:rPr lang="ar-SA" sz="2000" b="1" dirty="0" err="1">
                <a:solidFill>
                  <a:srgbClr val="C00000"/>
                </a:solidFill>
              </a:rPr>
              <a:t>Sensory</a:t>
            </a:r>
            <a:r>
              <a:rPr lang="ar-SA" sz="2400" dirty="0"/>
              <a:t>:</a:t>
            </a:r>
          </a:p>
          <a:p>
            <a:pPr marL="514350" indent="-514350" algn="just" rtl="0">
              <a:buFont typeface="+mj-lt"/>
              <a:buAutoNum type="arabicPeriod"/>
            </a:pPr>
            <a:r>
              <a:rPr lang="ar-SA" dirty="0" err="1"/>
              <a:t>Vibration</a:t>
            </a:r>
            <a:r>
              <a:rPr lang="ar-SA" dirty="0"/>
              <a:t> </a:t>
            </a:r>
            <a:r>
              <a:rPr lang="ar-SA" dirty="0" err="1"/>
              <a:t>perception</a:t>
            </a:r>
            <a:r>
              <a:rPr lang="ar-SA" dirty="0"/>
              <a:t> :</a:t>
            </a:r>
            <a:r>
              <a:rPr lang="ar-SA" dirty="0" err="1"/>
              <a:t>Tuning</a:t>
            </a:r>
            <a:r>
              <a:rPr lang="ar-SA" dirty="0"/>
              <a:t> </a:t>
            </a:r>
            <a:r>
              <a:rPr lang="ar-SA" dirty="0" err="1"/>
              <a:t>fork</a:t>
            </a:r>
            <a:r>
              <a:rPr lang="ar-SA" dirty="0"/>
              <a:t> </a:t>
            </a:r>
            <a:r>
              <a:rPr lang="en-US" dirty="0"/>
              <a:t>128</a:t>
            </a:r>
            <a:r>
              <a:rPr lang="ar-SA" dirty="0"/>
              <a:t>HZ</a:t>
            </a:r>
          </a:p>
          <a:p>
            <a:pPr marL="514350" indent="-514350" algn="just" rtl="0">
              <a:buFont typeface="+mj-lt"/>
              <a:buAutoNum type="arabicPeriod"/>
            </a:pPr>
            <a:r>
              <a:rPr lang="ar-SA" dirty="0"/>
              <a:t> </a:t>
            </a:r>
            <a:r>
              <a:rPr lang="ar-SA" dirty="0" err="1"/>
              <a:t>Pressure</a:t>
            </a:r>
            <a:r>
              <a:rPr lang="ar-SA" dirty="0"/>
              <a:t> </a:t>
            </a:r>
            <a:r>
              <a:rPr lang="ar-SA" dirty="0" err="1"/>
              <a:t>and</a:t>
            </a:r>
            <a:r>
              <a:rPr lang="ar-SA" dirty="0"/>
              <a:t> </a:t>
            </a:r>
            <a:r>
              <a:rPr lang="ar-SA" dirty="0" err="1"/>
              <a:t>touch:Cotton</a:t>
            </a:r>
            <a:r>
              <a:rPr lang="ar-SA" dirty="0"/>
              <a:t> </a:t>
            </a:r>
            <a:r>
              <a:rPr lang="ar-SA" dirty="0" err="1"/>
              <a:t>wool</a:t>
            </a:r>
            <a:r>
              <a:rPr lang="ar-SA" dirty="0"/>
              <a:t>(</a:t>
            </a:r>
            <a:r>
              <a:rPr lang="ar-SA" dirty="0" err="1"/>
              <a:t>light</a:t>
            </a:r>
            <a:r>
              <a:rPr lang="ar-SA" dirty="0"/>
              <a:t>),</a:t>
            </a:r>
            <a:r>
              <a:rPr lang="ar-SA" dirty="0" err="1"/>
              <a:t>Simmes</a:t>
            </a:r>
            <a:r>
              <a:rPr lang="ar-SA" dirty="0"/>
              <a:t> </a:t>
            </a:r>
            <a:r>
              <a:rPr lang="ar-SA" dirty="0" err="1"/>
              <a:t>Weinstei</a:t>
            </a:r>
            <a:r>
              <a:rPr lang="en-US" dirty="0"/>
              <a:t>n</a:t>
            </a:r>
            <a:r>
              <a:rPr lang="ar-SA" dirty="0"/>
              <a:t> </a:t>
            </a:r>
            <a:r>
              <a:rPr lang="en-US" dirty="0"/>
              <a:t>10</a:t>
            </a:r>
            <a:r>
              <a:rPr lang="ar-SA" dirty="0" err="1"/>
              <a:t>gram</a:t>
            </a:r>
            <a:r>
              <a:rPr lang="ar-SA" dirty="0"/>
              <a:t> </a:t>
            </a:r>
            <a:r>
              <a:rPr lang="ar-SA" dirty="0" err="1"/>
              <a:t>monofilament</a:t>
            </a:r>
            <a:r>
              <a:rPr lang="ar-SA" dirty="0"/>
              <a:t>.</a:t>
            </a:r>
          </a:p>
          <a:p>
            <a:pPr marL="514350" indent="-514350" algn="just" rtl="0">
              <a:buFont typeface="+mj-lt"/>
              <a:buAutoNum type="arabicPeriod"/>
            </a:pPr>
            <a:r>
              <a:rPr lang="ar-SA" dirty="0" err="1"/>
              <a:t>Two</a:t>
            </a:r>
            <a:r>
              <a:rPr lang="ar-SA" dirty="0"/>
              <a:t> </a:t>
            </a:r>
            <a:r>
              <a:rPr lang="ar-SA" dirty="0" err="1"/>
              <a:t>point</a:t>
            </a:r>
            <a:r>
              <a:rPr lang="ar-SA" dirty="0"/>
              <a:t> </a:t>
            </a:r>
            <a:r>
              <a:rPr lang="ar-SA" dirty="0" err="1"/>
              <a:t>discrimination</a:t>
            </a:r>
            <a:r>
              <a:rPr lang="ar-SA" dirty="0"/>
              <a:t> </a:t>
            </a:r>
          </a:p>
          <a:p>
            <a:pPr marL="514350" indent="-514350" algn="just" rtl="0">
              <a:buFont typeface="+mj-lt"/>
              <a:buAutoNum type="arabicPeriod"/>
            </a:pPr>
            <a:r>
              <a:rPr lang="ar-SA" dirty="0" err="1"/>
              <a:t>Pain</a:t>
            </a:r>
            <a:r>
              <a:rPr lang="en-US" dirty="0"/>
              <a:t>(</a:t>
            </a:r>
            <a:r>
              <a:rPr lang="ar-SA" dirty="0" err="1"/>
              <a:t>pin</a:t>
            </a:r>
            <a:r>
              <a:rPr lang="ar-SA" dirty="0"/>
              <a:t> </a:t>
            </a:r>
            <a:r>
              <a:rPr lang="ar-SA" dirty="0" err="1"/>
              <a:t>prirk</a:t>
            </a:r>
            <a:r>
              <a:rPr lang="ar-SA" dirty="0"/>
              <a:t>) ;</a:t>
            </a:r>
            <a:r>
              <a:rPr lang="ar-SA" dirty="0" err="1"/>
              <a:t>using</a:t>
            </a:r>
            <a:r>
              <a:rPr lang="ar-SA" dirty="0"/>
              <a:t> </a:t>
            </a:r>
            <a:r>
              <a:rPr lang="ar-SA" dirty="0" err="1"/>
              <a:t>sharp</a:t>
            </a:r>
            <a:r>
              <a:rPr lang="ar-SA" dirty="0"/>
              <a:t> </a:t>
            </a:r>
            <a:r>
              <a:rPr lang="ar-SA" dirty="0" err="1"/>
              <a:t>and</a:t>
            </a:r>
            <a:r>
              <a:rPr lang="ar-SA" dirty="0"/>
              <a:t> </a:t>
            </a:r>
            <a:r>
              <a:rPr lang="ar-SA" dirty="0" err="1"/>
              <a:t>blunt</a:t>
            </a:r>
            <a:r>
              <a:rPr lang="ar-SA" dirty="0"/>
              <a:t> </a:t>
            </a:r>
            <a:r>
              <a:rPr lang="ar-SA" dirty="0" err="1"/>
              <a:t>tool</a:t>
            </a:r>
            <a:endParaRPr lang="ar-SA" dirty="0"/>
          </a:p>
          <a:p>
            <a:pPr marL="514350" indent="-514350" algn="just" rtl="0">
              <a:buFont typeface="+mj-lt"/>
              <a:buAutoNum type="arabicPeriod"/>
            </a:pPr>
            <a:r>
              <a:rPr lang="ar-SA" dirty="0" err="1"/>
              <a:t>Temprature</a:t>
            </a:r>
            <a:r>
              <a:rPr lang="ar-SA" dirty="0"/>
              <a:t> </a:t>
            </a:r>
            <a:r>
              <a:rPr lang="ar-SA" dirty="0" err="1"/>
              <a:t>perception</a:t>
            </a:r>
            <a:r>
              <a:rPr lang="ar-SA" dirty="0"/>
              <a:t>(</a:t>
            </a:r>
            <a:r>
              <a:rPr lang="ar-SA" dirty="0" err="1"/>
              <a:t>Hot</a:t>
            </a:r>
            <a:r>
              <a:rPr lang="ar-SA" dirty="0"/>
              <a:t>/</a:t>
            </a:r>
            <a:r>
              <a:rPr lang="ar-SA" dirty="0" err="1"/>
              <a:t>Cold</a:t>
            </a:r>
            <a:r>
              <a:rPr lang="en-US" dirty="0"/>
              <a:t>)</a:t>
            </a:r>
            <a:endParaRPr lang="ar-SA" dirty="0"/>
          </a:p>
          <a:p>
            <a:pPr marL="0" indent="0" rtl="0">
              <a:buNone/>
            </a:pPr>
            <a:endParaRPr lang="ar-SA" dirty="0"/>
          </a:p>
          <a:p>
            <a:pPr marL="0" indent="0" rtl="0">
              <a:buNone/>
            </a:pPr>
            <a:endParaRPr lang="ar-SA" dirty="0"/>
          </a:p>
          <a:p>
            <a:pPr marL="0" indent="0" rtl="0">
              <a:buNone/>
            </a:pPr>
            <a:endParaRPr lang="ar-AE" dirty="0"/>
          </a:p>
        </p:txBody>
      </p:sp>
      <p:sp>
        <p:nvSpPr>
          <p:cNvPr id="18" name="Rectangle 10">
            <a:extLst>
              <a:ext uri="{FF2B5EF4-FFF2-40B4-BE49-F238E27FC236}">
                <a16:creationId xmlns:a16="http://schemas.microsoft.com/office/drawing/2014/main" id="{BA4C5437-838C-45F6-BFC8-3AF0ADE3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7576" y="-2"/>
            <a:ext cx="3284423"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FACBD493-E381-4822-8F8F-A4194DFDB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484632"/>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descr="صورة تحتوي على عشب, شخص, خارجي, رجل&#10;&#10;تم إنشاء الوصف تلقائياً">
            <a:extLst>
              <a:ext uri="{FF2B5EF4-FFF2-40B4-BE49-F238E27FC236}">
                <a16:creationId xmlns:a16="http://schemas.microsoft.com/office/drawing/2014/main" id="{98D5A45F-2F76-1B4B-ADDF-655B8AA69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9772" y="635689"/>
            <a:ext cx="1640753" cy="1448114"/>
          </a:xfrm>
          <a:prstGeom prst="rect">
            <a:avLst/>
          </a:prstGeom>
        </p:spPr>
      </p:pic>
      <p:sp>
        <p:nvSpPr>
          <p:cNvPr id="20" name="Rectangle 14">
            <a:extLst>
              <a:ext uri="{FF2B5EF4-FFF2-40B4-BE49-F238E27FC236}">
                <a16:creationId xmlns:a16="http://schemas.microsoft.com/office/drawing/2014/main" id="{2310D9BE-4AD2-4CC3-84FA-4E05790B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2395728"/>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5" descr="صورة تحتوي على نص, قصاصة فنية&#10;&#10;تم إنشاء الوصف تلقائياً">
            <a:extLst>
              <a:ext uri="{FF2B5EF4-FFF2-40B4-BE49-F238E27FC236}">
                <a16:creationId xmlns:a16="http://schemas.microsoft.com/office/drawing/2014/main" id="{6CEA82F8-5C6B-264C-99D8-95F2838F5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739" y="2546785"/>
            <a:ext cx="1930818" cy="1448114"/>
          </a:xfrm>
          <a:prstGeom prst="rect">
            <a:avLst/>
          </a:prstGeom>
        </p:spPr>
      </p:pic>
      <p:sp>
        <p:nvSpPr>
          <p:cNvPr id="17" name="Rectangle 16">
            <a:extLst>
              <a:ext uri="{FF2B5EF4-FFF2-40B4-BE49-F238E27FC236}">
                <a16:creationId xmlns:a16="http://schemas.microsoft.com/office/drawing/2014/main" id="{5D7CC766-DF6B-4E3F-8101-8D5F35D4A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4311381"/>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صورة 6" descr="صورة تحتوي على شخص&#10;&#10;تم إنشاء الوصف تلقائياً">
            <a:extLst>
              <a:ext uri="{FF2B5EF4-FFF2-40B4-BE49-F238E27FC236}">
                <a16:creationId xmlns:a16="http://schemas.microsoft.com/office/drawing/2014/main" id="{BB937C5C-90DE-734F-AB44-511C65480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0146" y="4462438"/>
            <a:ext cx="1960005" cy="1448114"/>
          </a:xfrm>
          <a:prstGeom prst="rect">
            <a:avLst/>
          </a:prstGeom>
        </p:spPr>
      </p:pic>
    </p:spTree>
    <p:extLst>
      <p:ext uri="{BB962C8B-B14F-4D97-AF65-F5344CB8AC3E}">
        <p14:creationId xmlns:p14="http://schemas.microsoft.com/office/powerpoint/2010/main" val="296574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E9988997-BF35-4242-9DC3-994A5F805A2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920" r="8412" b="-1"/>
          <a:stretch/>
        </p:blipFill>
        <p:spPr>
          <a:xfrm>
            <a:off x="642" y="10"/>
            <a:ext cx="6096000" cy="6857990"/>
          </a:xfrm>
          <a:prstGeom prst="rect">
            <a:avLst/>
          </a:prstGeom>
        </p:spPr>
      </p:pic>
      <p:sp>
        <p:nvSpPr>
          <p:cNvPr id="2" name="عنوان 1">
            <a:extLst>
              <a:ext uri="{FF2B5EF4-FFF2-40B4-BE49-F238E27FC236}">
                <a16:creationId xmlns:a16="http://schemas.microsoft.com/office/drawing/2014/main" id="{3FD19316-9E65-E94B-9B97-EFB29C1FF639}"/>
              </a:ext>
            </a:extLst>
          </p:cNvPr>
          <p:cNvSpPr>
            <a:spLocks noGrp="1"/>
          </p:cNvSpPr>
          <p:nvPr>
            <p:ph type="title"/>
          </p:nvPr>
        </p:nvSpPr>
        <p:spPr>
          <a:xfrm>
            <a:off x="804672" y="2841505"/>
            <a:ext cx="4487298" cy="1174991"/>
          </a:xfrm>
          <a:solidFill>
            <a:schemeClr val="bg1">
              <a:alpha val="80000"/>
            </a:schemeClr>
          </a:solidFill>
          <a:ln>
            <a:solidFill>
              <a:schemeClr val="tx1">
                <a:lumMod val="75000"/>
                <a:lumOff val="25000"/>
              </a:schemeClr>
            </a:solidFill>
          </a:ln>
        </p:spPr>
        <p:txBody>
          <a:bodyPr vert="horz" lIns="182880" tIns="182880" rIns="182880" bIns="182880" rtlCol="0" anchor="ctr">
            <a:normAutofit/>
          </a:bodyPr>
          <a:lstStyle/>
          <a:p>
            <a:pPr rtl="0"/>
            <a:r>
              <a:rPr lang="en-US" sz="2400" b="1" u="sng">
                <a:solidFill>
                  <a:schemeClr val="tx1">
                    <a:lumMod val="85000"/>
                    <a:lumOff val="15000"/>
                  </a:schemeClr>
                </a:solidFill>
              </a:rPr>
              <a:t>Monofilament test</a:t>
            </a:r>
          </a:p>
        </p:txBody>
      </p:sp>
      <p:sp>
        <p:nvSpPr>
          <p:cNvPr id="3" name="عنوان فرعي 2">
            <a:extLst>
              <a:ext uri="{FF2B5EF4-FFF2-40B4-BE49-F238E27FC236}">
                <a16:creationId xmlns:a16="http://schemas.microsoft.com/office/drawing/2014/main" id="{073259A0-CD2E-FC47-8AB4-8BD273C63922}"/>
              </a:ext>
            </a:extLst>
          </p:cNvPr>
          <p:cNvSpPr>
            <a:spLocks noGrp="1"/>
          </p:cNvSpPr>
          <p:nvPr>
            <p:ph type="body" sz="half" idx="2"/>
          </p:nvPr>
        </p:nvSpPr>
        <p:spPr>
          <a:xfrm>
            <a:off x="6743941" y="976129"/>
            <a:ext cx="4804931" cy="4919815"/>
          </a:xfrm>
        </p:spPr>
        <p:txBody>
          <a:bodyPr vert="horz" lIns="91440" tIns="45720" rIns="91440" bIns="45720" rtlCol="0" anchor="ctr">
            <a:normAutofit/>
          </a:bodyPr>
          <a:lstStyle/>
          <a:p>
            <a:pPr marL="285750" indent="-228600" algn="l" rtl="0">
              <a:buFont typeface="Arial" panose="020B0604020202020204" pitchFamily="34" charset="0"/>
              <a:buChar char="•"/>
            </a:pPr>
            <a:r>
              <a:rPr lang="en-US" sz="2000" dirty="0">
                <a:solidFill>
                  <a:schemeClr val="tx1">
                    <a:lumMod val="85000"/>
                    <a:lumOff val="15000"/>
                  </a:schemeClr>
                </a:solidFill>
              </a:rPr>
              <a:t>10g  monofilament test , the device is </a:t>
            </a:r>
            <a:r>
              <a:rPr lang="en-US" sz="2000" dirty="0" err="1">
                <a:solidFill>
                  <a:schemeClr val="tx1">
                    <a:lumMod val="85000"/>
                    <a:lumOff val="15000"/>
                  </a:schemeClr>
                </a:solidFill>
              </a:rPr>
              <a:t>palaced</a:t>
            </a:r>
            <a:r>
              <a:rPr lang="en-US" sz="2000" dirty="0">
                <a:solidFill>
                  <a:schemeClr val="tx1">
                    <a:lumMod val="85000"/>
                    <a:lumOff val="15000"/>
                  </a:schemeClr>
                </a:solidFill>
              </a:rPr>
              <a:t>  perpendicular to the  skin, with pressure applied until the </a:t>
            </a:r>
            <a:r>
              <a:rPr lang="en-US" sz="2000" dirty="0" err="1">
                <a:solidFill>
                  <a:schemeClr val="tx1">
                    <a:lumMod val="85000"/>
                    <a:lumOff val="15000"/>
                  </a:schemeClr>
                </a:solidFill>
              </a:rPr>
              <a:t>monfilament</a:t>
            </a:r>
            <a:r>
              <a:rPr lang="en-US" sz="2000" dirty="0">
                <a:solidFill>
                  <a:schemeClr val="tx1">
                    <a:lumMod val="85000"/>
                    <a:lumOff val="15000"/>
                  </a:schemeClr>
                </a:solidFill>
              </a:rPr>
              <a:t> </a:t>
            </a:r>
            <a:r>
              <a:rPr lang="en-US" sz="2000" dirty="0" err="1">
                <a:solidFill>
                  <a:schemeClr val="tx1">
                    <a:lumMod val="85000"/>
                    <a:lumOff val="15000"/>
                  </a:schemeClr>
                </a:solidFill>
              </a:rPr>
              <a:t>buckles.It</a:t>
            </a:r>
            <a:r>
              <a:rPr lang="en-US" sz="2000" dirty="0">
                <a:solidFill>
                  <a:schemeClr val="tx1">
                    <a:lumMod val="85000"/>
                    <a:lumOff val="15000"/>
                  </a:schemeClr>
                </a:solidFill>
              </a:rPr>
              <a:t> </a:t>
            </a:r>
            <a:r>
              <a:rPr lang="en-US" sz="2000" dirty="0" err="1">
                <a:solidFill>
                  <a:schemeClr val="tx1">
                    <a:lumMod val="85000"/>
                    <a:lumOff val="15000"/>
                  </a:schemeClr>
                </a:solidFill>
              </a:rPr>
              <a:t>shouldbe</a:t>
            </a:r>
            <a:r>
              <a:rPr lang="en-US" sz="2000" dirty="0">
                <a:solidFill>
                  <a:schemeClr val="tx1">
                    <a:lumMod val="85000"/>
                    <a:lumOff val="15000"/>
                  </a:schemeClr>
                </a:solidFill>
              </a:rPr>
              <a:t> held in place   for &lt; 1 second and then released </a:t>
            </a:r>
          </a:p>
        </p:txBody>
      </p:sp>
    </p:spTree>
    <p:extLst>
      <p:ext uri="{BB962C8B-B14F-4D97-AF65-F5344CB8AC3E}">
        <p14:creationId xmlns:p14="http://schemas.microsoft.com/office/powerpoint/2010/main" val="61028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D420917-C5FC-4E4F-834C-1EE00BA77BFE}"/>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sz="2400" b="1">
                <a:solidFill>
                  <a:schemeClr val="bg1"/>
                </a:solidFill>
              </a:rPr>
              <a:t>introduction</a:t>
            </a:r>
            <a:endParaRPr lang="ar-JO" sz="2400" b="1">
              <a:solidFill>
                <a:schemeClr val="bg1"/>
              </a:solidFill>
            </a:endParaRPr>
          </a:p>
        </p:txBody>
      </p:sp>
      <p:sp>
        <p:nvSpPr>
          <p:cNvPr id="3" name="عنصر نائب للمحتوى 2">
            <a:extLst>
              <a:ext uri="{FF2B5EF4-FFF2-40B4-BE49-F238E27FC236}">
                <a16:creationId xmlns:a16="http://schemas.microsoft.com/office/drawing/2014/main" id="{4E576A94-DA22-4216-9263-90A74D32CA36}"/>
              </a:ext>
            </a:extLst>
          </p:cNvPr>
          <p:cNvSpPr>
            <a:spLocks noGrp="1"/>
          </p:cNvSpPr>
          <p:nvPr>
            <p:ph idx="1"/>
          </p:nvPr>
        </p:nvSpPr>
        <p:spPr>
          <a:xfrm>
            <a:off x="643468" y="2638044"/>
            <a:ext cx="3363974" cy="3415622"/>
          </a:xfrm>
        </p:spPr>
        <p:txBody>
          <a:bodyPr>
            <a:normAutofit/>
          </a:bodyPr>
          <a:lstStyle/>
          <a:p>
            <a:pPr marL="0" indent="0" rtl="0">
              <a:buNone/>
            </a:pPr>
            <a:r>
              <a:rPr lang="en-US" dirty="0">
                <a:solidFill>
                  <a:schemeClr val="bg1"/>
                </a:solidFill>
              </a:rPr>
              <a:t>Diabetes mellitus (DM) is a complex disease affecting almost all the vital organs in the body</a:t>
            </a:r>
          </a:p>
          <a:p>
            <a:pPr marL="0" indent="0" rtl="0">
              <a:buNone/>
            </a:pPr>
            <a:endParaRPr lang="en-US" dirty="0">
              <a:solidFill>
                <a:schemeClr val="bg1"/>
              </a:solidFill>
            </a:endParaRPr>
          </a:p>
          <a:p>
            <a:pPr marL="0" indent="0" rtl="0">
              <a:buNone/>
            </a:pPr>
            <a:r>
              <a:rPr lang="en-US" dirty="0">
                <a:solidFill>
                  <a:schemeClr val="bg1"/>
                </a:solidFill>
              </a:rPr>
              <a:t>DM is known to have many complications and one of the most distressing is Diabetic Foot Ulcer (DFU) .</a:t>
            </a:r>
          </a:p>
          <a:p>
            <a:pPr marL="0" indent="0" rtl="0">
              <a:buNone/>
            </a:pPr>
            <a:endParaRPr lang="en-US" dirty="0">
              <a:solidFill>
                <a:schemeClr val="bg1"/>
              </a:solidFill>
            </a:endParaRPr>
          </a:p>
        </p:txBody>
      </p:sp>
      <p:pic>
        <p:nvPicPr>
          <p:cNvPr id="7" name="صورة 6">
            <a:extLst>
              <a:ext uri="{FF2B5EF4-FFF2-40B4-BE49-F238E27FC236}">
                <a16:creationId xmlns:a16="http://schemas.microsoft.com/office/drawing/2014/main" id="{046C4B0B-F3E6-442B-A7BA-880B6C4C8D8F}"/>
              </a:ext>
            </a:extLst>
          </p:cNvPr>
          <p:cNvPicPr>
            <a:picLocks noChangeAspect="1"/>
          </p:cNvPicPr>
          <p:nvPr/>
        </p:nvPicPr>
        <p:blipFill>
          <a:blip r:embed="rId2"/>
          <a:stretch>
            <a:fillRect/>
          </a:stretch>
        </p:blipFill>
        <p:spPr>
          <a:xfrm>
            <a:off x="5297763" y="848259"/>
            <a:ext cx="6250769" cy="5000615"/>
          </a:xfrm>
          <a:prstGeom prst="rect">
            <a:avLst/>
          </a:prstGeom>
        </p:spPr>
      </p:pic>
    </p:spTree>
    <p:extLst>
      <p:ext uri="{BB962C8B-B14F-4D97-AF65-F5344CB8AC3E}">
        <p14:creationId xmlns:p14="http://schemas.microsoft.com/office/powerpoint/2010/main" val="328636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8B6EEED-AE3B-2940-AA3D-C69EE014D0B1}"/>
              </a:ext>
            </a:extLst>
          </p:cNvPr>
          <p:cNvSpPr>
            <a:spLocks noGrp="1"/>
          </p:cNvSpPr>
          <p:nvPr>
            <p:ph idx="1"/>
          </p:nvPr>
        </p:nvSpPr>
        <p:spPr>
          <a:xfrm>
            <a:off x="838200" y="1298865"/>
            <a:ext cx="10515600" cy="4878098"/>
          </a:xfrm>
        </p:spPr>
        <p:txBody>
          <a:bodyPr/>
          <a:lstStyle/>
          <a:p>
            <a:pPr algn="l" rtl="0"/>
            <a:r>
              <a:rPr lang="ar-SA" sz="3200" b="1" u="sng" dirty="0">
                <a:solidFill>
                  <a:schemeClr val="tx1"/>
                </a:solidFill>
              </a:rPr>
              <a:t>Neurological examination</a:t>
            </a:r>
            <a:r>
              <a:rPr lang="ar-SA" u="sng" dirty="0">
                <a:solidFill>
                  <a:schemeClr val="tx1"/>
                </a:solidFill>
              </a:rPr>
              <a:t>:</a:t>
            </a:r>
            <a:endParaRPr lang="en-US" u="sng" dirty="0">
              <a:solidFill>
                <a:schemeClr val="tx1"/>
              </a:solidFill>
            </a:endParaRPr>
          </a:p>
          <a:p>
            <a:pPr marL="0" indent="0" algn="l" rtl="0">
              <a:buNone/>
            </a:pPr>
            <a:r>
              <a:rPr lang="en-US" b="1" dirty="0">
                <a:solidFill>
                  <a:srgbClr val="C00000"/>
                </a:solidFill>
              </a:rPr>
              <a:t>Motor:</a:t>
            </a:r>
            <a:endParaRPr lang="ar-SA" b="1" dirty="0">
              <a:solidFill>
                <a:srgbClr val="C00000"/>
              </a:solidFill>
            </a:endParaRPr>
          </a:p>
          <a:p>
            <a:pPr marL="514350" indent="-514350" algn="l" rtl="0">
              <a:buFont typeface="+mj-lt"/>
              <a:buAutoNum type="arabicPeriod"/>
            </a:pPr>
            <a:r>
              <a:rPr lang="ar-SA" dirty="0"/>
              <a:t>Deep Tendon Reflex(DTR)-achilles tendon</a:t>
            </a:r>
          </a:p>
          <a:p>
            <a:pPr marL="514350" indent="-514350" algn="l" rtl="0">
              <a:buFont typeface="+mj-lt"/>
              <a:buAutoNum type="arabicPeriod"/>
            </a:pPr>
            <a:r>
              <a:rPr lang="ar-SA" dirty="0"/>
              <a:t>Abnormal gait </a:t>
            </a:r>
          </a:p>
          <a:p>
            <a:pPr marL="0" indent="0" algn="l" rtl="0">
              <a:buNone/>
            </a:pPr>
            <a:endParaRPr lang="ar-SA" dirty="0"/>
          </a:p>
        </p:txBody>
      </p:sp>
      <p:pic>
        <p:nvPicPr>
          <p:cNvPr id="4" name="صورة 4">
            <a:extLst>
              <a:ext uri="{FF2B5EF4-FFF2-40B4-BE49-F238E27FC236}">
                <a16:creationId xmlns:a16="http://schemas.microsoft.com/office/drawing/2014/main" id="{921430CA-460B-F143-9372-9ABC6BA8B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2204" y="1168979"/>
            <a:ext cx="3405916" cy="3429000"/>
          </a:xfrm>
          <a:prstGeom prst="rect">
            <a:avLst/>
          </a:prstGeom>
        </p:spPr>
      </p:pic>
    </p:spTree>
    <p:extLst>
      <p:ext uri="{BB962C8B-B14F-4D97-AF65-F5344CB8AC3E}">
        <p14:creationId xmlns:p14="http://schemas.microsoft.com/office/powerpoint/2010/main" val="345190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63865AD-5F4E-4C4A-B0BE-2B370CCCAB43}"/>
              </a:ext>
            </a:extLst>
          </p:cNvPr>
          <p:cNvSpPr>
            <a:spLocks noGrp="1"/>
          </p:cNvSpPr>
          <p:nvPr>
            <p:ph idx="1"/>
          </p:nvPr>
        </p:nvSpPr>
        <p:spPr>
          <a:xfrm>
            <a:off x="667988" y="872094"/>
            <a:ext cx="8887938" cy="5304869"/>
          </a:xfrm>
        </p:spPr>
        <p:txBody>
          <a:bodyPr>
            <a:normAutofit fontScale="92500" lnSpcReduction="10000"/>
          </a:bodyPr>
          <a:lstStyle/>
          <a:p>
            <a:pPr algn="l" rtl="0"/>
            <a:r>
              <a:rPr lang="ar-SA" sz="5200" b="1" u="sng" dirty="0">
                <a:solidFill>
                  <a:schemeClr val="accent2">
                    <a:lumMod val="75000"/>
                  </a:schemeClr>
                </a:solidFill>
              </a:rPr>
              <a:t>MSS examination</a:t>
            </a:r>
            <a:endParaRPr lang="en-US" sz="5200" b="1" u="sng" dirty="0">
              <a:solidFill>
                <a:schemeClr val="accent2">
                  <a:lumMod val="75000"/>
                </a:schemeClr>
              </a:solidFill>
            </a:endParaRPr>
          </a:p>
          <a:p>
            <a:pPr marL="0" indent="0" algn="l" rtl="0">
              <a:buNone/>
            </a:pPr>
            <a:r>
              <a:rPr lang="en-US" sz="3900" b="1" dirty="0"/>
              <a:t>☆</a:t>
            </a:r>
            <a:r>
              <a:rPr lang="ar-SA" sz="3900" dirty="0"/>
              <a:t>Structural deformities:</a:t>
            </a:r>
          </a:p>
          <a:p>
            <a:pPr algn="l" rtl="0"/>
            <a:r>
              <a:rPr lang="ar-SA" dirty="0"/>
              <a:t>Hammer toes</a:t>
            </a:r>
          </a:p>
          <a:p>
            <a:pPr algn="l" rtl="0"/>
            <a:r>
              <a:rPr lang="ar-SA" dirty="0"/>
              <a:t>Charcoot deformity</a:t>
            </a:r>
          </a:p>
          <a:p>
            <a:pPr algn="l" rtl="0"/>
            <a:r>
              <a:rPr lang="af-ZA" dirty="0"/>
              <a:t>L</a:t>
            </a:r>
            <a:r>
              <a:rPr lang="ar-SA" dirty="0"/>
              <a:t>oss of arch</a:t>
            </a:r>
          </a:p>
          <a:p>
            <a:pPr marL="0" indent="0" algn="l" rtl="0">
              <a:buNone/>
            </a:pPr>
            <a:r>
              <a:rPr lang="en-US" sz="3900" b="1" dirty="0"/>
              <a:t>☆</a:t>
            </a:r>
            <a:r>
              <a:rPr lang="ar-SA" sz="3900" dirty="0"/>
              <a:t>Small muscle atrophy </a:t>
            </a:r>
            <a:endParaRPr lang="en-US" sz="3900" dirty="0"/>
          </a:p>
          <a:p>
            <a:pPr marL="0" indent="0" algn="l" rtl="0">
              <a:buNone/>
            </a:pPr>
            <a:r>
              <a:rPr lang="en-US" sz="3900" b="1" dirty="0"/>
              <a:t>☆</a:t>
            </a:r>
            <a:r>
              <a:rPr lang="ar-SA" sz="3900" dirty="0"/>
              <a:t>Limited joint movement </a:t>
            </a:r>
          </a:p>
          <a:p>
            <a:pPr marL="0" indent="0" algn="l" rtl="0">
              <a:buNone/>
            </a:pPr>
            <a:r>
              <a:rPr lang="en-US" sz="3900" b="1" dirty="0"/>
              <a:t>☆</a:t>
            </a:r>
            <a:r>
              <a:rPr lang="ar-SA" sz="3900" dirty="0"/>
              <a:t>Probe to bone test </a:t>
            </a:r>
          </a:p>
          <a:p>
            <a:pPr marL="0" indent="0" algn="l" rtl="0">
              <a:buNone/>
            </a:pPr>
            <a:r>
              <a:rPr lang="en-US" sz="3900" b="1" dirty="0"/>
              <a:t>☆</a:t>
            </a:r>
            <a:r>
              <a:rPr lang="ar-SA" sz="3900" dirty="0"/>
              <a:t>Prior amputation</a:t>
            </a:r>
          </a:p>
          <a:p>
            <a:pPr marL="0" indent="0" algn="l" rtl="0">
              <a:buNone/>
            </a:pPr>
            <a:endParaRPr lang="ar-AE" dirty="0"/>
          </a:p>
        </p:txBody>
      </p:sp>
      <p:pic>
        <p:nvPicPr>
          <p:cNvPr id="4" name="صورة 4">
            <a:extLst>
              <a:ext uri="{FF2B5EF4-FFF2-40B4-BE49-F238E27FC236}">
                <a16:creationId xmlns:a16="http://schemas.microsoft.com/office/drawing/2014/main" id="{3CEC00A1-3493-3046-A3F8-A90CB376B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714" y="1"/>
            <a:ext cx="3211286" cy="2523505"/>
          </a:xfrm>
          <a:prstGeom prst="rect">
            <a:avLst/>
          </a:prstGeom>
        </p:spPr>
      </p:pic>
      <p:pic>
        <p:nvPicPr>
          <p:cNvPr id="5" name="صورة 5">
            <a:extLst>
              <a:ext uri="{FF2B5EF4-FFF2-40B4-BE49-F238E27FC236}">
                <a16:creationId xmlns:a16="http://schemas.microsoft.com/office/drawing/2014/main" id="{BC18B3A7-7B32-D544-980C-54F210F43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714" y="2513113"/>
            <a:ext cx="3211286" cy="1929002"/>
          </a:xfrm>
          <a:prstGeom prst="rect">
            <a:avLst/>
          </a:prstGeom>
        </p:spPr>
      </p:pic>
      <p:pic>
        <p:nvPicPr>
          <p:cNvPr id="6" name="صورة 6">
            <a:extLst>
              <a:ext uri="{FF2B5EF4-FFF2-40B4-BE49-F238E27FC236}">
                <a16:creationId xmlns:a16="http://schemas.microsoft.com/office/drawing/2014/main" id="{36E60237-3245-4E45-801D-5C7C668E5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715" y="4442114"/>
            <a:ext cx="3211286" cy="2422337"/>
          </a:xfrm>
          <a:prstGeom prst="rect">
            <a:avLst/>
          </a:prstGeom>
        </p:spPr>
      </p:pic>
      <p:pic>
        <p:nvPicPr>
          <p:cNvPr id="7" name="صورة 7">
            <a:extLst>
              <a:ext uri="{FF2B5EF4-FFF2-40B4-BE49-F238E27FC236}">
                <a16:creationId xmlns:a16="http://schemas.microsoft.com/office/drawing/2014/main" id="{BEDE122D-62D7-46DB-85A7-8495F3F92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7320" y="2513113"/>
            <a:ext cx="2653393" cy="4392922"/>
          </a:xfrm>
          <a:prstGeom prst="rect">
            <a:avLst/>
          </a:prstGeom>
        </p:spPr>
      </p:pic>
    </p:spTree>
    <p:extLst>
      <p:ext uri="{BB962C8B-B14F-4D97-AF65-F5344CB8AC3E}">
        <p14:creationId xmlns:p14="http://schemas.microsoft.com/office/powerpoint/2010/main" val="244425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DD1F1F08-1EA7-D349-B308-B5C9C357AA0F}"/>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pPr rtl="0"/>
            <a:r>
              <a:rPr lang="ar-SA" sz="2200" b="1"/>
              <a:t>Classification and staging </a:t>
            </a:r>
            <a:endParaRPr lang="ar-AE" sz="2200" b="1"/>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عنصر نائب للمحتوى 2">
            <a:extLst>
              <a:ext uri="{FF2B5EF4-FFF2-40B4-BE49-F238E27FC236}">
                <a16:creationId xmlns:a16="http://schemas.microsoft.com/office/drawing/2014/main" id="{E4A455DA-8E14-41F6-A48E-A5E9C9CCF09E}"/>
              </a:ext>
            </a:extLst>
          </p:cNvPr>
          <p:cNvGraphicFramePr>
            <a:graphicFrameLocks noGrp="1"/>
          </p:cNvGraphicFramePr>
          <p:nvPr>
            <p:ph idx="1"/>
            <p:extLst>
              <p:ext uri="{D42A27DB-BD31-4B8C-83A1-F6EECF244321}">
                <p14:modId xmlns:p14="http://schemas.microsoft.com/office/powerpoint/2010/main" val="2845957783"/>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693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جدول 5">
            <a:extLst>
              <a:ext uri="{FF2B5EF4-FFF2-40B4-BE49-F238E27FC236}">
                <a16:creationId xmlns:a16="http://schemas.microsoft.com/office/drawing/2014/main" id="{787A6B6C-87DF-FB47-857F-C6585B250316}"/>
              </a:ext>
            </a:extLst>
          </p:cNvPr>
          <p:cNvGraphicFramePr>
            <a:graphicFrameLocks noGrp="1"/>
          </p:cNvGraphicFramePr>
          <p:nvPr>
            <p:extLst>
              <p:ext uri="{D42A27DB-BD31-4B8C-83A1-F6EECF244321}">
                <p14:modId xmlns:p14="http://schemas.microsoft.com/office/powerpoint/2010/main" val="1889284953"/>
              </p:ext>
            </p:extLst>
          </p:nvPr>
        </p:nvGraphicFramePr>
        <p:xfrm>
          <a:off x="2219217" y="1684898"/>
          <a:ext cx="7212459" cy="4380343"/>
        </p:xfrm>
        <a:graphic>
          <a:graphicData uri="http://schemas.openxmlformats.org/drawingml/2006/table">
            <a:tbl>
              <a:tblPr rtl="1" firstRow="1" bandRow="1">
                <a:solidFill>
                  <a:schemeClr val="bg1"/>
                </a:solidFill>
                <a:tableStyleId>{5C22544A-7EE6-4342-B048-85BDC9FD1C3A}</a:tableStyleId>
              </a:tblPr>
              <a:tblGrid>
                <a:gridCol w="4257549">
                  <a:extLst>
                    <a:ext uri="{9D8B030D-6E8A-4147-A177-3AD203B41FA5}">
                      <a16:colId xmlns:a16="http://schemas.microsoft.com/office/drawing/2014/main" val="3968979503"/>
                    </a:ext>
                  </a:extLst>
                </a:gridCol>
                <a:gridCol w="2954910">
                  <a:extLst>
                    <a:ext uri="{9D8B030D-6E8A-4147-A177-3AD203B41FA5}">
                      <a16:colId xmlns:a16="http://schemas.microsoft.com/office/drawing/2014/main" val="3009559884"/>
                    </a:ext>
                  </a:extLst>
                </a:gridCol>
              </a:tblGrid>
              <a:tr h="523466">
                <a:tc>
                  <a:txBody>
                    <a:bodyPr/>
                    <a:lstStyle/>
                    <a:p>
                      <a:pPr algn="ctr" rtl="1"/>
                      <a:r>
                        <a:rPr lang="ar-SA" sz="2000" b="0" cap="none" spc="0">
                          <a:solidFill>
                            <a:schemeClr val="bg1"/>
                          </a:solidFill>
                        </a:rPr>
                        <a:t>Clinical condition</a:t>
                      </a:r>
                      <a:endParaRPr lang="ar-AE" sz="2000" b="0" cap="none" spc="0">
                        <a:solidFill>
                          <a:schemeClr val="bg1"/>
                        </a:solidFill>
                      </a:endParaRPr>
                    </a:p>
                  </a:txBody>
                  <a:tcPr marL="167904" marR="195662" marT="129157" marB="129157"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algn="ctr" rtl="0"/>
                      <a:r>
                        <a:rPr lang="ar-SA" sz="2000" b="0" cap="none" spc="0" dirty="0" err="1">
                          <a:solidFill>
                            <a:schemeClr val="bg1"/>
                          </a:solidFill>
                        </a:rPr>
                        <a:t>Stage</a:t>
                      </a:r>
                      <a:endParaRPr lang="ar-AE" sz="2000" b="0" cap="none" spc="0" dirty="0">
                        <a:solidFill>
                          <a:schemeClr val="bg1"/>
                        </a:solidFill>
                      </a:endParaRPr>
                    </a:p>
                  </a:txBody>
                  <a:tcPr marL="167904" marR="195662" marT="129157" marB="129157"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147999643"/>
                  </a:ext>
                </a:extLst>
              </a:tr>
              <a:tr h="568298">
                <a:tc>
                  <a:txBody>
                    <a:bodyPr/>
                    <a:lstStyle/>
                    <a:p>
                      <a:pPr algn="l" rtl="0"/>
                      <a:r>
                        <a:rPr lang="ar-SA" sz="2000" b="1" cap="none" spc="0">
                          <a:solidFill>
                            <a:schemeClr val="tx1"/>
                          </a:solidFill>
                        </a:rPr>
                        <a:t>normal</a:t>
                      </a:r>
                      <a:endParaRPr lang="ar-AE" sz="2000" b="1" cap="none" spc="0">
                        <a:solidFill>
                          <a:schemeClr val="tx1"/>
                        </a:solidFill>
                      </a:endParaRPr>
                    </a:p>
                  </a:txBody>
                  <a:tcPr marL="167904" marR="195662" marT="129157" marB="129157">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gn="ctr" rtl="0"/>
                      <a:r>
                        <a:rPr lang="en-US" sz="2000" b="1" cap="none" spc="0">
                          <a:solidFill>
                            <a:schemeClr val="tx1"/>
                          </a:solidFill>
                        </a:rPr>
                        <a:t>1</a:t>
                      </a:r>
                      <a:endParaRPr lang="ar-AE" sz="2000" b="1" cap="none" spc="0">
                        <a:solidFill>
                          <a:schemeClr val="tx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2228050111"/>
                  </a:ext>
                </a:extLst>
              </a:tr>
              <a:tr h="568298">
                <a:tc>
                  <a:txBody>
                    <a:bodyPr/>
                    <a:lstStyle/>
                    <a:p>
                      <a:pPr algn="l" rtl="1"/>
                      <a:r>
                        <a:rPr lang="ar-SA" sz="2000" b="1" cap="none" spc="0">
                          <a:solidFill>
                            <a:schemeClr val="tx1"/>
                          </a:solidFill>
                        </a:rPr>
                        <a:t>High risk</a:t>
                      </a:r>
                      <a:endParaRPr lang="ar-AE" sz="2000" b="1" cap="none" spc="0">
                        <a:solidFill>
                          <a:schemeClr val="tx1"/>
                        </a:solidFill>
                      </a:endParaRPr>
                    </a:p>
                  </a:txBody>
                  <a:tcPr marL="167904" marR="195662" marT="129157" marB="129157">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bg1">
                        <a:lumMod val="85000"/>
                      </a:schemeClr>
                    </a:solidFill>
                  </a:tcPr>
                </a:tc>
                <a:tc>
                  <a:txBody>
                    <a:bodyPr/>
                    <a:lstStyle/>
                    <a:p>
                      <a:pPr algn="ctr" rtl="1"/>
                      <a:r>
                        <a:rPr lang="en-US" sz="2000" b="1" cap="none" spc="0" dirty="0">
                          <a:solidFill>
                            <a:schemeClr val="tx1"/>
                          </a:solidFill>
                        </a:rPr>
                        <a:t>2</a:t>
                      </a:r>
                      <a:endParaRPr lang="ar-AE" sz="2000" b="1" cap="none" spc="0" dirty="0">
                        <a:solidFill>
                          <a:schemeClr val="tx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solidFill>
                      <a:schemeClr val="bg1">
                        <a:lumMod val="85000"/>
                      </a:schemeClr>
                    </a:solidFill>
                  </a:tcPr>
                </a:tc>
                <a:extLst>
                  <a:ext uri="{0D108BD9-81ED-4DB2-BD59-A6C34878D82A}">
                    <a16:rowId xmlns:a16="http://schemas.microsoft.com/office/drawing/2014/main" val="889156550"/>
                  </a:ext>
                </a:extLst>
              </a:tr>
              <a:tr h="568298">
                <a:tc>
                  <a:txBody>
                    <a:bodyPr/>
                    <a:lstStyle/>
                    <a:p>
                      <a:pPr algn="l" rtl="1"/>
                      <a:r>
                        <a:rPr lang="ar-SA" sz="2000" b="1" cap="none" spc="0">
                          <a:solidFill>
                            <a:schemeClr val="tx1"/>
                          </a:solidFill>
                        </a:rPr>
                        <a:t>ulcerated</a:t>
                      </a:r>
                      <a:endParaRPr lang="ar-AE" sz="2000" b="1" cap="none" spc="0">
                        <a:solidFill>
                          <a:schemeClr val="tx1"/>
                        </a:solidFill>
                      </a:endParaRPr>
                    </a:p>
                  </a:txBody>
                  <a:tcPr marL="167904" marR="195662" marT="129157" marB="12915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rtl="1"/>
                      <a:r>
                        <a:rPr lang="en-US" sz="2000" b="1" cap="none" spc="0" dirty="0">
                          <a:solidFill>
                            <a:schemeClr val="tx1"/>
                          </a:solidFill>
                        </a:rPr>
                        <a:t>3</a:t>
                      </a:r>
                      <a:endParaRPr lang="ar-AE" sz="2000" b="1" cap="none" spc="0" dirty="0">
                        <a:solidFill>
                          <a:schemeClr val="tx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3653401108"/>
                  </a:ext>
                </a:extLst>
              </a:tr>
              <a:tr h="568298">
                <a:tc>
                  <a:txBody>
                    <a:bodyPr/>
                    <a:lstStyle/>
                    <a:p>
                      <a:pPr algn="l" rtl="1"/>
                      <a:r>
                        <a:rPr lang="ar-SA" sz="2000" b="1" cap="none" spc="0">
                          <a:solidFill>
                            <a:schemeClr val="tx1"/>
                          </a:solidFill>
                        </a:rPr>
                        <a:t>Cellulitic</a:t>
                      </a:r>
                      <a:endParaRPr lang="ar-AE" sz="2000" b="1" cap="none" spc="0">
                        <a:solidFill>
                          <a:schemeClr val="tx1"/>
                        </a:solidFill>
                      </a:endParaRPr>
                    </a:p>
                  </a:txBody>
                  <a:tcPr marL="167904" marR="195662" marT="129157" marB="129157">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bg1">
                        <a:lumMod val="85000"/>
                      </a:schemeClr>
                    </a:solidFill>
                  </a:tcPr>
                </a:tc>
                <a:tc>
                  <a:txBody>
                    <a:bodyPr/>
                    <a:lstStyle/>
                    <a:p>
                      <a:pPr algn="ctr" rtl="1"/>
                      <a:r>
                        <a:rPr lang="en-US" sz="2000" b="1" cap="none" spc="0" dirty="0">
                          <a:solidFill>
                            <a:schemeClr val="tx1"/>
                          </a:solidFill>
                        </a:rPr>
                        <a:t>4</a:t>
                      </a:r>
                      <a:endParaRPr lang="ar-AE" sz="2000" b="1" cap="none" spc="0" dirty="0">
                        <a:solidFill>
                          <a:schemeClr val="tx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solidFill>
                      <a:schemeClr val="bg1">
                        <a:lumMod val="85000"/>
                      </a:schemeClr>
                    </a:solidFill>
                  </a:tcPr>
                </a:tc>
                <a:extLst>
                  <a:ext uri="{0D108BD9-81ED-4DB2-BD59-A6C34878D82A}">
                    <a16:rowId xmlns:a16="http://schemas.microsoft.com/office/drawing/2014/main" val="3789267440"/>
                  </a:ext>
                </a:extLst>
              </a:tr>
              <a:tr h="568298">
                <a:tc>
                  <a:txBody>
                    <a:bodyPr/>
                    <a:lstStyle/>
                    <a:p>
                      <a:pPr algn="l" rtl="1"/>
                      <a:r>
                        <a:rPr lang="ar-SA" sz="2000" b="1" cap="none" spc="0">
                          <a:solidFill>
                            <a:schemeClr val="tx1"/>
                          </a:solidFill>
                        </a:rPr>
                        <a:t>Necrotic</a:t>
                      </a:r>
                      <a:endParaRPr lang="ar-AE" sz="2000" b="1" cap="none" spc="0">
                        <a:solidFill>
                          <a:schemeClr val="tx1"/>
                        </a:solidFill>
                      </a:endParaRPr>
                    </a:p>
                  </a:txBody>
                  <a:tcPr marL="167904" marR="195662" marT="129157" marB="12915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rtl="1"/>
                      <a:r>
                        <a:rPr lang="en-US" sz="2000" b="1" cap="none" spc="0" dirty="0">
                          <a:solidFill>
                            <a:schemeClr val="tx1"/>
                          </a:solidFill>
                        </a:rPr>
                        <a:t>5</a:t>
                      </a:r>
                      <a:endParaRPr lang="ar-AE" sz="2000" b="1" cap="none" spc="0" dirty="0">
                        <a:solidFill>
                          <a:schemeClr val="tx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545693904"/>
                  </a:ext>
                </a:extLst>
              </a:tr>
              <a:tr h="975739">
                <a:tc>
                  <a:txBody>
                    <a:bodyPr/>
                    <a:lstStyle/>
                    <a:p>
                      <a:pPr algn="l" rtl="1"/>
                      <a:r>
                        <a:rPr lang="ar-SA" sz="2000" b="1" cap="none" spc="0">
                          <a:solidFill>
                            <a:schemeClr val="tx1"/>
                          </a:solidFill>
                        </a:rPr>
                        <a:t>Major amputation</a:t>
                      </a:r>
                      <a:endParaRPr lang="ar-AE" sz="2000" b="1" cap="none" spc="0">
                        <a:solidFill>
                          <a:schemeClr val="tx1"/>
                        </a:solidFill>
                      </a:endParaRPr>
                    </a:p>
                  </a:txBody>
                  <a:tcPr marL="167904" marR="195662" marT="129157" marB="129157">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bg1">
                        <a:lumMod val="85000"/>
                      </a:schemeClr>
                    </a:solidFill>
                  </a:tcPr>
                </a:tc>
                <a:tc>
                  <a:txBody>
                    <a:bodyPr/>
                    <a:lstStyle/>
                    <a:p>
                      <a:pPr algn="ctr" rtl="1"/>
                      <a:r>
                        <a:rPr lang="en-US" sz="2000" b="1" cap="none" spc="0" dirty="0">
                          <a:solidFill>
                            <a:schemeClr val="tx1"/>
                          </a:solidFill>
                        </a:rPr>
                        <a:t>6</a:t>
                      </a:r>
                      <a:endParaRPr lang="ar-AE" sz="2000" b="1" cap="none" spc="0" dirty="0">
                        <a:solidFill>
                          <a:schemeClr val="tx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solidFill>
                      <a:schemeClr val="bg1">
                        <a:lumMod val="85000"/>
                      </a:schemeClr>
                    </a:solidFill>
                  </a:tcPr>
                </a:tc>
                <a:extLst>
                  <a:ext uri="{0D108BD9-81ED-4DB2-BD59-A6C34878D82A}">
                    <a16:rowId xmlns:a16="http://schemas.microsoft.com/office/drawing/2014/main" val="2846401601"/>
                  </a:ext>
                </a:extLst>
              </a:tr>
            </a:tbl>
          </a:graphicData>
        </a:graphic>
      </p:graphicFrame>
      <p:sp>
        <p:nvSpPr>
          <p:cNvPr id="2" name="عنوان 1">
            <a:extLst>
              <a:ext uri="{FF2B5EF4-FFF2-40B4-BE49-F238E27FC236}">
                <a16:creationId xmlns:a16="http://schemas.microsoft.com/office/drawing/2014/main" id="{6734010A-0C4B-1A4D-8D32-6F93C548E878}"/>
              </a:ext>
            </a:extLst>
          </p:cNvPr>
          <p:cNvSpPr>
            <a:spLocks noGrp="1"/>
          </p:cNvSpPr>
          <p:nvPr>
            <p:ph type="title"/>
          </p:nvPr>
        </p:nvSpPr>
        <p:spPr>
          <a:xfrm>
            <a:off x="3994026" y="256898"/>
            <a:ext cx="3066937" cy="1188720"/>
          </a:xfrm>
        </p:spPr>
        <p:txBody>
          <a:bodyPr>
            <a:normAutofit/>
          </a:bodyPr>
          <a:lstStyle/>
          <a:p>
            <a:pPr rtl="0"/>
            <a:r>
              <a:rPr lang="ar-SA" sz="1800" b="1"/>
              <a:t>Stages of ulcer development</a:t>
            </a:r>
            <a:r>
              <a:rPr lang="ar-SA" sz="1800"/>
              <a:t> </a:t>
            </a:r>
            <a:endParaRPr lang="ar-AE" sz="1800"/>
          </a:p>
        </p:txBody>
      </p:sp>
    </p:spTree>
    <p:extLst>
      <p:ext uri="{BB962C8B-B14F-4D97-AF65-F5344CB8AC3E}">
        <p14:creationId xmlns:p14="http://schemas.microsoft.com/office/powerpoint/2010/main" val="181574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a:extLst>
              <a:ext uri="{FF2B5EF4-FFF2-40B4-BE49-F238E27FC236}">
                <a16:creationId xmlns:a16="http://schemas.microsoft.com/office/drawing/2014/main" id="{ABA47378-7457-4839-A793-997DD4341985}"/>
              </a:ext>
            </a:extLst>
          </p:cNvPr>
          <p:cNvPicPr>
            <a:picLocks noGrp="1" noChangeAspect="1"/>
          </p:cNvPicPr>
          <p:nvPr>
            <p:ph idx="1"/>
          </p:nvPr>
        </p:nvPicPr>
        <p:blipFill>
          <a:blip r:embed="rId2"/>
          <a:stretch>
            <a:fillRect/>
          </a:stretch>
        </p:blipFill>
        <p:spPr>
          <a:xfrm>
            <a:off x="1290902" y="696073"/>
            <a:ext cx="9610195" cy="5314308"/>
          </a:xfrm>
        </p:spPr>
      </p:pic>
    </p:spTree>
    <p:extLst>
      <p:ext uri="{BB962C8B-B14F-4D97-AF65-F5344CB8AC3E}">
        <p14:creationId xmlns:p14="http://schemas.microsoft.com/office/powerpoint/2010/main" val="2829510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727BC0-D4C7-1C4D-9D7C-6CDCF23589E7}"/>
              </a:ext>
            </a:extLst>
          </p:cNvPr>
          <p:cNvSpPr>
            <a:spLocks noGrp="1"/>
          </p:cNvSpPr>
          <p:nvPr>
            <p:ph type="title"/>
          </p:nvPr>
        </p:nvSpPr>
        <p:spPr>
          <a:xfrm>
            <a:off x="960120" y="964692"/>
            <a:ext cx="7437536" cy="1188720"/>
          </a:xfrm>
        </p:spPr>
        <p:txBody>
          <a:bodyPr>
            <a:normAutofit/>
          </a:bodyPr>
          <a:lstStyle/>
          <a:p>
            <a:pPr rtl="0"/>
            <a:r>
              <a:rPr lang="ar-SA" b="1"/>
              <a:t>Classification of DF  ulcer</a:t>
            </a:r>
            <a:endParaRPr lang="ar-AE" b="1"/>
          </a:p>
        </p:txBody>
      </p:sp>
      <p:sp>
        <p:nvSpPr>
          <p:cNvPr id="3" name="عنصر نائب للمحتوى 2">
            <a:extLst>
              <a:ext uri="{FF2B5EF4-FFF2-40B4-BE49-F238E27FC236}">
                <a16:creationId xmlns:a16="http://schemas.microsoft.com/office/drawing/2014/main" id="{E6C75A96-E0D1-014F-AF68-6FD559F786E8}"/>
              </a:ext>
            </a:extLst>
          </p:cNvPr>
          <p:cNvSpPr>
            <a:spLocks noGrp="1"/>
          </p:cNvSpPr>
          <p:nvPr>
            <p:ph idx="1"/>
          </p:nvPr>
        </p:nvSpPr>
        <p:spPr>
          <a:xfrm>
            <a:off x="960120" y="2475145"/>
            <a:ext cx="7437536" cy="3409259"/>
          </a:xfrm>
        </p:spPr>
        <p:txBody>
          <a:bodyPr>
            <a:normAutofit lnSpcReduction="10000"/>
          </a:bodyPr>
          <a:lstStyle/>
          <a:p>
            <a:pPr marL="0" indent="0" algn="l">
              <a:lnSpc>
                <a:spcPct val="90000"/>
              </a:lnSpc>
              <a:buNone/>
            </a:pPr>
            <a:r>
              <a:rPr lang="ar-SA" sz="2400" b="1" u="sng" dirty="0" err="1">
                <a:solidFill>
                  <a:srgbClr val="C00000"/>
                </a:solidFill>
              </a:rPr>
              <a:t>Wagner’classification</a:t>
            </a:r>
            <a:r>
              <a:rPr lang="ar-SA" sz="2400" b="1" u="sng" dirty="0">
                <a:solidFill>
                  <a:srgbClr val="C00000"/>
                </a:solidFill>
              </a:rPr>
              <a:t> </a:t>
            </a:r>
            <a:r>
              <a:rPr lang="ar-SA" sz="2400" b="1" u="sng" dirty="0" err="1">
                <a:solidFill>
                  <a:srgbClr val="C00000"/>
                </a:solidFill>
              </a:rPr>
              <a:t>of</a:t>
            </a:r>
            <a:r>
              <a:rPr lang="ar-SA" sz="2400" b="1" u="sng" dirty="0">
                <a:solidFill>
                  <a:srgbClr val="C00000"/>
                </a:solidFill>
              </a:rPr>
              <a:t> </a:t>
            </a:r>
            <a:r>
              <a:rPr lang="ar-SA" sz="2400" b="1" u="sng" dirty="0" err="1">
                <a:solidFill>
                  <a:srgbClr val="C00000"/>
                </a:solidFill>
              </a:rPr>
              <a:t>diabetic</a:t>
            </a:r>
            <a:r>
              <a:rPr lang="ar-SA" sz="2400" b="1" u="sng" dirty="0">
                <a:solidFill>
                  <a:srgbClr val="C00000"/>
                </a:solidFill>
              </a:rPr>
              <a:t> </a:t>
            </a:r>
            <a:r>
              <a:rPr lang="ar-SA" sz="2400" b="1" u="sng" dirty="0" err="1">
                <a:solidFill>
                  <a:srgbClr val="C00000"/>
                </a:solidFill>
              </a:rPr>
              <a:t>ulce</a:t>
            </a:r>
            <a:r>
              <a:rPr lang="en-US" sz="2400" b="1" u="sng" dirty="0">
                <a:solidFill>
                  <a:srgbClr val="C00000"/>
                </a:solidFill>
              </a:rPr>
              <a:t>r</a:t>
            </a:r>
            <a:endParaRPr lang="ar-SA" sz="2400" b="1" u="sng" dirty="0">
              <a:solidFill>
                <a:srgbClr val="C00000"/>
              </a:solidFill>
            </a:endParaRPr>
          </a:p>
          <a:p>
            <a:pPr algn="just" rtl="0">
              <a:lnSpc>
                <a:spcPct val="90000"/>
              </a:lnSpc>
            </a:pPr>
            <a:r>
              <a:rPr lang="ar-SA" dirty="0"/>
              <a:t> </a:t>
            </a:r>
            <a:r>
              <a:rPr lang="ar-SA" sz="2000" b="1" dirty="0" err="1"/>
              <a:t>Grade</a:t>
            </a:r>
            <a:r>
              <a:rPr lang="ar-SA" sz="2000" b="1" dirty="0"/>
              <a:t> </a:t>
            </a:r>
            <a:r>
              <a:rPr lang="en-US" sz="2000" b="1" dirty="0"/>
              <a:t>0</a:t>
            </a:r>
            <a:r>
              <a:rPr lang="ar-SA" sz="2000" dirty="0"/>
              <a:t>: </a:t>
            </a:r>
            <a:r>
              <a:rPr lang="ar-SA" sz="2000" dirty="0" err="1"/>
              <a:t>Skin</a:t>
            </a:r>
            <a:r>
              <a:rPr lang="ar-SA" sz="2000" dirty="0"/>
              <a:t> </a:t>
            </a:r>
            <a:r>
              <a:rPr lang="ar-SA" sz="2000" dirty="0" err="1"/>
              <a:t>intact</a:t>
            </a:r>
            <a:r>
              <a:rPr lang="ar-SA" sz="2000" dirty="0"/>
              <a:t> </a:t>
            </a:r>
            <a:r>
              <a:rPr lang="ar-SA" sz="2000" dirty="0" err="1"/>
              <a:t>but</a:t>
            </a:r>
            <a:r>
              <a:rPr lang="ar-SA" sz="2000" dirty="0"/>
              <a:t>  "</a:t>
            </a:r>
            <a:r>
              <a:rPr lang="ar-SA" sz="2000" b="1" dirty="0" err="1"/>
              <a:t>foot</a:t>
            </a:r>
            <a:r>
              <a:rPr lang="ar-SA" sz="2000" b="1" dirty="0"/>
              <a:t> </a:t>
            </a:r>
            <a:r>
              <a:rPr lang="ar-SA" sz="2000" b="1" dirty="0" err="1"/>
              <a:t>at</a:t>
            </a:r>
            <a:r>
              <a:rPr lang="ar-SA" sz="2000" b="1" dirty="0"/>
              <a:t> </a:t>
            </a:r>
            <a:r>
              <a:rPr lang="ar-SA" sz="2000" b="1" dirty="0" err="1"/>
              <a:t>risk</a:t>
            </a:r>
            <a:r>
              <a:rPr lang="ar-SA" sz="2000" dirty="0"/>
              <a:t>"</a:t>
            </a:r>
          </a:p>
          <a:p>
            <a:pPr algn="just" rtl="0">
              <a:lnSpc>
                <a:spcPct val="90000"/>
              </a:lnSpc>
            </a:pPr>
            <a:r>
              <a:rPr lang="ar-SA" sz="2000" b="1" dirty="0" err="1"/>
              <a:t>Grade</a:t>
            </a:r>
            <a:r>
              <a:rPr lang="ar-SA" sz="2000" b="1" dirty="0"/>
              <a:t> </a:t>
            </a:r>
            <a:r>
              <a:rPr lang="en-US" sz="2000" b="1" dirty="0"/>
              <a:t>1</a:t>
            </a:r>
            <a:r>
              <a:rPr lang="ar-SA" sz="2000" dirty="0"/>
              <a:t>:</a:t>
            </a:r>
            <a:r>
              <a:rPr lang="ar-SA" sz="2000" dirty="0" err="1"/>
              <a:t>Superficial</a:t>
            </a:r>
            <a:r>
              <a:rPr lang="ar-SA" sz="2000" dirty="0"/>
              <a:t>  </a:t>
            </a:r>
            <a:r>
              <a:rPr lang="ar-SA" sz="2000" dirty="0" err="1"/>
              <a:t>diabetic</a:t>
            </a:r>
            <a:r>
              <a:rPr lang="ar-SA" sz="2000" dirty="0"/>
              <a:t>  </a:t>
            </a:r>
            <a:r>
              <a:rPr lang="ar-SA" sz="2000" dirty="0" err="1"/>
              <a:t>ulcer</a:t>
            </a:r>
            <a:r>
              <a:rPr lang="ar-SA" sz="2000" dirty="0"/>
              <a:t> </a:t>
            </a:r>
            <a:r>
              <a:rPr lang="ar-SA" sz="2000" dirty="0" err="1"/>
              <a:t>and</a:t>
            </a:r>
            <a:r>
              <a:rPr lang="ar-SA" sz="2000" dirty="0"/>
              <a:t> </a:t>
            </a:r>
            <a:r>
              <a:rPr lang="ar-SA" sz="2000" dirty="0" err="1"/>
              <a:t>localised</a:t>
            </a:r>
            <a:r>
              <a:rPr lang="ar-SA" sz="2000" dirty="0"/>
              <a:t> </a:t>
            </a:r>
          </a:p>
          <a:p>
            <a:pPr algn="just" rtl="0">
              <a:lnSpc>
                <a:spcPct val="90000"/>
              </a:lnSpc>
            </a:pPr>
            <a:r>
              <a:rPr lang="ar-SA" sz="2000" b="1" dirty="0" err="1"/>
              <a:t>Grade</a:t>
            </a:r>
            <a:r>
              <a:rPr lang="ar-SA" sz="2000" b="1" dirty="0"/>
              <a:t> </a:t>
            </a:r>
            <a:r>
              <a:rPr lang="en-US" sz="2000" b="1" dirty="0"/>
              <a:t>2</a:t>
            </a:r>
            <a:r>
              <a:rPr lang="ar-SA" sz="2000" dirty="0"/>
              <a:t>:</a:t>
            </a:r>
            <a:r>
              <a:rPr lang="ar-SA" sz="2000" dirty="0" err="1"/>
              <a:t>Deep</a:t>
            </a:r>
            <a:r>
              <a:rPr lang="ar-SA" sz="2000" dirty="0"/>
              <a:t> </a:t>
            </a:r>
            <a:r>
              <a:rPr lang="ar-SA" sz="2000" dirty="0" err="1"/>
              <a:t>ulcer</a:t>
            </a:r>
            <a:r>
              <a:rPr lang="ar-SA" sz="2000" dirty="0"/>
              <a:t> </a:t>
            </a:r>
            <a:r>
              <a:rPr lang="ar-SA" sz="2000" dirty="0" err="1"/>
              <a:t>and</a:t>
            </a:r>
            <a:r>
              <a:rPr lang="ar-SA" sz="2000" dirty="0"/>
              <a:t> </a:t>
            </a:r>
            <a:r>
              <a:rPr lang="ar-SA" sz="2000" dirty="0" err="1"/>
              <a:t>extension</a:t>
            </a:r>
            <a:endParaRPr lang="ar-SA" sz="2000" dirty="0"/>
          </a:p>
          <a:p>
            <a:pPr marL="0" indent="0" algn="just" rtl="0">
              <a:lnSpc>
                <a:spcPct val="90000"/>
              </a:lnSpc>
              <a:buNone/>
            </a:pPr>
            <a:r>
              <a:rPr lang="ar-SA" sz="2000" dirty="0"/>
              <a:t>▪</a:t>
            </a:r>
            <a:r>
              <a:rPr lang="ar-SA" sz="2000" dirty="0" err="1"/>
              <a:t>Involves</a:t>
            </a:r>
            <a:r>
              <a:rPr lang="ar-SA" sz="2000" dirty="0"/>
              <a:t> </a:t>
            </a:r>
            <a:r>
              <a:rPr lang="ar-SA" sz="2000" dirty="0" err="1"/>
              <a:t>ligament</a:t>
            </a:r>
            <a:r>
              <a:rPr lang="ar-SA" sz="2000" dirty="0"/>
              <a:t> ,</a:t>
            </a:r>
            <a:r>
              <a:rPr lang="ar-SA" sz="2000" dirty="0" err="1"/>
              <a:t>tendon,Joint</a:t>
            </a:r>
            <a:r>
              <a:rPr lang="ar-SA" sz="2000" dirty="0"/>
              <a:t> </a:t>
            </a:r>
            <a:r>
              <a:rPr lang="ar-SA" sz="2000" dirty="0" err="1"/>
              <a:t>capsule</a:t>
            </a:r>
            <a:r>
              <a:rPr lang="ar-SA" sz="2000" dirty="0"/>
              <a:t> </a:t>
            </a:r>
            <a:r>
              <a:rPr lang="ar-SA" sz="2000" dirty="0" err="1"/>
              <a:t>and</a:t>
            </a:r>
            <a:r>
              <a:rPr lang="ar-SA" sz="2000" dirty="0"/>
              <a:t> </a:t>
            </a:r>
            <a:r>
              <a:rPr lang="ar-SA" sz="2000" dirty="0" err="1"/>
              <a:t>fascia</a:t>
            </a:r>
            <a:endParaRPr lang="ar-SA" sz="2000" dirty="0"/>
          </a:p>
          <a:p>
            <a:pPr marL="0" indent="0" algn="just" rtl="0">
              <a:lnSpc>
                <a:spcPct val="90000"/>
              </a:lnSpc>
              <a:buNone/>
            </a:pPr>
            <a:r>
              <a:rPr lang="ar-SA" sz="2000" dirty="0"/>
              <a:t>▪</a:t>
            </a:r>
            <a:r>
              <a:rPr lang="ar-SA" sz="2000" dirty="0" err="1"/>
              <a:t>No</a:t>
            </a:r>
            <a:r>
              <a:rPr lang="ar-SA" sz="2000" dirty="0"/>
              <a:t> </a:t>
            </a:r>
            <a:r>
              <a:rPr lang="ar-SA" sz="2000" dirty="0" err="1"/>
              <a:t>abscess</a:t>
            </a:r>
            <a:r>
              <a:rPr lang="ar-SA" sz="2000" dirty="0"/>
              <a:t> </a:t>
            </a:r>
            <a:r>
              <a:rPr lang="ar-SA" sz="2000" dirty="0" err="1"/>
              <a:t>or</a:t>
            </a:r>
            <a:r>
              <a:rPr lang="ar-SA" sz="2000" dirty="0"/>
              <a:t> </a:t>
            </a:r>
            <a:r>
              <a:rPr lang="ar-SA" sz="2000" dirty="0" err="1"/>
              <a:t>osteomyelitis</a:t>
            </a:r>
            <a:endParaRPr lang="ar-SA" sz="2000" dirty="0"/>
          </a:p>
          <a:p>
            <a:pPr algn="just" rtl="0">
              <a:lnSpc>
                <a:spcPct val="90000"/>
              </a:lnSpc>
            </a:pPr>
            <a:r>
              <a:rPr lang="ar-SA" sz="2000" b="1" dirty="0" err="1"/>
              <a:t>Grade</a:t>
            </a:r>
            <a:r>
              <a:rPr lang="ar-SA" sz="2000" b="1" dirty="0"/>
              <a:t> </a:t>
            </a:r>
            <a:r>
              <a:rPr lang="en-US" sz="2000" b="1" dirty="0"/>
              <a:t>3</a:t>
            </a:r>
            <a:r>
              <a:rPr lang="ar-SA" sz="2000" dirty="0"/>
              <a:t>:</a:t>
            </a:r>
            <a:r>
              <a:rPr lang="ar-SA" sz="2000" dirty="0" err="1"/>
              <a:t>Deep</a:t>
            </a:r>
            <a:r>
              <a:rPr lang="ar-SA" sz="2000" dirty="0"/>
              <a:t> </a:t>
            </a:r>
            <a:r>
              <a:rPr lang="ar-SA" sz="2000" dirty="0" err="1"/>
              <a:t>ulcer</a:t>
            </a:r>
            <a:r>
              <a:rPr lang="ar-SA" sz="2000" dirty="0"/>
              <a:t> </a:t>
            </a:r>
            <a:r>
              <a:rPr lang="ar-SA" sz="2000" dirty="0" err="1"/>
              <a:t>with</a:t>
            </a:r>
            <a:r>
              <a:rPr lang="ar-SA" sz="2000" dirty="0"/>
              <a:t> </a:t>
            </a:r>
            <a:r>
              <a:rPr lang="ar-SA" sz="2000" dirty="0" err="1"/>
              <a:t>abscess</a:t>
            </a:r>
            <a:r>
              <a:rPr lang="ar-SA" sz="2000" dirty="0"/>
              <a:t>  </a:t>
            </a:r>
            <a:r>
              <a:rPr lang="ar-SA" sz="2000" dirty="0" err="1"/>
              <a:t>or</a:t>
            </a:r>
            <a:r>
              <a:rPr lang="ar-SA" sz="2000" dirty="0"/>
              <a:t> </a:t>
            </a:r>
            <a:r>
              <a:rPr lang="ar-SA" sz="2000" dirty="0" err="1"/>
              <a:t>osteomyelitis</a:t>
            </a:r>
            <a:r>
              <a:rPr lang="ar-SA" sz="2000" dirty="0"/>
              <a:t> </a:t>
            </a:r>
          </a:p>
          <a:p>
            <a:pPr algn="just" rtl="0">
              <a:lnSpc>
                <a:spcPct val="90000"/>
              </a:lnSpc>
            </a:pPr>
            <a:r>
              <a:rPr lang="ar-SA" sz="2000" b="1" dirty="0" err="1"/>
              <a:t>Grade</a:t>
            </a:r>
            <a:r>
              <a:rPr lang="ar-SA" sz="2000" b="1" dirty="0"/>
              <a:t> </a:t>
            </a:r>
            <a:r>
              <a:rPr lang="en-US" sz="2000" b="1" dirty="0"/>
              <a:t>4</a:t>
            </a:r>
            <a:r>
              <a:rPr lang="ar-SA" sz="2000" dirty="0"/>
              <a:t>:</a:t>
            </a:r>
            <a:r>
              <a:rPr lang="ar-SA" sz="2000" dirty="0" err="1"/>
              <a:t>Gangrene</a:t>
            </a:r>
            <a:r>
              <a:rPr lang="ar-SA" sz="2000" dirty="0"/>
              <a:t> </a:t>
            </a:r>
            <a:r>
              <a:rPr lang="ar-SA" sz="2000" dirty="0" err="1"/>
              <a:t>to</a:t>
            </a:r>
            <a:r>
              <a:rPr lang="ar-SA" sz="2000" dirty="0"/>
              <a:t> </a:t>
            </a:r>
            <a:r>
              <a:rPr lang="ar-SA" sz="2000" dirty="0" err="1"/>
              <a:t>portion</a:t>
            </a:r>
            <a:r>
              <a:rPr lang="ar-SA" sz="2000" dirty="0"/>
              <a:t> </a:t>
            </a:r>
            <a:r>
              <a:rPr lang="ar-SA" sz="2000" dirty="0" err="1"/>
              <a:t>of</a:t>
            </a:r>
            <a:r>
              <a:rPr lang="ar-SA" sz="2000" dirty="0"/>
              <a:t> </a:t>
            </a:r>
            <a:r>
              <a:rPr lang="ar-SA" sz="2000" dirty="0" err="1">
                <a:solidFill>
                  <a:srgbClr val="C00000"/>
                </a:solidFill>
              </a:rPr>
              <a:t>forefoot</a:t>
            </a:r>
            <a:endParaRPr lang="ar-SA" sz="2000" dirty="0">
              <a:solidFill>
                <a:srgbClr val="C00000"/>
              </a:solidFill>
            </a:endParaRPr>
          </a:p>
          <a:p>
            <a:pPr algn="just" rtl="0">
              <a:lnSpc>
                <a:spcPct val="90000"/>
              </a:lnSpc>
            </a:pPr>
            <a:r>
              <a:rPr lang="ar-SA" sz="2000" b="1" dirty="0" err="1"/>
              <a:t>Grade</a:t>
            </a:r>
            <a:r>
              <a:rPr lang="ar-SA" sz="2000" b="1" dirty="0"/>
              <a:t> </a:t>
            </a:r>
            <a:r>
              <a:rPr lang="en-US" sz="2000" b="1" dirty="0"/>
              <a:t>5</a:t>
            </a:r>
            <a:r>
              <a:rPr lang="ar-SA" sz="2000" dirty="0"/>
              <a:t>: </a:t>
            </a:r>
            <a:r>
              <a:rPr lang="ar-SA" sz="2000" dirty="0" err="1"/>
              <a:t>Extension</a:t>
            </a:r>
            <a:r>
              <a:rPr lang="ar-SA" sz="2000" dirty="0"/>
              <a:t> </a:t>
            </a:r>
            <a:r>
              <a:rPr lang="ar-SA" sz="2000" dirty="0" err="1"/>
              <a:t>of</a:t>
            </a:r>
            <a:r>
              <a:rPr lang="ar-SA" sz="2000" dirty="0"/>
              <a:t> </a:t>
            </a:r>
            <a:r>
              <a:rPr lang="ar-SA" sz="2000" dirty="0" err="1"/>
              <a:t>gangrene</a:t>
            </a:r>
            <a:r>
              <a:rPr lang="ar-SA" sz="2000" dirty="0"/>
              <a:t> </a:t>
            </a:r>
            <a:r>
              <a:rPr lang="ar-SA" sz="2000" dirty="0" err="1"/>
              <a:t>of</a:t>
            </a:r>
            <a:r>
              <a:rPr lang="ar-SA" sz="2000" dirty="0"/>
              <a:t> </a:t>
            </a:r>
            <a:r>
              <a:rPr lang="ar-SA" sz="2000" dirty="0" err="1">
                <a:solidFill>
                  <a:srgbClr val="C00000"/>
                </a:solidFill>
              </a:rPr>
              <a:t>entire</a:t>
            </a:r>
            <a:r>
              <a:rPr lang="ar-SA" sz="2000" dirty="0">
                <a:solidFill>
                  <a:srgbClr val="C00000"/>
                </a:solidFill>
              </a:rPr>
              <a:t> </a:t>
            </a:r>
            <a:r>
              <a:rPr lang="ar-SA" sz="2000" dirty="0" err="1">
                <a:solidFill>
                  <a:srgbClr val="C00000"/>
                </a:solidFill>
              </a:rPr>
              <a:t>foot</a:t>
            </a:r>
            <a:endParaRPr lang="ar-AE" sz="2000" dirty="0">
              <a:solidFill>
                <a:srgbClr val="C00000"/>
              </a:solidFill>
            </a:endParaRPr>
          </a:p>
        </p:txBody>
      </p:sp>
      <p:sp>
        <p:nvSpPr>
          <p:cNvPr id="16" name="Rectangle 10">
            <a:extLst>
              <a:ext uri="{FF2B5EF4-FFF2-40B4-BE49-F238E27FC236}">
                <a16:creationId xmlns:a16="http://schemas.microsoft.com/office/drawing/2014/main" id="{BA4C5437-838C-45F6-BFC8-3AF0ADE3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7576" y="-2"/>
            <a:ext cx="3284423"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FACBD493-E381-4822-8F8F-A4194DFDB1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484632"/>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A1A47EE2-0148-E84D-B70A-EB09F036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926" y="635689"/>
            <a:ext cx="1466444" cy="1448114"/>
          </a:xfrm>
          <a:prstGeom prst="rect">
            <a:avLst/>
          </a:prstGeom>
        </p:spPr>
      </p:pic>
      <p:sp>
        <p:nvSpPr>
          <p:cNvPr id="15" name="Rectangle 14">
            <a:extLst>
              <a:ext uri="{FF2B5EF4-FFF2-40B4-BE49-F238E27FC236}">
                <a16:creationId xmlns:a16="http://schemas.microsoft.com/office/drawing/2014/main" id="{2310D9BE-4AD2-4CC3-84FA-4E05790B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2395728"/>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صورة 6">
            <a:extLst>
              <a:ext uri="{FF2B5EF4-FFF2-40B4-BE49-F238E27FC236}">
                <a16:creationId xmlns:a16="http://schemas.microsoft.com/office/drawing/2014/main" id="{C5B18F7D-F2CC-664D-8815-71D270A6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3298" y="2546785"/>
            <a:ext cx="1693700" cy="1448114"/>
          </a:xfrm>
          <a:prstGeom prst="rect">
            <a:avLst/>
          </a:prstGeom>
        </p:spPr>
      </p:pic>
      <p:sp>
        <p:nvSpPr>
          <p:cNvPr id="17" name="Rectangle 16">
            <a:extLst>
              <a:ext uri="{FF2B5EF4-FFF2-40B4-BE49-F238E27FC236}">
                <a16:creationId xmlns:a16="http://schemas.microsoft.com/office/drawing/2014/main" id="{5D7CC766-DF6B-4E3F-8101-8D5F35D4A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4311381"/>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5" descr="صورة تحتوي على سمك, خضراوات&#10;&#10;تم إنشاء الوصف تلقائياً">
            <a:extLst>
              <a:ext uri="{FF2B5EF4-FFF2-40B4-BE49-F238E27FC236}">
                <a16:creationId xmlns:a16="http://schemas.microsoft.com/office/drawing/2014/main" id="{4647CA58-2F69-6647-8B6E-D965EB022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372" y="4498908"/>
            <a:ext cx="2007553" cy="1375173"/>
          </a:xfrm>
          <a:prstGeom prst="rect">
            <a:avLst/>
          </a:prstGeom>
        </p:spPr>
      </p:pic>
    </p:spTree>
    <p:extLst>
      <p:ext uri="{BB962C8B-B14F-4D97-AF65-F5344CB8AC3E}">
        <p14:creationId xmlns:p14="http://schemas.microsoft.com/office/powerpoint/2010/main" val="1534162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479C00-15D9-B847-888C-D6358C7E0A3B}"/>
              </a:ext>
            </a:extLst>
          </p:cNvPr>
          <p:cNvSpPr>
            <a:spLocks noGrp="1"/>
          </p:cNvSpPr>
          <p:nvPr>
            <p:ph type="title"/>
          </p:nvPr>
        </p:nvSpPr>
        <p:spPr/>
        <p:txBody>
          <a:bodyPr/>
          <a:lstStyle/>
          <a:p>
            <a:endParaRPr lang="ar-AE" dirty="0"/>
          </a:p>
        </p:txBody>
      </p:sp>
      <p:pic>
        <p:nvPicPr>
          <p:cNvPr id="9" name="عنصر نائب للمحتوى 8">
            <a:extLst>
              <a:ext uri="{FF2B5EF4-FFF2-40B4-BE49-F238E27FC236}">
                <a16:creationId xmlns:a16="http://schemas.microsoft.com/office/drawing/2014/main" id="{23D36255-C4EF-480E-9AE0-528C20990905}"/>
              </a:ext>
            </a:extLst>
          </p:cNvPr>
          <p:cNvPicPr>
            <a:picLocks noGrp="1" noChangeAspect="1"/>
          </p:cNvPicPr>
          <p:nvPr>
            <p:ph idx="1"/>
          </p:nvPr>
        </p:nvPicPr>
        <p:blipFill>
          <a:blip r:embed="rId2"/>
          <a:stretch>
            <a:fillRect/>
          </a:stretch>
        </p:blipFill>
        <p:spPr>
          <a:xfrm>
            <a:off x="1695236" y="595901"/>
            <a:ext cx="9061807" cy="5144499"/>
          </a:xfrm>
        </p:spPr>
      </p:pic>
    </p:spTree>
    <p:extLst>
      <p:ext uri="{BB962C8B-B14F-4D97-AF65-F5344CB8AC3E}">
        <p14:creationId xmlns:p14="http://schemas.microsoft.com/office/powerpoint/2010/main" val="60962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090F-FD7C-4BE8-9678-CCC6FCFBF37A}"/>
              </a:ext>
            </a:extLst>
          </p:cNvPr>
          <p:cNvSpPr>
            <a:spLocks noGrp="1"/>
          </p:cNvSpPr>
          <p:nvPr>
            <p:ph type="title"/>
          </p:nvPr>
        </p:nvSpPr>
        <p:spPr>
          <a:xfrm>
            <a:off x="2231136" y="307146"/>
            <a:ext cx="7729728" cy="1188720"/>
          </a:xfrm>
        </p:spPr>
        <p:txBody>
          <a:bodyPr>
            <a:normAutofit/>
          </a:bodyPr>
          <a:lstStyle/>
          <a:p>
            <a:r>
              <a:rPr lang="en-US" dirty="0"/>
              <a:t>treatment</a:t>
            </a:r>
          </a:p>
        </p:txBody>
      </p:sp>
      <p:graphicFrame>
        <p:nvGraphicFramePr>
          <p:cNvPr id="7" name="TextBox 4">
            <a:extLst>
              <a:ext uri="{FF2B5EF4-FFF2-40B4-BE49-F238E27FC236}">
                <a16:creationId xmlns:a16="http://schemas.microsoft.com/office/drawing/2014/main" id="{9835C405-1A25-4C4B-9722-0EF2D2D609D6}"/>
              </a:ext>
            </a:extLst>
          </p:cNvPr>
          <p:cNvGraphicFramePr/>
          <p:nvPr>
            <p:extLst>
              <p:ext uri="{D42A27DB-BD31-4B8C-83A1-F6EECF244321}">
                <p14:modId xmlns:p14="http://schemas.microsoft.com/office/powerpoint/2010/main" val="4128304895"/>
              </p:ext>
            </p:extLst>
          </p:nvPr>
        </p:nvGraphicFramePr>
        <p:xfrm>
          <a:off x="1467492" y="1937654"/>
          <a:ext cx="9257016" cy="480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4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32EA-211C-4B89-8092-35E18B025E3E}"/>
              </a:ext>
            </a:extLst>
          </p:cNvPr>
          <p:cNvSpPr>
            <a:spLocks noGrp="1"/>
          </p:cNvSpPr>
          <p:nvPr>
            <p:ph type="title"/>
          </p:nvPr>
        </p:nvSpPr>
        <p:spPr>
          <a:xfrm>
            <a:off x="651754" y="205740"/>
            <a:ext cx="5928637" cy="948690"/>
          </a:xfrm>
          <a:prstGeom prst="ellipse">
            <a:avLst/>
          </a:prstGeom>
        </p:spPr>
        <p:txBody>
          <a:bodyPr vert="horz" lIns="182880" tIns="182880" rIns="182880" bIns="182880" rtlCol="0" anchor="ctr">
            <a:normAutofit fontScale="90000"/>
          </a:bodyPr>
          <a:lstStyle/>
          <a:p>
            <a:pPr rtl="0"/>
            <a:r>
              <a:rPr lang="en-US" dirty="0">
                <a:highlight>
                  <a:srgbClr val="C0C0C0"/>
                </a:highlight>
              </a:rPr>
              <a:t>A)Debridement</a:t>
            </a:r>
          </a:p>
        </p:txBody>
      </p:sp>
      <p:sp>
        <p:nvSpPr>
          <p:cNvPr id="36" name="TextBox 7">
            <a:extLst>
              <a:ext uri="{FF2B5EF4-FFF2-40B4-BE49-F238E27FC236}">
                <a16:creationId xmlns:a16="http://schemas.microsoft.com/office/drawing/2014/main" id="{6FC6357F-00DC-495A-823A-AB9E532890A4}"/>
              </a:ext>
            </a:extLst>
          </p:cNvPr>
          <p:cNvSpPr txBox="1"/>
          <p:nvPr/>
        </p:nvSpPr>
        <p:spPr>
          <a:xfrm>
            <a:off x="486156" y="1348740"/>
            <a:ext cx="6243828" cy="5303520"/>
          </a:xfrm>
          <a:prstGeom prst="rect">
            <a:avLst/>
          </a:prstGeom>
        </p:spPr>
        <p:txBody>
          <a:bodyPr vert="horz" lIns="91440" tIns="45720" rIns="91440" bIns="45720" rtlCol="0">
            <a:normAutofit fontScale="92500" lnSpcReduction="10000"/>
          </a:bodyPr>
          <a:lstStyle/>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Debridement: removal of dead tissue to improve the healing potential of the remaining healthy tissue</a:t>
            </a:r>
            <a:r>
              <a:rPr lang="en-US" baseline="30000" dirty="0">
                <a:solidFill>
                  <a:schemeClr val="tx1">
                    <a:lumMod val="85000"/>
                    <a:lumOff val="15000"/>
                  </a:schemeClr>
                </a:solidFill>
              </a:rPr>
              <a:t>[</a:t>
            </a:r>
            <a:r>
              <a:rPr lang="en-US" b="0" i="0" baseline="30000" dirty="0">
                <a:solidFill>
                  <a:schemeClr val="tx1">
                    <a:lumMod val="85000"/>
                    <a:lumOff val="15000"/>
                  </a:schemeClr>
                </a:solidFill>
                <a:effectLst/>
              </a:rPr>
              <a:t>1]</a:t>
            </a: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It enhances the production of granulation tissue, and thus promote the healing process</a:t>
            </a: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Can be: Surgical, Enzymatic, Biological or Autolytic</a:t>
            </a:r>
          </a:p>
          <a:p>
            <a:pPr indent="-228600" algn="just" defTabSz="914400">
              <a:lnSpc>
                <a:spcPct val="90000"/>
              </a:lnSpc>
              <a:spcBef>
                <a:spcPts val="1000"/>
              </a:spcBef>
              <a:buClr>
                <a:schemeClr val="accent2"/>
              </a:buClr>
              <a:buFont typeface="Arial" panose="020B0604020202020204" pitchFamily="34" charset="0"/>
              <a:buChar char="•"/>
            </a:pPr>
            <a:r>
              <a:rPr lang="en-US" b="1" dirty="0">
                <a:solidFill>
                  <a:srgbClr val="C00000"/>
                </a:solidFill>
              </a:rPr>
              <a:t>1)Surgical Debridement:</a:t>
            </a: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It removes dead tissue and hyperkeratosis rapidly and quickly.</a:t>
            </a: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Blade is used to remove all the nonviable tissue until ulcer bleeds (granulation tissue is produced) and the wound is </a:t>
            </a:r>
            <a:r>
              <a:rPr lang="en-US" dirty="0" err="1">
                <a:solidFill>
                  <a:schemeClr val="tx1">
                    <a:lumMod val="85000"/>
                    <a:lumOff val="15000"/>
                  </a:schemeClr>
                </a:solidFill>
              </a:rPr>
              <a:t>saucerizated</a:t>
            </a:r>
            <a:r>
              <a:rPr lang="en-US" dirty="0">
                <a:solidFill>
                  <a:schemeClr val="tx1">
                    <a:lumMod val="85000"/>
                    <a:lumOff val="15000"/>
                  </a:schemeClr>
                </a:solidFill>
              </a:rPr>
              <a:t>.</a:t>
            </a: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In severe cases of ischemia, vascular examination should be done before extensive debridement is carried out.</a:t>
            </a:r>
          </a:p>
          <a:p>
            <a:pPr indent="-228600" algn="just" defTabSz="914400">
              <a:lnSpc>
                <a:spcPct val="90000"/>
              </a:lnSpc>
              <a:spcBef>
                <a:spcPts val="1000"/>
              </a:spcBef>
              <a:buClr>
                <a:schemeClr val="accent2"/>
              </a:buClr>
              <a:buFont typeface="Arial" panose="020B0604020202020204" pitchFamily="34" charset="0"/>
              <a:buChar char="•"/>
            </a:pPr>
            <a:r>
              <a:rPr lang="en-US" b="1" dirty="0">
                <a:solidFill>
                  <a:srgbClr val="C00000"/>
                </a:solidFill>
              </a:rPr>
              <a:t>2)Enzymatic Debridement:</a:t>
            </a: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Enzymes such: </a:t>
            </a:r>
            <a:r>
              <a:rPr lang="en-US" b="1" dirty="0">
                <a:solidFill>
                  <a:schemeClr val="tx1">
                    <a:lumMod val="85000"/>
                    <a:lumOff val="15000"/>
                  </a:schemeClr>
                </a:solidFill>
                <a:highlight>
                  <a:srgbClr val="C0C0C0"/>
                </a:highlight>
              </a:rPr>
              <a:t>collagenase</a:t>
            </a:r>
            <a:r>
              <a:rPr lang="en-US" dirty="0">
                <a:solidFill>
                  <a:schemeClr val="tx1">
                    <a:lumMod val="85000"/>
                    <a:lumOff val="15000"/>
                  </a:schemeClr>
                </a:solidFill>
                <a:highlight>
                  <a:srgbClr val="C0C0C0"/>
                </a:highlight>
              </a:rPr>
              <a:t>,</a:t>
            </a:r>
            <a:r>
              <a:rPr lang="en-US" dirty="0">
                <a:solidFill>
                  <a:schemeClr val="tx1">
                    <a:lumMod val="85000"/>
                    <a:lumOff val="15000"/>
                  </a:schemeClr>
                </a:solidFill>
              </a:rPr>
              <a:t> </a:t>
            </a:r>
            <a:r>
              <a:rPr lang="en-US" b="1" dirty="0">
                <a:solidFill>
                  <a:schemeClr val="tx1">
                    <a:lumMod val="85000"/>
                    <a:lumOff val="15000"/>
                  </a:schemeClr>
                </a:solidFill>
                <a:highlight>
                  <a:srgbClr val="C0C0C0"/>
                </a:highlight>
              </a:rPr>
              <a:t>streptokinase</a:t>
            </a:r>
            <a:r>
              <a:rPr lang="en-US" dirty="0">
                <a:solidFill>
                  <a:schemeClr val="tx1">
                    <a:lumMod val="85000"/>
                    <a:lumOff val="15000"/>
                  </a:schemeClr>
                </a:solidFill>
              </a:rPr>
              <a:t> and </a:t>
            </a:r>
            <a:r>
              <a:rPr lang="en-US" b="1" dirty="0">
                <a:solidFill>
                  <a:schemeClr val="tx1">
                    <a:lumMod val="85000"/>
                    <a:lumOff val="15000"/>
                  </a:schemeClr>
                </a:solidFill>
                <a:highlight>
                  <a:srgbClr val="C0C0C0"/>
                </a:highlight>
              </a:rPr>
              <a:t>streptodornase</a:t>
            </a:r>
            <a:r>
              <a:rPr lang="en-US" dirty="0">
                <a:solidFill>
                  <a:schemeClr val="tx1">
                    <a:lumMod val="85000"/>
                    <a:lumOff val="15000"/>
                  </a:schemeClr>
                </a:solidFill>
              </a:rPr>
              <a:t> are used.</a:t>
            </a: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It’s used for cases in which, surgical debridement is painful –ischemic ulcers-.</a:t>
            </a: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Enzymes remove dead tissue without damaging healthy tissues</a:t>
            </a: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85000"/>
                    <a:lumOff val="15000"/>
                  </a:schemeClr>
                </a:solidFill>
              </a:rPr>
              <a:t>It’s expensive</a:t>
            </a:r>
          </a:p>
        </p:txBody>
      </p:sp>
      <p:sp>
        <p:nvSpPr>
          <p:cNvPr id="83" name="Rectangle 82">
            <a:extLst>
              <a:ext uri="{FF2B5EF4-FFF2-40B4-BE49-F238E27FC236}">
                <a16:creationId xmlns:a16="http://schemas.microsoft.com/office/drawing/2014/main" id="{E3BC0364-4B58-4841-A227-00A6A59E0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029A1F4-D02D-48E4-9331-6870B23B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3" y="479893"/>
            <a:ext cx="3685031"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D06A8CF3-711E-4C63-9DD5-53A2696C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6411" y="644485"/>
            <a:ext cx="3353835"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صورة 19">
            <a:extLst>
              <a:ext uri="{FF2B5EF4-FFF2-40B4-BE49-F238E27FC236}">
                <a16:creationId xmlns:a16="http://schemas.microsoft.com/office/drawing/2014/main" id="{2C3768B2-149C-4396-A66E-43B83A10DF25}"/>
              </a:ext>
            </a:extLst>
          </p:cNvPr>
          <p:cNvPicPr>
            <a:picLocks noChangeAspect="1"/>
          </p:cNvPicPr>
          <p:nvPr/>
        </p:nvPicPr>
        <p:blipFill>
          <a:blip r:embed="rId3"/>
          <a:stretch>
            <a:fillRect/>
          </a:stretch>
        </p:blipFill>
        <p:spPr>
          <a:xfrm>
            <a:off x="7785352" y="369832"/>
            <a:ext cx="3920491" cy="2903886"/>
          </a:xfrm>
          <a:prstGeom prst="rect">
            <a:avLst/>
          </a:prstGeom>
        </p:spPr>
      </p:pic>
      <p:pic>
        <p:nvPicPr>
          <p:cNvPr id="23" name="صورة 22">
            <a:extLst>
              <a:ext uri="{FF2B5EF4-FFF2-40B4-BE49-F238E27FC236}">
                <a16:creationId xmlns:a16="http://schemas.microsoft.com/office/drawing/2014/main" id="{6FA3F62C-D884-47D6-8079-DE4472F6604C}"/>
              </a:ext>
            </a:extLst>
          </p:cNvPr>
          <p:cNvPicPr>
            <a:picLocks noChangeAspect="1"/>
          </p:cNvPicPr>
          <p:nvPr/>
        </p:nvPicPr>
        <p:blipFill>
          <a:blip r:embed="rId4"/>
          <a:stretch>
            <a:fillRect/>
          </a:stretch>
        </p:blipFill>
        <p:spPr>
          <a:xfrm>
            <a:off x="7785352" y="3273719"/>
            <a:ext cx="3920491" cy="2939796"/>
          </a:xfrm>
          <a:prstGeom prst="rect">
            <a:avLst/>
          </a:prstGeom>
        </p:spPr>
      </p:pic>
    </p:spTree>
    <p:extLst>
      <p:ext uri="{BB962C8B-B14F-4D97-AF65-F5344CB8AC3E}">
        <p14:creationId xmlns:p14="http://schemas.microsoft.com/office/powerpoint/2010/main" val="2605914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F9D61F-61E4-4267-84FA-3AFDC66CFF3C}"/>
              </a:ext>
            </a:extLst>
          </p:cNvPr>
          <p:cNvSpPr txBox="1"/>
          <p:nvPr/>
        </p:nvSpPr>
        <p:spPr>
          <a:xfrm>
            <a:off x="1442720" y="1463040"/>
            <a:ext cx="9418320" cy="4023360"/>
          </a:xfrm>
          <a:prstGeom prst="rect">
            <a:avLst/>
          </a:prstGeom>
        </p:spPr>
        <p:txBody>
          <a:bodyPr vert="horz" lIns="91440" tIns="45720" rIns="91440" bIns="45720" rtlCol="0">
            <a:normAutofit fontScale="92500" lnSpcReduction="10000"/>
          </a:bodyPr>
          <a:lstStyle/>
          <a:p>
            <a:pPr indent="-228600" defTabSz="914400">
              <a:lnSpc>
                <a:spcPct val="90000"/>
              </a:lnSpc>
              <a:spcBef>
                <a:spcPts val="1000"/>
              </a:spcBef>
              <a:buClr>
                <a:schemeClr val="accent2"/>
              </a:buClr>
              <a:buFont typeface="Arial" panose="020B0604020202020204" pitchFamily="34" charset="0"/>
              <a:buChar char="•"/>
            </a:pPr>
            <a:r>
              <a:rPr lang="en-US" sz="2000" b="1" dirty="0">
                <a:solidFill>
                  <a:srgbClr val="C00000"/>
                </a:solidFill>
              </a:rPr>
              <a:t>3)Biological Debridement:</a:t>
            </a:r>
          </a:p>
          <a:p>
            <a:pPr indent="-228600" defTabSz="914400">
              <a:lnSpc>
                <a:spcPct val="90000"/>
              </a:lnSpc>
              <a:spcBef>
                <a:spcPts val="1000"/>
              </a:spcBef>
              <a:buClr>
                <a:schemeClr val="accent2"/>
              </a:buClr>
              <a:buFont typeface="Arial" panose="020B0604020202020204" pitchFamily="34" charset="0"/>
              <a:buChar char="•"/>
            </a:pPr>
            <a:r>
              <a:rPr lang="en-US" sz="2000" dirty="0">
                <a:solidFill>
                  <a:srgbClr val="404040"/>
                </a:solidFill>
              </a:rPr>
              <a:t>Done by using sterile Maggots, which are capable of digesting bacteria and necrotic tissue and leaving healthy tissue intact</a:t>
            </a:r>
          </a:p>
          <a:p>
            <a:pPr indent="-228600" defTabSz="914400">
              <a:lnSpc>
                <a:spcPct val="90000"/>
              </a:lnSpc>
              <a:spcBef>
                <a:spcPts val="1000"/>
              </a:spcBef>
              <a:buClr>
                <a:schemeClr val="accent2"/>
              </a:buClr>
              <a:buFont typeface="Arial" panose="020B0604020202020204" pitchFamily="34" charset="0"/>
              <a:buChar char="•"/>
            </a:pPr>
            <a:r>
              <a:rPr lang="en-US" sz="2000" dirty="0">
                <a:solidFill>
                  <a:srgbClr val="404040"/>
                </a:solidFill>
              </a:rPr>
              <a:t>Recently, it has been reported that this method is effective for eliminating drug resistant pathogens, e.g., MRSA.</a:t>
            </a:r>
          </a:p>
          <a:p>
            <a:pPr indent="-228600" defTabSz="914400">
              <a:lnSpc>
                <a:spcPct val="90000"/>
              </a:lnSpc>
              <a:spcBef>
                <a:spcPts val="1000"/>
              </a:spcBef>
              <a:buClr>
                <a:schemeClr val="accent2"/>
              </a:buClr>
              <a:buFont typeface="Arial" panose="020B0604020202020204" pitchFamily="34" charset="0"/>
              <a:buChar char="•"/>
            </a:pPr>
            <a:endParaRPr lang="en-US" sz="2000" dirty="0">
              <a:solidFill>
                <a:srgbClr val="404040"/>
              </a:solidFill>
            </a:endParaRPr>
          </a:p>
          <a:p>
            <a:pPr indent="-228600" defTabSz="914400">
              <a:lnSpc>
                <a:spcPct val="90000"/>
              </a:lnSpc>
              <a:spcBef>
                <a:spcPts val="1000"/>
              </a:spcBef>
              <a:buClr>
                <a:schemeClr val="accent2"/>
              </a:buClr>
              <a:buFont typeface="Arial" panose="020B0604020202020204" pitchFamily="34" charset="0"/>
              <a:buChar char="•"/>
            </a:pPr>
            <a:r>
              <a:rPr lang="en-US" sz="2000" b="1" dirty="0">
                <a:solidFill>
                  <a:srgbClr val="C00000"/>
                </a:solidFill>
              </a:rPr>
              <a:t>4)</a:t>
            </a:r>
            <a:r>
              <a:rPr lang="en-US" sz="2000" b="1" i="0" dirty="0">
                <a:solidFill>
                  <a:srgbClr val="C00000"/>
                </a:solidFill>
                <a:effectLst/>
              </a:rPr>
              <a:t>Autolytic debridement:</a:t>
            </a:r>
          </a:p>
          <a:p>
            <a:pPr indent="-228600" defTabSz="914400">
              <a:lnSpc>
                <a:spcPct val="90000"/>
              </a:lnSpc>
              <a:spcBef>
                <a:spcPts val="1000"/>
              </a:spcBef>
              <a:buClr>
                <a:schemeClr val="accent2"/>
              </a:buClr>
              <a:buFont typeface="Arial" panose="020B0604020202020204" pitchFamily="34" charset="0"/>
              <a:buChar char="•"/>
            </a:pPr>
            <a:r>
              <a:rPr lang="en-US" sz="2000" dirty="0">
                <a:solidFill>
                  <a:srgbClr val="404040"/>
                </a:solidFill>
              </a:rPr>
              <a:t>It promotes healing by dressing, which provides moist environment for the wound</a:t>
            </a:r>
          </a:p>
          <a:p>
            <a:pPr indent="-228600" defTabSz="914400">
              <a:lnSpc>
                <a:spcPct val="90000"/>
              </a:lnSpc>
              <a:spcBef>
                <a:spcPts val="1000"/>
              </a:spcBef>
              <a:buClr>
                <a:schemeClr val="accent2"/>
              </a:buClr>
              <a:buFont typeface="Arial" panose="020B0604020202020204" pitchFamily="34" charset="0"/>
              <a:buChar char="•"/>
            </a:pPr>
            <a:r>
              <a:rPr lang="en-US" sz="2000" dirty="0">
                <a:solidFill>
                  <a:srgbClr val="404040"/>
                </a:solidFill>
              </a:rPr>
              <a:t>It’s highly selective and prevents damage for the healthy tissue</a:t>
            </a:r>
          </a:p>
          <a:p>
            <a:pPr indent="-228600" defTabSz="914400">
              <a:lnSpc>
                <a:spcPct val="90000"/>
              </a:lnSpc>
              <a:spcBef>
                <a:spcPts val="1000"/>
              </a:spcBef>
              <a:buClr>
                <a:schemeClr val="accent2"/>
              </a:buClr>
              <a:buFont typeface="Arial" panose="020B0604020202020204" pitchFamily="34" charset="0"/>
              <a:buChar char="•"/>
            </a:pPr>
            <a:endParaRPr lang="en-US" sz="2000" dirty="0">
              <a:solidFill>
                <a:srgbClr val="404040"/>
              </a:solidFill>
            </a:endParaRPr>
          </a:p>
          <a:p>
            <a:pPr indent="-228600" defTabSz="914400">
              <a:lnSpc>
                <a:spcPct val="90000"/>
              </a:lnSpc>
              <a:spcBef>
                <a:spcPts val="1000"/>
              </a:spcBef>
              <a:buClr>
                <a:schemeClr val="accent2"/>
              </a:buClr>
              <a:buFont typeface="Arial" panose="020B0604020202020204" pitchFamily="34" charset="0"/>
              <a:buChar char="•"/>
            </a:pPr>
            <a:r>
              <a:rPr lang="en-US" sz="2000" dirty="0">
                <a:solidFill>
                  <a:srgbClr val="404040"/>
                </a:solidFill>
              </a:rPr>
              <a:t>Debridement, especially </a:t>
            </a:r>
            <a:r>
              <a:rPr lang="en-US" sz="2000" b="1" dirty="0">
                <a:solidFill>
                  <a:srgbClr val="404040"/>
                </a:solidFill>
                <a:highlight>
                  <a:srgbClr val="FFFF00"/>
                </a:highlight>
              </a:rPr>
              <a:t>the surgical one</a:t>
            </a:r>
            <a:r>
              <a:rPr lang="en-US" sz="2000" dirty="0">
                <a:solidFill>
                  <a:srgbClr val="404040"/>
                </a:solidFill>
              </a:rPr>
              <a:t>, is considered as a </a:t>
            </a:r>
            <a:r>
              <a:rPr lang="en-US" sz="2000" b="1" dirty="0">
                <a:highlight>
                  <a:srgbClr val="FFFF00"/>
                </a:highlight>
              </a:rPr>
              <a:t>gold standard procedure</a:t>
            </a:r>
            <a:r>
              <a:rPr lang="en-US" sz="2000" b="1" dirty="0">
                <a:solidFill>
                  <a:srgbClr val="404040"/>
                </a:solidFill>
                <a:highlight>
                  <a:srgbClr val="FFFF00"/>
                </a:highlight>
              </a:rPr>
              <a:t> </a:t>
            </a:r>
            <a:r>
              <a:rPr lang="en-US" sz="2000" dirty="0">
                <a:solidFill>
                  <a:srgbClr val="404040"/>
                </a:solidFill>
              </a:rPr>
              <a:t>that contributes greatly to healing of diabetic ulcer</a:t>
            </a:r>
          </a:p>
        </p:txBody>
      </p:sp>
    </p:spTree>
    <p:extLst>
      <p:ext uri="{BB962C8B-B14F-4D97-AF65-F5344CB8AC3E}">
        <p14:creationId xmlns:p14="http://schemas.microsoft.com/office/powerpoint/2010/main" val="342779790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DD4D042E-B2A1-4DDB-B8A7-937CF664EABA}"/>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US" b="1"/>
              <a:t>Definition</a:t>
            </a:r>
            <a:r>
              <a:rPr lang="en-US"/>
              <a:t> </a:t>
            </a:r>
            <a:endParaRPr lang="ar-JO"/>
          </a:p>
        </p:txBody>
      </p:sp>
      <p:sp>
        <p:nvSpPr>
          <p:cNvPr id="3" name="عنصر نائب للمحتوى 2">
            <a:extLst>
              <a:ext uri="{FF2B5EF4-FFF2-40B4-BE49-F238E27FC236}">
                <a16:creationId xmlns:a16="http://schemas.microsoft.com/office/drawing/2014/main" id="{9EC229FB-3A29-46B3-A3A8-0B4FF62C8553}"/>
              </a:ext>
            </a:extLst>
          </p:cNvPr>
          <p:cNvSpPr>
            <a:spLocks noGrp="1"/>
          </p:cNvSpPr>
          <p:nvPr>
            <p:ph idx="1"/>
          </p:nvPr>
        </p:nvSpPr>
        <p:spPr>
          <a:xfrm>
            <a:off x="804671" y="2858703"/>
            <a:ext cx="5285791" cy="3042547"/>
          </a:xfrm>
        </p:spPr>
        <p:txBody>
          <a:bodyPr>
            <a:normAutofit/>
          </a:bodyPr>
          <a:lstStyle/>
          <a:p>
            <a:pPr rtl="0"/>
            <a:r>
              <a:rPr lang="en-US" dirty="0">
                <a:solidFill>
                  <a:srgbClr val="FFFFFF"/>
                </a:solidFill>
              </a:rPr>
              <a:t>Diabetic Foot Ulcer (DFU): </a:t>
            </a:r>
            <a:r>
              <a:rPr lang="en-US" dirty="0">
                <a:solidFill>
                  <a:schemeClr val="tx1"/>
                </a:solidFill>
              </a:rPr>
              <a:t>is as a foot affected by ulceration that associated with neuropathy and/or peripheral arterial disease of the lower limb in a patient with diabetes</a:t>
            </a:r>
          </a:p>
          <a:p>
            <a:pPr rtl="0"/>
            <a:r>
              <a:rPr lang="en-US" dirty="0">
                <a:solidFill>
                  <a:srgbClr val="FFFFFF"/>
                </a:solidFill>
              </a:rPr>
              <a:t>The classical triad of DFU is </a:t>
            </a:r>
            <a:r>
              <a:rPr lang="en-US" dirty="0">
                <a:solidFill>
                  <a:schemeClr val="tx1"/>
                </a:solidFill>
              </a:rPr>
              <a:t>neuropathy</a:t>
            </a:r>
            <a:r>
              <a:rPr lang="en-US" dirty="0">
                <a:solidFill>
                  <a:srgbClr val="FFFFFF"/>
                </a:solidFill>
              </a:rPr>
              <a:t>, </a:t>
            </a:r>
            <a:r>
              <a:rPr lang="en-US" dirty="0">
                <a:solidFill>
                  <a:schemeClr val="tx1"/>
                </a:solidFill>
              </a:rPr>
              <a:t>ischemia</a:t>
            </a:r>
            <a:r>
              <a:rPr lang="en-US" dirty="0">
                <a:solidFill>
                  <a:srgbClr val="FFFFFF"/>
                </a:solidFill>
              </a:rPr>
              <a:t>, and </a:t>
            </a:r>
            <a:r>
              <a:rPr lang="en-US" dirty="0">
                <a:solidFill>
                  <a:schemeClr val="tx1"/>
                </a:solidFill>
              </a:rPr>
              <a:t>infection</a:t>
            </a:r>
          </a:p>
        </p:txBody>
      </p:sp>
      <p:sp>
        <p:nvSpPr>
          <p:cNvPr id="19" name="Rectangle 10">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a:extLst>
              <a:ext uri="{FF2B5EF4-FFF2-40B4-BE49-F238E27FC236}">
                <a16:creationId xmlns:a16="http://schemas.microsoft.com/office/drawing/2014/main" id="{D58625D5-A921-4F21-A67E-BAE45B0A3125}"/>
              </a:ext>
            </a:extLst>
          </p:cNvPr>
          <p:cNvPicPr>
            <a:picLocks noChangeAspect="1"/>
          </p:cNvPicPr>
          <p:nvPr/>
        </p:nvPicPr>
        <p:blipFill>
          <a:blip r:embed="rId2"/>
          <a:stretch>
            <a:fillRect/>
          </a:stretch>
        </p:blipFill>
        <p:spPr>
          <a:xfrm>
            <a:off x="7360170" y="1506511"/>
            <a:ext cx="3861042" cy="3207896"/>
          </a:xfrm>
          <a:prstGeom prst="rect">
            <a:avLst/>
          </a:prstGeom>
        </p:spPr>
      </p:pic>
    </p:spTree>
    <p:extLst>
      <p:ext uri="{BB962C8B-B14F-4D97-AF65-F5344CB8AC3E}">
        <p14:creationId xmlns:p14="http://schemas.microsoft.com/office/powerpoint/2010/main" val="982063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E2F6-BCFF-4851-991F-14D288D7F76E}"/>
              </a:ext>
            </a:extLst>
          </p:cNvPr>
          <p:cNvSpPr>
            <a:spLocks noGrp="1"/>
          </p:cNvSpPr>
          <p:nvPr>
            <p:ph type="title"/>
          </p:nvPr>
        </p:nvSpPr>
        <p:spPr>
          <a:xfrm>
            <a:off x="1121343" y="1444753"/>
            <a:ext cx="4379439" cy="3968496"/>
          </a:xfrm>
          <a:prstGeom prst="rect">
            <a:avLst/>
          </a:prstGeom>
          <a:solidFill>
            <a:schemeClr val="accent2"/>
          </a:solidFill>
          <a:ln w="190500" cap="sq" cmpd="thinThick">
            <a:solidFill>
              <a:schemeClr val="accent2"/>
            </a:solidFill>
            <a:miter lim="800000"/>
          </a:ln>
        </p:spPr>
        <p:txBody>
          <a:bodyPr vert="horz" wrap="square" lIns="182880" tIns="182880" rIns="182880" bIns="182880" rtlCol="0" anchor="ctr">
            <a:normAutofit/>
          </a:bodyPr>
          <a:lstStyle/>
          <a:p>
            <a:pPr rtl="0"/>
            <a:r>
              <a:rPr lang="en-US" sz="3200" kern="1200" cap="all" spc="200" baseline="0" dirty="0">
                <a:solidFill>
                  <a:srgbClr val="FFFFFF"/>
                </a:solidFill>
                <a:latin typeface="+mj-lt"/>
                <a:ea typeface="+mj-ea"/>
                <a:cs typeface="+mj-cs"/>
              </a:rPr>
              <a:t>b)Off-Loading the ulcer</a:t>
            </a:r>
          </a:p>
        </p:txBody>
      </p:sp>
      <p:sp>
        <p:nvSpPr>
          <p:cNvPr id="7" name="TextBox 6">
            <a:extLst>
              <a:ext uri="{FF2B5EF4-FFF2-40B4-BE49-F238E27FC236}">
                <a16:creationId xmlns:a16="http://schemas.microsoft.com/office/drawing/2014/main" id="{69D68440-FB49-48DC-9091-927988D99D29}"/>
              </a:ext>
            </a:extLst>
          </p:cNvPr>
          <p:cNvSpPr txBox="1"/>
          <p:nvPr/>
        </p:nvSpPr>
        <p:spPr>
          <a:xfrm>
            <a:off x="5811520" y="589280"/>
            <a:ext cx="5100871" cy="5648960"/>
          </a:xfrm>
          <a:prstGeom prst="rect">
            <a:avLst/>
          </a:prstGeom>
        </p:spPr>
        <p:txBody>
          <a:bodyPr vert="horz" lIns="91440" tIns="45720" rIns="91440" bIns="45720" rtlCol="0" anchor="ctr">
            <a:normAutofit/>
          </a:bodyPr>
          <a:lstStyle/>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75000"/>
                    <a:lumOff val="25000"/>
                  </a:schemeClr>
                </a:solidFill>
              </a:rPr>
              <a:t>Hence it has been proposed that elevation of the plantar pressure greatly contributes to plantar ulceration. This method is critical in treating the plantar ulcers.</a:t>
            </a:r>
          </a:p>
          <a:p>
            <a:pPr indent="-228600" algn="just" defTabSz="914400">
              <a:lnSpc>
                <a:spcPct val="90000"/>
              </a:lnSpc>
              <a:spcBef>
                <a:spcPts val="1000"/>
              </a:spcBef>
              <a:buClr>
                <a:schemeClr val="accent2"/>
              </a:buClr>
              <a:buFont typeface="Arial" panose="020B0604020202020204" pitchFamily="34" charset="0"/>
              <a:buChar char="•"/>
            </a:pPr>
            <a:endParaRPr lang="en-US" dirty="0">
              <a:solidFill>
                <a:schemeClr val="tx1">
                  <a:lumMod val="75000"/>
                  <a:lumOff val="25000"/>
                </a:schemeClr>
              </a:solidFill>
            </a:endParaRPr>
          </a:p>
          <a:p>
            <a:pPr indent="-228600" algn="just" defTabSz="914400">
              <a:lnSpc>
                <a:spcPct val="90000"/>
              </a:lnSpc>
              <a:spcBef>
                <a:spcPts val="1000"/>
              </a:spcBef>
              <a:buClr>
                <a:schemeClr val="accent2"/>
              </a:buClr>
              <a:buFont typeface="Arial" panose="020B0604020202020204" pitchFamily="34" charset="0"/>
              <a:buChar char="•"/>
            </a:pPr>
            <a:r>
              <a:rPr lang="en-US" dirty="0">
                <a:solidFill>
                  <a:schemeClr val="tx1">
                    <a:lumMod val="75000"/>
                    <a:lumOff val="25000"/>
                  </a:schemeClr>
                </a:solidFill>
              </a:rPr>
              <a:t>Interestingly, it has also been proposed that even in adequately perfused planter ulcers, inadequate planter off-loading can significantly delay the healing of that planter ulcer.</a:t>
            </a:r>
          </a:p>
          <a:p>
            <a:pPr algn="just" defTabSz="914400">
              <a:lnSpc>
                <a:spcPct val="90000"/>
              </a:lnSpc>
              <a:spcBef>
                <a:spcPts val="1000"/>
              </a:spcBef>
              <a:buClr>
                <a:schemeClr val="accent2"/>
              </a:buClr>
            </a:pPr>
            <a:endParaRPr lang="en-US" dirty="0">
              <a:solidFill>
                <a:schemeClr val="tx1">
                  <a:lumMod val="75000"/>
                  <a:lumOff val="25000"/>
                </a:schemeClr>
              </a:solidFill>
            </a:endParaRPr>
          </a:p>
          <a:p>
            <a:pPr algn="just" defTabSz="914400">
              <a:lnSpc>
                <a:spcPct val="90000"/>
              </a:lnSpc>
              <a:spcBef>
                <a:spcPts val="1000"/>
              </a:spcBef>
              <a:buClr>
                <a:schemeClr val="accent2"/>
              </a:buClr>
            </a:pPr>
            <a:r>
              <a:rPr lang="en-US" dirty="0">
                <a:solidFill>
                  <a:schemeClr val="tx1">
                    <a:lumMod val="75000"/>
                    <a:lumOff val="25000"/>
                  </a:schemeClr>
                </a:solidFill>
              </a:rPr>
              <a:t>     </a:t>
            </a:r>
            <a:r>
              <a:rPr lang="en-US" b="1" dirty="0">
                <a:solidFill>
                  <a:schemeClr val="tx1">
                    <a:lumMod val="75000"/>
                    <a:lumOff val="25000"/>
                  </a:schemeClr>
                </a:solidFill>
              </a:rPr>
              <a:t>Types of off-loading techniques:</a:t>
            </a:r>
          </a:p>
          <a:p>
            <a:pPr marL="342900" indent="-228600" algn="just" defTabSz="914400">
              <a:lnSpc>
                <a:spcPct val="90000"/>
              </a:lnSpc>
              <a:spcBef>
                <a:spcPts val="1000"/>
              </a:spcBef>
              <a:buClr>
                <a:schemeClr val="accent2"/>
              </a:buClr>
              <a:buFont typeface="Arial" panose="020B0604020202020204" pitchFamily="34" charset="0"/>
              <a:buChar char="•"/>
            </a:pPr>
            <a:r>
              <a:rPr lang="en-US" b="0" i="0" dirty="0">
                <a:solidFill>
                  <a:schemeClr val="tx1">
                    <a:lumMod val="75000"/>
                    <a:lumOff val="25000"/>
                  </a:schemeClr>
                </a:solidFill>
                <a:effectLst/>
              </a:rPr>
              <a:t>nonremovable total-contact cast (TCC).</a:t>
            </a:r>
          </a:p>
          <a:p>
            <a:pPr marL="342900" indent="-228600" algn="just" defTabSz="914400">
              <a:lnSpc>
                <a:spcPct val="90000"/>
              </a:lnSpc>
              <a:spcBef>
                <a:spcPts val="1000"/>
              </a:spcBef>
              <a:buClr>
                <a:schemeClr val="accent2"/>
              </a:buClr>
              <a:buFont typeface="Arial" panose="020B0604020202020204" pitchFamily="34" charset="0"/>
              <a:buChar char="•"/>
            </a:pPr>
            <a:r>
              <a:rPr lang="en-US" b="0" i="0" dirty="0">
                <a:solidFill>
                  <a:schemeClr val="tx1">
                    <a:lumMod val="75000"/>
                    <a:lumOff val="25000"/>
                  </a:schemeClr>
                </a:solidFill>
                <a:effectLst/>
              </a:rPr>
              <a:t>removable cast walkers (RCW).</a:t>
            </a:r>
          </a:p>
        </p:txBody>
      </p:sp>
    </p:spTree>
    <p:extLst>
      <p:ext uri="{BB962C8B-B14F-4D97-AF65-F5344CB8AC3E}">
        <p14:creationId xmlns:p14="http://schemas.microsoft.com/office/powerpoint/2010/main" val="845692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0DA4B4-9441-4780-984E-55B55D422D44}"/>
              </a:ext>
            </a:extLst>
          </p:cNvPr>
          <p:cNvSpPr txBox="1"/>
          <p:nvPr/>
        </p:nvSpPr>
        <p:spPr>
          <a:xfrm>
            <a:off x="422910" y="522293"/>
            <a:ext cx="6732270" cy="5940088"/>
          </a:xfrm>
          <a:prstGeom prst="rect">
            <a:avLst/>
          </a:prstGeom>
          <a:noFill/>
        </p:spPr>
        <p:txBody>
          <a:bodyPr wrap="square">
            <a:spAutoFit/>
          </a:bodyPr>
          <a:lstStyle/>
          <a:p>
            <a:r>
              <a:rPr lang="en-US" sz="2000" b="1" i="0" dirty="0">
                <a:effectLst/>
                <a:highlight>
                  <a:srgbClr val="C0C0C0"/>
                </a:highlight>
                <a:latin typeface="Times New Roman" panose="02020603050405020304" pitchFamily="18" charset="0"/>
              </a:rPr>
              <a:t>1)nonremovable total-contact cast (TCC):</a:t>
            </a:r>
          </a:p>
          <a:p>
            <a:endParaRPr lang="en-US" sz="2000" b="0" i="0" dirty="0">
              <a:solidFill>
                <a:srgbClr val="000000"/>
              </a:solidFill>
              <a:effectLst/>
              <a:latin typeface="Times New Roman" panose="02020603050405020304" pitchFamily="18" charset="0"/>
            </a:endParaRPr>
          </a:p>
          <a:p>
            <a:r>
              <a:rPr lang="en-US" sz="2000" dirty="0">
                <a:solidFill>
                  <a:srgbClr val="000000"/>
                </a:solidFill>
                <a:latin typeface="Times New Roman" panose="02020603050405020304" pitchFamily="18" charset="0"/>
              </a:rPr>
              <a:t>It’s the most effective method and considered to be the gold standard regarding off-loading</a:t>
            </a:r>
          </a:p>
          <a:p>
            <a:r>
              <a:rPr lang="en-US" sz="2000" dirty="0">
                <a:solidFill>
                  <a:srgbClr val="000000"/>
                </a:solidFill>
                <a:latin typeface="Times New Roman" panose="02020603050405020304" pitchFamily="18" charset="0"/>
              </a:rPr>
              <a:t>Made of plaster. Thus, it’s cost is low, and it permits limited range of motion.</a:t>
            </a:r>
          </a:p>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It distributes planter pressure from the fore and mid foot to the heel, so it only makes sense that it’s used for ulcers located on these two areas.</a:t>
            </a:r>
          </a:p>
          <a:p>
            <a:endParaRPr lang="en-US" sz="2000" b="0" i="0" dirty="0">
              <a:solidFill>
                <a:srgbClr val="000000"/>
              </a:solidFill>
              <a:effectLst/>
              <a:latin typeface="Times New Roman" panose="02020603050405020304" pitchFamily="18" charset="0"/>
            </a:endParaRPr>
          </a:p>
          <a:p>
            <a:r>
              <a:rPr lang="en-US" sz="2000" b="0" i="0" dirty="0">
                <a:solidFill>
                  <a:srgbClr val="000000"/>
                </a:solidFill>
                <a:effectLst/>
                <a:latin typeface="Times New Roman" panose="02020603050405020304" pitchFamily="18" charset="0"/>
              </a:rPr>
              <a:t>Severe foot ischemia, deep abscess, osteomyelitis and poor skin quality are absolute contraindications.</a:t>
            </a:r>
          </a:p>
          <a:p>
            <a:endParaRPr lang="en-US" sz="2000" dirty="0">
              <a:solidFill>
                <a:srgbClr val="000000"/>
              </a:solidFill>
              <a:highlight>
                <a:srgbClr val="C0C0C0"/>
              </a:highlight>
              <a:latin typeface="Times New Roman" panose="02020603050405020304" pitchFamily="18" charset="0"/>
            </a:endParaRPr>
          </a:p>
          <a:p>
            <a:r>
              <a:rPr lang="en-US" sz="2000" b="1" dirty="0">
                <a:highlight>
                  <a:srgbClr val="C0C0C0"/>
                </a:highlight>
                <a:latin typeface="Times New Roman" panose="02020603050405020304" pitchFamily="18" charset="0"/>
              </a:rPr>
              <a:t>2)</a:t>
            </a:r>
            <a:r>
              <a:rPr lang="en-US" sz="2000" b="1" i="0" dirty="0">
                <a:effectLst/>
                <a:highlight>
                  <a:srgbClr val="C0C0C0"/>
                </a:highlight>
                <a:latin typeface="Times New Roman" panose="02020603050405020304" pitchFamily="18" charset="0"/>
              </a:rPr>
              <a:t>removable cast walkers (RCW):</a:t>
            </a:r>
          </a:p>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It’s light-weighted and semi-rigid. it reduced load on forefoot.</a:t>
            </a:r>
          </a:p>
          <a:p>
            <a:r>
              <a:rPr lang="en-US" sz="2000" dirty="0">
                <a:solidFill>
                  <a:srgbClr val="000000"/>
                </a:solidFill>
                <a:latin typeface="Times New Roman" panose="02020603050405020304" pitchFamily="18" charset="0"/>
              </a:rPr>
              <a:t>It’s also wide at the base, providing a room for dressing.</a:t>
            </a:r>
          </a:p>
          <a:p>
            <a:r>
              <a:rPr lang="en-US" sz="2000" dirty="0">
                <a:solidFill>
                  <a:srgbClr val="000000"/>
                </a:solidFill>
                <a:latin typeface="Times New Roman" panose="02020603050405020304" pitchFamily="18" charset="0"/>
              </a:rPr>
              <a:t>Some types can aid in edema reduction/</a:t>
            </a:r>
          </a:p>
        </p:txBody>
      </p:sp>
      <p:pic>
        <p:nvPicPr>
          <p:cNvPr id="7" name="Picture 6">
            <a:extLst>
              <a:ext uri="{FF2B5EF4-FFF2-40B4-BE49-F238E27FC236}">
                <a16:creationId xmlns:a16="http://schemas.microsoft.com/office/drawing/2014/main" id="{25850F6E-803C-42AE-9151-C1160BC5683E}"/>
              </a:ext>
            </a:extLst>
          </p:cNvPr>
          <p:cNvPicPr>
            <a:picLocks noChangeAspect="1"/>
          </p:cNvPicPr>
          <p:nvPr/>
        </p:nvPicPr>
        <p:blipFill>
          <a:blip r:embed="rId2"/>
          <a:stretch>
            <a:fillRect/>
          </a:stretch>
        </p:blipFill>
        <p:spPr>
          <a:xfrm>
            <a:off x="7680960" y="360497"/>
            <a:ext cx="3749040" cy="3174982"/>
          </a:xfrm>
          <a:prstGeom prst="rect">
            <a:avLst/>
          </a:prstGeom>
        </p:spPr>
      </p:pic>
      <p:pic>
        <p:nvPicPr>
          <p:cNvPr id="9" name="Picture 8" descr="A person wearing a black shoe&#10;&#10;Description automatically generated with low confidence">
            <a:extLst>
              <a:ext uri="{FF2B5EF4-FFF2-40B4-BE49-F238E27FC236}">
                <a16:creationId xmlns:a16="http://schemas.microsoft.com/office/drawing/2014/main" id="{57E4773B-2398-4408-AA27-A8D0FE551038}"/>
              </a:ext>
            </a:extLst>
          </p:cNvPr>
          <p:cNvPicPr>
            <a:picLocks noChangeAspect="1"/>
          </p:cNvPicPr>
          <p:nvPr/>
        </p:nvPicPr>
        <p:blipFill>
          <a:blip r:embed="rId3"/>
          <a:stretch>
            <a:fillRect/>
          </a:stretch>
        </p:blipFill>
        <p:spPr>
          <a:xfrm>
            <a:off x="7680960" y="3771900"/>
            <a:ext cx="3749040" cy="2725603"/>
          </a:xfrm>
          <a:prstGeom prst="rect">
            <a:avLst/>
          </a:prstGeom>
        </p:spPr>
      </p:pic>
    </p:spTree>
    <p:extLst>
      <p:ext uri="{BB962C8B-B14F-4D97-AF65-F5344CB8AC3E}">
        <p14:creationId xmlns:p14="http://schemas.microsoft.com/office/powerpoint/2010/main" val="1694737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D370-9AD1-49EF-86AE-F08721BB768E}"/>
              </a:ext>
            </a:extLst>
          </p:cNvPr>
          <p:cNvSpPr>
            <a:spLocks noGrp="1"/>
          </p:cNvSpPr>
          <p:nvPr>
            <p:ph type="title"/>
          </p:nvPr>
        </p:nvSpPr>
        <p:spPr>
          <a:xfrm>
            <a:off x="5445496" y="331471"/>
            <a:ext cx="5925310" cy="857250"/>
          </a:xfrm>
        </p:spPr>
        <p:txBody>
          <a:bodyPr vert="horz" lIns="182880" tIns="182880" rIns="182880" bIns="182880" rtlCol="0" anchor="ctr">
            <a:normAutofit/>
          </a:bodyPr>
          <a:lstStyle/>
          <a:p>
            <a:pPr rtl="0"/>
            <a:r>
              <a:rPr lang="en-US" sz="2400" dirty="0"/>
              <a:t>C)REVASCULARIZATION</a:t>
            </a:r>
          </a:p>
        </p:txBody>
      </p:sp>
      <p:pic>
        <p:nvPicPr>
          <p:cNvPr id="9" name="Picture 6" descr="3D render of cells">
            <a:extLst>
              <a:ext uri="{FF2B5EF4-FFF2-40B4-BE49-F238E27FC236}">
                <a16:creationId xmlns:a16="http://schemas.microsoft.com/office/drawing/2014/main" id="{DE32FC77-2E68-4CBA-B8A4-FCC6D07AED47}"/>
              </a:ext>
            </a:extLst>
          </p:cNvPr>
          <p:cNvPicPr>
            <a:picLocks noChangeAspect="1"/>
          </p:cNvPicPr>
          <p:nvPr/>
        </p:nvPicPr>
        <p:blipFill rotWithShape="1">
          <a:blip r:embed="rId3"/>
          <a:srcRect l="28234" r="33566"/>
          <a:stretch/>
        </p:blipFill>
        <p:spPr>
          <a:xfrm>
            <a:off x="20" y="10"/>
            <a:ext cx="4657325" cy="6857990"/>
          </a:xfrm>
          <a:prstGeom prst="rect">
            <a:avLst/>
          </a:prstGeom>
        </p:spPr>
      </p:pic>
      <p:sp>
        <p:nvSpPr>
          <p:cNvPr id="5" name="TextBox 4">
            <a:extLst>
              <a:ext uri="{FF2B5EF4-FFF2-40B4-BE49-F238E27FC236}">
                <a16:creationId xmlns:a16="http://schemas.microsoft.com/office/drawing/2014/main" id="{4B4B3486-9735-43DB-BD8D-4C5BFCAD8B73}"/>
              </a:ext>
            </a:extLst>
          </p:cNvPr>
          <p:cNvSpPr txBox="1"/>
          <p:nvPr/>
        </p:nvSpPr>
        <p:spPr>
          <a:xfrm>
            <a:off x="4777740" y="1360170"/>
            <a:ext cx="7292340" cy="5337809"/>
          </a:xfrm>
          <a:prstGeom prst="rect">
            <a:avLst/>
          </a:prstGeom>
        </p:spPr>
        <p:txBody>
          <a:bodyPr vert="horz" lIns="91440" tIns="45720" rIns="91440" bIns="45720" rtlCol="0">
            <a:normAutofit/>
          </a:bodyPr>
          <a:lstStyle/>
          <a:p>
            <a:pPr indent="-228600" defTabSz="914400">
              <a:lnSpc>
                <a:spcPct val="90000"/>
              </a:lnSpc>
              <a:spcBef>
                <a:spcPts val="1000"/>
              </a:spcBef>
              <a:buClr>
                <a:schemeClr val="accent2"/>
              </a:buClr>
              <a:buFont typeface="Arial" panose="020B0604020202020204" pitchFamily="34" charset="0"/>
              <a:buChar char="•"/>
            </a:pPr>
            <a:r>
              <a:rPr lang="en-US" sz="1600" b="0" i="0" dirty="0">
                <a:solidFill>
                  <a:schemeClr val="tx1">
                    <a:lumMod val="85000"/>
                    <a:lumOff val="15000"/>
                  </a:schemeClr>
                </a:solidFill>
                <a:effectLst/>
              </a:rPr>
              <a:t>Revascularization is a procedure that aims to restore the blood flow to at least one of the foot arteries</a:t>
            </a:r>
            <a:r>
              <a:rPr lang="en-US" sz="1600" dirty="0">
                <a:solidFill>
                  <a:schemeClr val="tx1">
                    <a:lumMod val="85000"/>
                    <a:lumOff val="15000"/>
                  </a:schemeClr>
                </a:solidFill>
              </a:rPr>
              <a:t>, especially the one that supplies the ulcerated lesion.</a:t>
            </a:r>
            <a:r>
              <a:rPr lang="en-US" sz="1600" b="0" i="0" baseline="30000" dirty="0">
                <a:solidFill>
                  <a:schemeClr val="tx1">
                    <a:lumMod val="85000"/>
                    <a:lumOff val="15000"/>
                  </a:schemeClr>
                </a:solidFill>
                <a:effectLst/>
              </a:rPr>
              <a:t>[</a:t>
            </a:r>
            <a:r>
              <a:rPr lang="en-US" sz="1600" baseline="30000" dirty="0">
                <a:solidFill>
                  <a:schemeClr val="tx1">
                    <a:lumMod val="85000"/>
                    <a:lumOff val="15000"/>
                  </a:schemeClr>
                </a:solidFill>
              </a:rPr>
              <a:t>2]</a:t>
            </a:r>
            <a:endParaRPr lang="en-US" sz="1600" dirty="0">
              <a:solidFill>
                <a:schemeClr val="tx1">
                  <a:lumMod val="85000"/>
                  <a:lumOff val="15000"/>
                </a:schemeClr>
              </a:solidFill>
            </a:endParaRPr>
          </a:p>
          <a:p>
            <a:pPr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It’s only done when indicated e.g., in confirmed severe ischemia.</a:t>
            </a:r>
          </a:p>
          <a:p>
            <a:pPr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Evaluation of the arterial network is done with the properly chosen radiological method</a:t>
            </a:r>
          </a:p>
          <a:p>
            <a:pPr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It’s done by either:</a:t>
            </a:r>
          </a:p>
          <a:p>
            <a:pPr marL="342900" indent="-228600" defTabSz="914400">
              <a:lnSpc>
                <a:spcPct val="90000"/>
              </a:lnSpc>
              <a:spcBef>
                <a:spcPts val="1000"/>
              </a:spcBef>
              <a:buClr>
                <a:schemeClr val="accent2"/>
              </a:buClr>
              <a:buFont typeface="Arial" panose="020B0604020202020204" pitchFamily="34" charset="0"/>
              <a:buChar char="•"/>
            </a:pPr>
            <a:r>
              <a:rPr lang="en-US" sz="2000" b="1" dirty="0">
                <a:solidFill>
                  <a:srgbClr val="C00000"/>
                </a:solidFill>
              </a:rPr>
              <a:t>Transluminal angioplasty with or without stenting:</a:t>
            </a:r>
          </a:p>
          <a:p>
            <a:pPr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It’s indicated in cases of stenosis or brief arterial thrombus.</a:t>
            </a:r>
          </a:p>
          <a:p>
            <a:pPr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Could be done under local anesthesia which ensures early recovery to the patient.</a:t>
            </a:r>
          </a:p>
          <a:p>
            <a:pPr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Or</a:t>
            </a:r>
            <a:endParaRPr lang="en-US" sz="1600" dirty="0">
              <a:solidFill>
                <a:srgbClr val="C00000"/>
              </a:solidFill>
            </a:endParaRPr>
          </a:p>
          <a:p>
            <a:pPr marL="342900" indent="-228600" defTabSz="914400">
              <a:lnSpc>
                <a:spcPct val="90000"/>
              </a:lnSpc>
              <a:spcBef>
                <a:spcPts val="1000"/>
              </a:spcBef>
              <a:buClr>
                <a:schemeClr val="accent2"/>
              </a:buClr>
              <a:buFont typeface="Arial" panose="020B0604020202020204" pitchFamily="34" charset="0"/>
              <a:buChar char="•"/>
            </a:pPr>
            <a:r>
              <a:rPr lang="en-US" sz="2000" b="1" dirty="0">
                <a:solidFill>
                  <a:srgbClr val="C00000"/>
                </a:solidFill>
              </a:rPr>
              <a:t>Bypass:</a:t>
            </a:r>
          </a:p>
          <a:p>
            <a:pPr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It’s done in the late stages associated with stenosis or in extended arterial thrombus</a:t>
            </a:r>
          </a:p>
          <a:p>
            <a:pPr indent="-228600" defTabSz="914400">
              <a:lnSpc>
                <a:spcPct val="90000"/>
              </a:lnSpc>
              <a:spcBef>
                <a:spcPts val="1000"/>
              </a:spcBef>
              <a:buClr>
                <a:schemeClr val="accent2"/>
              </a:buClr>
              <a:buFont typeface="Arial" panose="020B0604020202020204" pitchFamily="34" charset="0"/>
              <a:buChar char="•"/>
            </a:pPr>
            <a:r>
              <a:rPr lang="en-US" sz="1600" dirty="0">
                <a:solidFill>
                  <a:schemeClr val="tx1">
                    <a:lumMod val="85000"/>
                    <a:lumOff val="15000"/>
                  </a:schemeClr>
                </a:solidFill>
              </a:rPr>
              <a:t>A receiving trunk must be present                                                                                                The procedure should only be done when the infection is controlled                                                  The great </a:t>
            </a:r>
            <a:r>
              <a:rPr lang="en-US" sz="1600" b="0" i="0" dirty="0">
                <a:solidFill>
                  <a:schemeClr val="tx1">
                    <a:lumMod val="85000"/>
                    <a:lumOff val="15000"/>
                  </a:schemeClr>
                </a:solidFill>
                <a:effectLst/>
              </a:rPr>
              <a:t>saphenous vein is usually used</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3204058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250B2-7A4E-45E9-B319-7BD0829FCE41}"/>
              </a:ext>
            </a:extLst>
          </p:cNvPr>
          <p:cNvSpPr>
            <a:spLocks noGrp="1"/>
          </p:cNvSpPr>
          <p:nvPr>
            <p:ph type="title"/>
          </p:nvPr>
        </p:nvSpPr>
        <p:spPr>
          <a:xfrm>
            <a:off x="640080" y="2681105"/>
            <a:ext cx="3401568" cy="1495794"/>
          </a:xfrm>
          <a:solidFill>
            <a:srgbClr val="FFFFFF"/>
          </a:solidFill>
          <a:ln>
            <a:solidFill>
              <a:srgbClr val="262626"/>
            </a:solidFill>
          </a:ln>
        </p:spPr>
        <p:txBody>
          <a:bodyPr vert="horz" lIns="182880" tIns="182880" rIns="182880" bIns="182880" rtlCol="0" anchor="ctr">
            <a:normAutofit/>
          </a:bodyPr>
          <a:lstStyle/>
          <a:p>
            <a:pPr rtl="0"/>
            <a:r>
              <a:rPr lang="en-US" sz="2600"/>
              <a:t>D)Management of infection</a:t>
            </a:r>
          </a:p>
        </p:txBody>
      </p:sp>
      <p:sp useBgFill="1">
        <p:nvSpPr>
          <p:cNvPr id="30" name="Rectangle 1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مربع نص 4">
            <a:extLst>
              <a:ext uri="{FF2B5EF4-FFF2-40B4-BE49-F238E27FC236}">
                <a16:creationId xmlns:a16="http://schemas.microsoft.com/office/drawing/2014/main" id="{3549FF14-9915-4CDB-9CF2-3CCE74BF221E}"/>
              </a:ext>
            </a:extLst>
          </p:cNvPr>
          <p:cNvGraphicFramePr/>
          <p:nvPr>
            <p:extLst>
              <p:ext uri="{D42A27DB-BD31-4B8C-83A1-F6EECF244321}">
                <p14:modId xmlns:p14="http://schemas.microsoft.com/office/powerpoint/2010/main" val="2009347376"/>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195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3948878D-A7F5-42D8-91F4-7071A9CAF3C1}"/>
              </a:ext>
            </a:extLst>
          </p:cNvPr>
          <p:cNvSpPr/>
          <p:nvPr/>
        </p:nvSpPr>
        <p:spPr>
          <a:xfrm>
            <a:off x="992962" y="1604772"/>
            <a:ext cx="3648456" cy="3648456"/>
          </a:xfrm>
          <a:prstGeom prst="roundRect">
            <a:avLst>
              <a:gd name="adj" fmla="val 14141"/>
            </a:avLst>
          </a:prstGeom>
          <a:solidFill>
            <a:schemeClr val="accent2"/>
          </a:solidFill>
          <a:ln>
            <a:noFill/>
          </a:ln>
        </p:spPr>
        <p:txBody>
          <a:bodyPr vert="horz" lIns="182880" tIns="182880" rIns="182880" bIns="182880" rtlCol="0" anchor="ctr">
            <a:normAutofit/>
            <a:scene3d>
              <a:camera prst="orthographicFront"/>
              <a:lightRig rig="soft" dir="t">
                <a:rot lat="0" lon="0" rev="15600000"/>
              </a:lightRig>
            </a:scene3d>
            <a:sp3d extrusionH="57150" prstMaterial="softEdge">
              <a:bevelT w="25400" h="38100"/>
            </a:sp3d>
          </a:bodyPr>
          <a:lstStyle/>
          <a:p>
            <a:pPr algn="ctr" defTabSz="914400">
              <a:lnSpc>
                <a:spcPct val="90000"/>
              </a:lnSpc>
              <a:spcBef>
                <a:spcPct val="0"/>
              </a:spcBef>
              <a:spcAft>
                <a:spcPts val="600"/>
              </a:spcAft>
            </a:pPr>
            <a:r>
              <a:rPr lang="en-US" sz="3600" b="1" cap="all" spc="200" dirty="0">
                <a:ln w="13462">
                  <a:solidFill>
                    <a:schemeClr val="bg1"/>
                  </a:solidFill>
                  <a:prstDash val="solid"/>
                </a:ln>
                <a:solidFill>
                  <a:srgbClr val="FFFFFF"/>
                </a:solidFill>
                <a:effectLst>
                  <a:outerShdw dist="38100" dir="2700000" algn="bl" rotWithShape="0">
                    <a:schemeClr val="accent5"/>
                  </a:outerShdw>
                </a:effectLst>
                <a:latin typeface="+mj-lt"/>
                <a:ea typeface="+mj-ea"/>
                <a:cs typeface="+mj-cs"/>
              </a:rPr>
              <a:t>Thank you</a:t>
            </a:r>
          </a:p>
        </p:txBody>
      </p:sp>
      <p:sp>
        <p:nvSpPr>
          <p:cNvPr id="18" name="Rounded Rectangle 17">
            <a:extLst>
              <a:ext uri="{FF2B5EF4-FFF2-40B4-BE49-F238E27FC236}">
                <a16:creationId xmlns:a16="http://schemas.microsoft.com/office/drawing/2014/main" id="{C8D967A7-41C2-4639-88B5-9BC93E73C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1411" y="1442330"/>
            <a:ext cx="3973340" cy="3973340"/>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563F4F0C-5B8B-4943-AC9E-59253138B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640080"/>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2">
            <a:extLst>
              <a:ext uri="{FF2B5EF4-FFF2-40B4-BE49-F238E27FC236}">
                <a16:creationId xmlns:a16="http://schemas.microsoft.com/office/drawing/2014/main" id="{24CC0FFD-3149-402E-9CEB-165600A23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802767"/>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B00B700E-A562-485D-AE76-2092BC3DCD76}"/>
              </a:ext>
            </a:extLst>
          </p:cNvPr>
          <p:cNvPicPr>
            <a:picLocks noChangeAspect="1"/>
          </p:cNvPicPr>
          <p:nvPr/>
        </p:nvPicPr>
        <p:blipFill>
          <a:blip r:embed="rId2"/>
          <a:stretch>
            <a:fillRect/>
          </a:stretch>
        </p:blipFill>
        <p:spPr>
          <a:xfrm>
            <a:off x="5285280" y="504431"/>
            <a:ext cx="6422305" cy="5849137"/>
          </a:xfrm>
          <a:prstGeom prst="rect">
            <a:avLst/>
          </a:prstGeom>
        </p:spPr>
      </p:pic>
    </p:spTree>
    <p:extLst>
      <p:ext uri="{BB962C8B-B14F-4D97-AF65-F5344CB8AC3E}">
        <p14:creationId xmlns:p14="http://schemas.microsoft.com/office/powerpoint/2010/main" val="167240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3CC36C-210F-452E-B0C6-CAE94609D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D77E017-7BFF-4018-BF75-AF8C6DDF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35478333-F1BD-4ED7-AECC-A137DE44F0D0}"/>
              </a:ext>
            </a:extLst>
          </p:cNvPr>
          <p:cNvSpPr>
            <a:spLocks noGrp="1"/>
          </p:cNvSpPr>
          <p:nvPr>
            <p:ph type="title"/>
          </p:nvPr>
        </p:nvSpPr>
        <p:spPr>
          <a:xfrm>
            <a:off x="2231136" y="4325791"/>
            <a:ext cx="7729728" cy="1188720"/>
          </a:xfrm>
        </p:spPr>
        <p:txBody>
          <a:bodyPr>
            <a:normAutofit/>
          </a:bodyPr>
          <a:lstStyle/>
          <a:p>
            <a:r>
              <a:rPr lang="en-US" b="1"/>
              <a:t>Epidemiology</a:t>
            </a:r>
            <a:endParaRPr lang="ar-JO" b="1"/>
          </a:p>
        </p:txBody>
      </p:sp>
      <p:graphicFrame>
        <p:nvGraphicFramePr>
          <p:cNvPr id="5" name="عنصر نائب للمحتوى 2">
            <a:extLst>
              <a:ext uri="{FF2B5EF4-FFF2-40B4-BE49-F238E27FC236}">
                <a16:creationId xmlns:a16="http://schemas.microsoft.com/office/drawing/2014/main" id="{58994244-C839-4418-9406-F138A4A198CA}"/>
              </a:ext>
            </a:extLst>
          </p:cNvPr>
          <p:cNvGraphicFramePr>
            <a:graphicFrameLocks noGrp="1"/>
          </p:cNvGraphicFramePr>
          <p:nvPr>
            <p:ph idx="1"/>
            <p:extLst>
              <p:ext uri="{D42A27DB-BD31-4B8C-83A1-F6EECF244321}">
                <p14:modId xmlns:p14="http://schemas.microsoft.com/office/powerpoint/2010/main" val="1489472611"/>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56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B77398-388D-4AAF-84B3-A40BD2585310}"/>
              </a:ext>
            </a:extLst>
          </p:cNvPr>
          <p:cNvSpPr>
            <a:spLocks noGrp="1"/>
          </p:cNvSpPr>
          <p:nvPr>
            <p:ph type="title"/>
          </p:nvPr>
        </p:nvSpPr>
        <p:spPr>
          <a:xfrm>
            <a:off x="2231136" y="964692"/>
            <a:ext cx="7729728" cy="1188720"/>
          </a:xfrm>
        </p:spPr>
        <p:txBody>
          <a:bodyPr>
            <a:normAutofit/>
          </a:bodyPr>
          <a:lstStyle/>
          <a:p>
            <a:r>
              <a:rPr lang="en-US" b="1"/>
              <a:t>Risk factor</a:t>
            </a:r>
            <a:endParaRPr lang="ar-JO" b="1"/>
          </a:p>
        </p:txBody>
      </p:sp>
      <p:pic>
        <p:nvPicPr>
          <p:cNvPr id="4" name="عنصر نائب للمحتوى 3" descr="صورة تحتوي على شخص, قدم&#10;&#10;تم إنشاء الوصف تلقائياً">
            <a:extLst>
              <a:ext uri="{FF2B5EF4-FFF2-40B4-BE49-F238E27FC236}">
                <a16:creationId xmlns:a16="http://schemas.microsoft.com/office/drawing/2014/main" id="{3C856E33-00F1-451F-B3CC-95BF2B0E0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316" y="2743200"/>
            <a:ext cx="3613403" cy="2857460"/>
          </a:xfrm>
          <a:prstGeom prst="rect">
            <a:avLst/>
          </a:prstGeom>
          <a:ln w="31750" cap="sq">
            <a:solidFill>
              <a:srgbClr val="FFFFFF"/>
            </a:solidFill>
            <a:miter lim="800000"/>
          </a:ln>
        </p:spPr>
      </p:pic>
      <p:graphicFrame>
        <p:nvGraphicFramePr>
          <p:cNvPr id="46" name="عنصر نائب للمحتوى 2">
            <a:extLst>
              <a:ext uri="{FF2B5EF4-FFF2-40B4-BE49-F238E27FC236}">
                <a16:creationId xmlns:a16="http://schemas.microsoft.com/office/drawing/2014/main" id="{7729824A-2F7C-423F-BFB4-F83DE27BE4FE}"/>
              </a:ext>
            </a:extLst>
          </p:cNvPr>
          <p:cNvGraphicFramePr>
            <a:graphicFrameLocks noGrp="1"/>
          </p:cNvGraphicFramePr>
          <p:nvPr>
            <p:ph idx="1"/>
            <p:extLst>
              <p:ext uri="{D42A27DB-BD31-4B8C-83A1-F6EECF244321}">
                <p14:modId xmlns:p14="http://schemas.microsoft.com/office/powerpoint/2010/main" val="953203117"/>
              </p:ext>
            </p:extLst>
          </p:nvPr>
        </p:nvGraphicFramePr>
        <p:xfrm>
          <a:off x="2221992" y="2638044"/>
          <a:ext cx="3631692"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38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DBE619C8-5063-4ACD-ACBA-72E7013069F6}"/>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n-US" sz="1800" b="1"/>
              <a:t>Pathogenesis of Immunopathy </a:t>
            </a:r>
            <a:endParaRPr lang="ar-JO" sz="1800" b="1"/>
          </a:p>
        </p:txBody>
      </p:sp>
      <p:sp>
        <p:nvSpPr>
          <p:cNvPr id="23" name="عنصر نائب للمحتوى 2">
            <a:extLst>
              <a:ext uri="{FF2B5EF4-FFF2-40B4-BE49-F238E27FC236}">
                <a16:creationId xmlns:a16="http://schemas.microsoft.com/office/drawing/2014/main" id="{C9922BCF-3D11-4D17-922C-FEF137AA08CC}"/>
              </a:ext>
            </a:extLst>
          </p:cNvPr>
          <p:cNvSpPr>
            <a:spLocks noGrp="1"/>
          </p:cNvSpPr>
          <p:nvPr>
            <p:ph idx="1"/>
          </p:nvPr>
        </p:nvSpPr>
        <p:spPr>
          <a:xfrm>
            <a:off x="1706062" y="2291262"/>
            <a:ext cx="8779512" cy="2879256"/>
          </a:xfrm>
        </p:spPr>
        <p:txBody>
          <a:bodyPr>
            <a:normAutofit/>
          </a:bodyPr>
          <a:lstStyle/>
          <a:p>
            <a:pPr algn="just" rtl="0">
              <a:lnSpc>
                <a:spcPct val="90000"/>
              </a:lnSpc>
            </a:pPr>
            <a:r>
              <a:rPr lang="en-US" b="1" dirty="0">
                <a:solidFill>
                  <a:srgbClr val="404040"/>
                </a:solidFill>
              </a:rPr>
              <a:t>High blood glucose is a good medium for the growth of bacteria, </a:t>
            </a:r>
            <a:r>
              <a:rPr lang="en-US" dirty="0">
                <a:solidFill>
                  <a:srgbClr val="404040"/>
                </a:solidFill>
              </a:rPr>
              <a:t>mainly aerobic gram-positive cocci like </a:t>
            </a:r>
            <a:r>
              <a:rPr lang="en-US" dirty="0">
                <a:solidFill>
                  <a:srgbClr val="C00000"/>
                </a:solidFill>
              </a:rPr>
              <a:t>S. Aureus </a:t>
            </a:r>
            <a:r>
              <a:rPr lang="en-US" dirty="0">
                <a:solidFill>
                  <a:srgbClr val="404040"/>
                </a:solidFill>
              </a:rPr>
              <a:t>and </a:t>
            </a:r>
            <a:r>
              <a:rPr lang="en-US" dirty="0">
                <a:solidFill>
                  <a:srgbClr val="C00000"/>
                </a:solidFill>
              </a:rPr>
              <a:t>β-hemolytic streptococci </a:t>
            </a:r>
          </a:p>
          <a:p>
            <a:pPr algn="just" rtl="0">
              <a:lnSpc>
                <a:spcPct val="90000"/>
              </a:lnSpc>
            </a:pPr>
            <a:r>
              <a:rPr lang="en-US" dirty="0">
                <a:solidFill>
                  <a:srgbClr val="404040"/>
                </a:solidFill>
              </a:rPr>
              <a:t>The immune system of a patient with diabetes is </a:t>
            </a:r>
            <a:r>
              <a:rPr lang="en-US" b="1" dirty="0">
                <a:solidFill>
                  <a:srgbClr val="404040"/>
                </a:solidFill>
              </a:rPr>
              <a:t>much weaker than the healthy people</a:t>
            </a:r>
            <a:r>
              <a:rPr lang="en-US" dirty="0">
                <a:solidFill>
                  <a:srgbClr val="404040"/>
                </a:solidFill>
              </a:rPr>
              <a:t>. Thus, foot infection in a patient with diabetes is a limb-threatening. </a:t>
            </a:r>
          </a:p>
          <a:p>
            <a:pPr algn="just" rtl="0">
              <a:lnSpc>
                <a:spcPct val="90000"/>
              </a:lnSpc>
            </a:pPr>
            <a:r>
              <a:rPr lang="en-US" dirty="0" err="1">
                <a:solidFill>
                  <a:srgbClr val="404040"/>
                </a:solidFill>
              </a:rPr>
              <a:t>Hyperglycaemic</a:t>
            </a:r>
            <a:r>
              <a:rPr lang="en-US" dirty="0">
                <a:solidFill>
                  <a:srgbClr val="404040"/>
                </a:solidFill>
              </a:rPr>
              <a:t> state causes an </a:t>
            </a:r>
            <a:r>
              <a:rPr lang="en-US" b="1" dirty="0">
                <a:solidFill>
                  <a:srgbClr val="404040"/>
                </a:solidFill>
              </a:rPr>
              <a:t>elevation of pro-inflammatory cytokines and impairment of neutrophile functions </a:t>
            </a:r>
            <a:r>
              <a:rPr lang="en-US" dirty="0">
                <a:solidFill>
                  <a:srgbClr val="404040"/>
                </a:solidFill>
              </a:rPr>
              <a:t>like chemotaxis, adherence, phagocytosis and intracellular killing which lead to lowered leukocyte activity, inappropriate inflammatory response and the disruption of cellular immunity (inhibition of fibroblast proliferation)</a:t>
            </a:r>
          </a:p>
          <a:p>
            <a:pPr algn="just" rtl="0">
              <a:lnSpc>
                <a:spcPct val="90000"/>
              </a:lnSpc>
            </a:pPr>
            <a:r>
              <a:rPr lang="en-US" b="1" dirty="0">
                <a:solidFill>
                  <a:srgbClr val="404040"/>
                </a:solidFill>
              </a:rPr>
              <a:t>All of these lead to </a:t>
            </a:r>
            <a:r>
              <a:rPr lang="en-US" dirty="0">
                <a:solidFill>
                  <a:srgbClr val="404040"/>
                </a:solidFill>
              </a:rPr>
              <a:t>increase the risk of infection and poor wound healing</a:t>
            </a:r>
            <a:endParaRPr lang="en-US" b="1" dirty="0">
              <a:solidFill>
                <a:srgbClr val="404040"/>
              </a:solidFill>
            </a:endParaRPr>
          </a:p>
          <a:p>
            <a:pPr algn="just" rtl="0">
              <a:lnSpc>
                <a:spcPct val="90000"/>
              </a:lnSpc>
            </a:pPr>
            <a:endParaRPr lang="ar-JO" dirty="0">
              <a:solidFill>
                <a:srgbClr val="404040"/>
              </a:solidFill>
            </a:endParaRPr>
          </a:p>
        </p:txBody>
      </p:sp>
    </p:spTree>
    <p:extLst>
      <p:ext uri="{BB962C8B-B14F-4D97-AF65-F5344CB8AC3E}">
        <p14:creationId xmlns:p14="http://schemas.microsoft.com/office/powerpoint/2010/main" val="162419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49AF5DA8-5727-4C86-852F-9E0401B65409}"/>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US" b="1"/>
              <a:t>Pathogenesis of ischemia </a:t>
            </a:r>
            <a:endParaRPr lang="ar-JO"/>
          </a:p>
        </p:txBody>
      </p:sp>
      <p:sp>
        <p:nvSpPr>
          <p:cNvPr id="3" name="عنصر نائب للمحتوى 2">
            <a:extLst>
              <a:ext uri="{FF2B5EF4-FFF2-40B4-BE49-F238E27FC236}">
                <a16:creationId xmlns:a16="http://schemas.microsoft.com/office/drawing/2014/main" id="{0C726C46-A890-4BA4-8D99-8870442F1298}"/>
              </a:ext>
            </a:extLst>
          </p:cNvPr>
          <p:cNvSpPr>
            <a:spLocks noGrp="1"/>
          </p:cNvSpPr>
          <p:nvPr>
            <p:ph idx="1"/>
          </p:nvPr>
        </p:nvSpPr>
        <p:spPr>
          <a:xfrm>
            <a:off x="804671" y="2858703"/>
            <a:ext cx="5285791" cy="3042547"/>
          </a:xfrm>
        </p:spPr>
        <p:txBody>
          <a:bodyPr>
            <a:normAutofit/>
          </a:bodyPr>
          <a:lstStyle/>
          <a:p>
            <a:pPr algn="just" rtl="0">
              <a:lnSpc>
                <a:spcPct val="90000"/>
              </a:lnSpc>
            </a:pPr>
            <a:r>
              <a:rPr lang="en-US" sz="1700" b="1" dirty="0">
                <a:solidFill>
                  <a:schemeClr val="tx1"/>
                </a:solidFill>
              </a:rPr>
              <a:t>Non-enzymatic amino acid glycosylation</a:t>
            </a:r>
            <a:r>
              <a:rPr lang="en-US" sz="1700" dirty="0">
                <a:solidFill>
                  <a:schemeClr val="tx1"/>
                </a:solidFill>
              </a:rPr>
              <a:t> </a:t>
            </a:r>
            <a:r>
              <a:rPr lang="en-US" sz="1700" b="1" dirty="0">
                <a:solidFill>
                  <a:schemeClr val="tx1"/>
                </a:solidFill>
              </a:rPr>
              <a:t>of proteins </a:t>
            </a:r>
            <a:r>
              <a:rPr lang="en-US" sz="1700" dirty="0">
                <a:solidFill>
                  <a:schemeClr val="tx1"/>
                </a:solidFill>
              </a:rPr>
              <a:t>forming unstable then stable bonding between the glucose and amino acids lead to defect in protein structure which lead to damage the proteins in the BV wall and facilitate inflammatory cellular infiltration causing : </a:t>
            </a:r>
          </a:p>
          <a:p>
            <a:pPr marL="0" indent="0" algn="just" rtl="0">
              <a:lnSpc>
                <a:spcPct val="90000"/>
              </a:lnSpc>
              <a:buNone/>
            </a:pPr>
            <a:r>
              <a:rPr lang="en-US" sz="1700" dirty="0">
                <a:solidFill>
                  <a:schemeClr val="tx1"/>
                </a:solidFill>
              </a:rPr>
              <a:t>    1 Small BV : Diffuse thickening of the basement membrane (ex.  retinopathy , glomerulosclerosis )</a:t>
            </a:r>
          </a:p>
          <a:p>
            <a:pPr marL="0" indent="0" algn="just" rtl="0">
              <a:lnSpc>
                <a:spcPct val="90000"/>
              </a:lnSpc>
              <a:buNone/>
            </a:pPr>
            <a:r>
              <a:rPr lang="en-US" sz="1700" dirty="0">
                <a:solidFill>
                  <a:schemeClr val="tx1"/>
                </a:solidFill>
              </a:rPr>
              <a:t>    2 Large BV : Atherosclerosis (ex. coronary artery disease , </a:t>
            </a:r>
            <a:r>
              <a:rPr lang="en-US" sz="1700" b="1" dirty="0">
                <a:solidFill>
                  <a:schemeClr val="tx1"/>
                </a:solidFill>
              </a:rPr>
              <a:t>peripheral vascular disease </a:t>
            </a:r>
            <a:r>
              <a:rPr lang="en-US" sz="1700" dirty="0">
                <a:solidFill>
                  <a:schemeClr val="tx1"/>
                </a:solidFill>
              </a:rPr>
              <a:t>( gangrene lead to limb loss ) </a:t>
            </a:r>
          </a:p>
        </p:txBody>
      </p:sp>
      <p:sp>
        <p:nvSpPr>
          <p:cNvPr id="29" name="Rectangle 28">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a:extLst>
              <a:ext uri="{FF2B5EF4-FFF2-40B4-BE49-F238E27FC236}">
                <a16:creationId xmlns:a16="http://schemas.microsoft.com/office/drawing/2014/main" id="{2DB79D27-83CD-4832-9F22-AA9B859613F3}"/>
              </a:ext>
            </a:extLst>
          </p:cNvPr>
          <p:cNvPicPr>
            <a:picLocks noChangeAspect="1"/>
          </p:cNvPicPr>
          <p:nvPr/>
        </p:nvPicPr>
        <p:blipFill>
          <a:blip r:embed="rId2"/>
          <a:stretch>
            <a:fillRect/>
          </a:stretch>
        </p:blipFill>
        <p:spPr>
          <a:xfrm>
            <a:off x="7865364" y="1471283"/>
            <a:ext cx="3355848" cy="3598764"/>
          </a:xfrm>
          <a:prstGeom prst="rect">
            <a:avLst/>
          </a:prstGeom>
        </p:spPr>
      </p:pic>
    </p:spTree>
    <p:extLst>
      <p:ext uri="{BB962C8B-B14F-4D97-AF65-F5344CB8AC3E}">
        <p14:creationId xmlns:p14="http://schemas.microsoft.com/office/powerpoint/2010/main" val="346247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EAD2A4C-0447-4305-BC9E-0431B34D8D56}"/>
              </a:ext>
            </a:extLst>
          </p:cNvPr>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US" b="1"/>
              <a:t>Pathogenesis of neuropathy </a:t>
            </a:r>
            <a:endParaRPr lang="ar-JO"/>
          </a:p>
        </p:txBody>
      </p:sp>
      <p:sp>
        <p:nvSpPr>
          <p:cNvPr id="3" name="عنصر نائب للمحتوى 2">
            <a:extLst>
              <a:ext uri="{FF2B5EF4-FFF2-40B4-BE49-F238E27FC236}">
                <a16:creationId xmlns:a16="http://schemas.microsoft.com/office/drawing/2014/main" id="{3D1B1A7E-AC4C-47BA-B05A-072200E0AA5B}"/>
              </a:ext>
            </a:extLst>
          </p:cNvPr>
          <p:cNvSpPr>
            <a:spLocks noGrp="1"/>
          </p:cNvSpPr>
          <p:nvPr>
            <p:ph idx="1"/>
          </p:nvPr>
        </p:nvSpPr>
        <p:spPr>
          <a:xfrm>
            <a:off x="804671" y="2858703"/>
            <a:ext cx="5285791" cy="3042547"/>
          </a:xfrm>
        </p:spPr>
        <p:txBody>
          <a:bodyPr>
            <a:normAutofit/>
          </a:bodyPr>
          <a:lstStyle/>
          <a:p>
            <a:pPr algn="just" rtl="0"/>
            <a:r>
              <a:rPr lang="en-US" b="1" dirty="0">
                <a:solidFill>
                  <a:schemeClr val="tx1"/>
                </a:solidFill>
              </a:rPr>
              <a:t>Osmotic damage : Glucose is converted by some tissues into sorbitol</a:t>
            </a:r>
            <a:r>
              <a:rPr lang="en-US" dirty="0">
                <a:solidFill>
                  <a:schemeClr val="tx1"/>
                </a:solidFill>
              </a:rPr>
              <a:t> by aldose reductase enzyme then sorbitol is converted to fructose → Accumulation of sorbitol and fructose lead to osmotic destruction of these tissue ex. Lens, </a:t>
            </a:r>
            <a:r>
              <a:rPr lang="en-US" b="1" dirty="0">
                <a:solidFill>
                  <a:schemeClr val="tx1"/>
                </a:solidFill>
              </a:rPr>
              <a:t>peripheral nerves </a:t>
            </a:r>
            <a:r>
              <a:rPr lang="en-US" dirty="0">
                <a:solidFill>
                  <a:schemeClr val="tx1"/>
                </a:solidFill>
              </a:rPr>
              <a:t>and kidney</a:t>
            </a:r>
          </a:p>
          <a:p>
            <a:pPr marL="0" indent="0" rtl="0">
              <a:buNone/>
            </a:pPr>
            <a:endParaRPr lang="ar-JO" dirty="0">
              <a:solidFill>
                <a:srgbClr val="FFFFFF"/>
              </a:solidFill>
            </a:endParaRPr>
          </a:p>
        </p:txBody>
      </p:sp>
      <p:sp>
        <p:nvSpPr>
          <p:cNvPr id="31" name="Rectangle 30">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a:extLst>
              <a:ext uri="{FF2B5EF4-FFF2-40B4-BE49-F238E27FC236}">
                <a16:creationId xmlns:a16="http://schemas.microsoft.com/office/drawing/2014/main" id="{758A13AE-DE9C-4CA9-9FAD-0F8A06E38E21}"/>
              </a:ext>
            </a:extLst>
          </p:cNvPr>
          <p:cNvPicPr>
            <a:picLocks noChangeAspect="1"/>
          </p:cNvPicPr>
          <p:nvPr/>
        </p:nvPicPr>
        <p:blipFill rotWithShape="1">
          <a:blip r:embed="rId2"/>
          <a:srcRect t="27447" b="23852"/>
          <a:stretch/>
        </p:blipFill>
        <p:spPr>
          <a:xfrm>
            <a:off x="7534656" y="2491738"/>
            <a:ext cx="3785088" cy="2336293"/>
          </a:xfrm>
          <a:prstGeom prst="rect">
            <a:avLst/>
          </a:prstGeom>
        </p:spPr>
      </p:pic>
    </p:spTree>
    <p:extLst>
      <p:ext uri="{BB962C8B-B14F-4D97-AF65-F5344CB8AC3E}">
        <p14:creationId xmlns:p14="http://schemas.microsoft.com/office/powerpoint/2010/main" val="38745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9A55EC-8EA8-0843-BD9E-5AA1308E1603}"/>
              </a:ext>
            </a:extLst>
          </p:cNvPr>
          <p:cNvSpPr>
            <a:spLocks noGrp="1"/>
          </p:cNvSpPr>
          <p:nvPr>
            <p:ph type="title"/>
          </p:nvPr>
        </p:nvSpPr>
        <p:spPr>
          <a:xfrm>
            <a:off x="804671" y="964692"/>
            <a:ext cx="4879901" cy="1188720"/>
          </a:xfrm>
        </p:spPr>
        <p:txBody>
          <a:bodyPr>
            <a:normAutofit/>
          </a:bodyPr>
          <a:lstStyle/>
          <a:p>
            <a:pPr rtl="0"/>
            <a:r>
              <a:rPr lang="ar-SA" sz="2400" b="1"/>
              <a:t>Clinical presentation</a:t>
            </a:r>
            <a:endParaRPr lang="ar-AE" sz="2400" b="1"/>
          </a:p>
        </p:txBody>
      </p:sp>
      <p:sp>
        <p:nvSpPr>
          <p:cNvPr id="40" name="Rectangle 39">
            <a:extLst>
              <a:ext uri="{FF2B5EF4-FFF2-40B4-BE49-F238E27FC236}">
                <a16:creationId xmlns:a16="http://schemas.microsoft.com/office/drawing/2014/main" id="{7B9607E2-1C76-424B-8FF0-580615846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
            <a:ext cx="6096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6A668AF-CC37-4641-8D2B-4C91B3ACB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157" y="479893"/>
            <a:ext cx="5123687"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5B3165DC-54F4-4EF5-8B97-5BE55AA3D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3355" y="644485"/>
            <a:ext cx="4756891"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5" descr="صورة تحتوي على نص&#10;&#10;تم إنشاء الوصف تلقائياً">
            <a:extLst>
              <a:ext uri="{FF2B5EF4-FFF2-40B4-BE49-F238E27FC236}">
                <a16:creationId xmlns:a16="http://schemas.microsoft.com/office/drawing/2014/main" id="{EE49DB92-D138-9A46-AD10-A6A57F54522F}"/>
              </a:ext>
            </a:extLst>
          </p:cNvPr>
          <p:cNvPicPr>
            <a:picLocks noChangeAspect="1"/>
          </p:cNvPicPr>
          <p:nvPr/>
        </p:nvPicPr>
        <p:blipFill rotWithShape="1">
          <a:blip r:embed="rId3">
            <a:extLst>
              <a:ext uri="{28A0092B-C50C-407E-A947-70E740481C1C}">
                <a14:useLocalDpi xmlns:a14="http://schemas.microsoft.com/office/drawing/2010/main" val="0"/>
              </a:ext>
            </a:extLst>
          </a:blip>
          <a:srcRect l="11008" r="20471" b="-2"/>
          <a:stretch/>
        </p:blipFill>
        <p:spPr>
          <a:xfrm flipH="1">
            <a:off x="6941977" y="805353"/>
            <a:ext cx="2203058" cy="1905043"/>
          </a:xfrm>
          <a:prstGeom prst="rect">
            <a:avLst/>
          </a:prstGeom>
        </p:spPr>
      </p:pic>
      <p:pic>
        <p:nvPicPr>
          <p:cNvPr id="4" name="صورة 4" descr="صورة تحتوي على شخص, قدم, يد&#10;&#10;تم إنشاء الوصف تلقائياً">
            <a:extLst>
              <a:ext uri="{FF2B5EF4-FFF2-40B4-BE49-F238E27FC236}">
                <a16:creationId xmlns:a16="http://schemas.microsoft.com/office/drawing/2014/main" id="{5F57E102-69BC-2E4B-9565-FCD869BCBC5D}"/>
              </a:ext>
            </a:extLst>
          </p:cNvPr>
          <p:cNvPicPr>
            <a:picLocks noChangeAspect="1"/>
          </p:cNvPicPr>
          <p:nvPr/>
        </p:nvPicPr>
        <p:blipFill rotWithShape="1">
          <a:blip r:embed="rId4">
            <a:extLst>
              <a:ext uri="{28A0092B-C50C-407E-A947-70E740481C1C}">
                <a14:useLocalDpi xmlns:a14="http://schemas.microsoft.com/office/drawing/2010/main" val="0"/>
              </a:ext>
            </a:extLst>
          </a:blip>
          <a:srcRect t="23398" r="3" b="14786"/>
          <a:stretch/>
        </p:blipFill>
        <p:spPr>
          <a:xfrm>
            <a:off x="9236477" y="805351"/>
            <a:ext cx="2130622" cy="1901952"/>
          </a:xfrm>
          <a:prstGeom prst="rect">
            <a:avLst/>
          </a:prstGeom>
        </p:spPr>
      </p:pic>
      <p:pic>
        <p:nvPicPr>
          <p:cNvPr id="6" name="صورة 6" descr="صورة تحتوي على صحن, خضراوات, مطهو&#10;&#10;تم إنشاء الوصف تلقائياً">
            <a:extLst>
              <a:ext uri="{FF2B5EF4-FFF2-40B4-BE49-F238E27FC236}">
                <a16:creationId xmlns:a16="http://schemas.microsoft.com/office/drawing/2014/main" id="{A5D77809-800A-CE44-B52A-BB580965489C}"/>
              </a:ext>
            </a:extLst>
          </p:cNvPr>
          <p:cNvPicPr>
            <a:picLocks noChangeAspect="1"/>
          </p:cNvPicPr>
          <p:nvPr/>
        </p:nvPicPr>
        <p:blipFill rotWithShape="1">
          <a:blip r:embed="rId5">
            <a:extLst>
              <a:ext uri="{28A0092B-C50C-407E-A947-70E740481C1C}">
                <a14:useLocalDpi xmlns:a14="http://schemas.microsoft.com/office/drawing/2010/main" val="0"/>
              </a:ext>
            </a:extLst>
          </a:blip>
          <a:srcRect t="10826" r="1" b="1"/>
          <a:stretch/>
        </p:blipFill>
        <p:spPr>
          <a:xfrm>
            <a:off x="6941976" y="2779733"/>
            <a:ext cx="4425123" cy="2823464"/>
          </a:xfrm>
          <a:prstGeom prst="rect">
            <a:avLst/>
          </a:prstGeom>
        </p:spPr>
      </p:pic>
      <p:graphicFrame>
        <p:nvGraphicFramePr>
          <p:cNvPr id="17" name="عنصر نائب للمحتوى 2">
            <a:extLst>
              <a:ext uri="{FF2B5EF4-FFF2-40B4-BE49-F238E27FC236}">
                <a16:creationId xmlns:a16="http://schemas.microsoft.com/office/drawing/2014/main" id="{EF781B3B-7958-4543-9908-3D221AC72C39}"/>
              </a:ext>
            </a:extLst>
          </p:cNvPr>
          <p:cNvGraphicFramePr>
            <a:graphicFrameLocks noGrp="1"/>
          </p:cNvGraphicFramePr>
          <p:nvPr>
            <p:ph idx="1"/>
            <p:extLst>
              <p:ext uri="{D42A27DB-BD31-4B8C-83A1-F6EECF244321}">
                <p14:modId xmlns:p14="http://schemas.microsoft.com/office/powerpoint/2010/main" val="127885208"/>
              </p:ext>
            </p:extLst>
          </p:nvPr>
        </p:nvGraphicFramePr>
        <p:xfrm>
          <a:off x="804672" y="2638044"/>
          <a:ext cx="4879900" cy="31019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17045208"/>
      </p:ext>
    </p:extLst>
  </p:cSld>
  <p:clrMapOvr>
    <a:masterClrMapping/>
  </p:clrMapOvr>
</p:sld>
</file>

<file path=ppt/theme/theme1.xml><?xml version="1.0" encoding="utf-8"?>
<a:theme xmlns:a="http://schemas.openxmlformats.org/drawingml/2006/main" name="رزمة">
  <a:themeElements>
    <a:clrScheme name="رزمة">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رزم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زمة">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TM02892315[[fn=ربطة]]</Template>
  <TotalTime>443</TotalTime>
  <Words>1990</Words>
  <Application>Microsoft Office PowerPoint</Application>
  <PresentationFormat>شاشة عريضة</PresentationFormat>
  <Paragraphs>254</Paragraphs>
  <Slides>34</Slides>
  <Notes>4</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34</vt:i4>
      </vt:variant>
    </vt:vector>
  </HeadingPairs>
  <TitlesOfParts>
    <vt:vector size="40" baseType="lpstr">
      <vt:lpstr>Arial</vt:lpstr>
      <vt:lpstr>BlinkMacSystemFont</vt:lpstr>
      <vt:lpstr>Calibri</vt:lpstr>
      <vt:lpstr>Gill Sans MT</vt:lpstr>
      <vt:lpstr>Times New Roman</vt:lpstr>
      <vt:lpstr>رزمة</vt:lpstr>
      <vt:lpstr>Diabetic foot </vt:lpstr>
      <vt:lpstr>introduction</vt:lpstr>
      <vt:lpstr>Definition </vt:lpstr>
      <vt:lpstr>Epidemiology</vt:lpstr>
      <vt:lpstr>Risk factor</vt:lpstr>
      <vt:lpstr>Pathogenesis of Immunopathy </vt:lpstr>
      <vt:lpstr>Pathogenesis of ischemia </vt:lpstr>
      <vt:lpstr>Pathogenesis of neuropathy </vt:lpstr>
      <vt:lpstr>Clinical presentation</vt:lpstr>
      <vt:lpstr>HISTORY</vt:lpstr>
      <vt:lpstr>PHYSICAL  EXAMINATION</vt:lpstr>
      <vt:lpstr>عرض تقديمي في PowerPoint</vt:lpstr>
      <vt:lpstr>عرض تقديمي في PowerPoint</vt:lpstr>
      <vt:lpstr>Structural deformities</vt:lpstr>
      <vt:lpstr>ULCER</vt:lpstr>
      <vt:lpstr>Palpation</vt:lpstr>
      <vt:lpstr>Vascular examination </vt:lpstr>
      <vt:lpstr>عرض تقديمي في PowerPoint</vt:lpstr>
      <vt:lpstr>Monofilament test</vt:lpstr>
      <vt:lpstr>عرض تقديمي في PowerPoint</vt:lpstr>
      <vt:lpstr>عرض تقديمي في PowerPoint</vt:lpstr>
      <vt:lpstr>Classification and staging </vt:lpstr>
      <vt:lpstr>Stages of ulcer development </vt:lpstr>
      <vt:lpstr>عرض تقديمي في PowerPoint</vt:lpstr>
      <vt:lpstr>Classification of DF  ulcer</vt:lpstr>
      <vt:lpstr>عرض تقديمي في PowerPoint</vt:lpstr>
      <vt:lpstr>treatment</vt:lpstr>
      <vt:lpstr>A)Debridement</vt:lpstr>
      <vt:lpstr>عرض تقديمي في PowerPoint</vt:lpstr>
      <vt:lpstr>b)Off-Loading the ulcer</vt:lpstr>
      <vt:lpstr>عرض تقديمي في PowerPoint</vt:lpstr>
      <vt:lpstr>C)REVASCULARIZATION</vt:lpstr>
      <vt:lpstr>D)Management of infection</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foot</dc:title>
  <dc:creator>عبدالرحمن ابو قبع</dc:creator>
  <cp:lastModifiedBy>sewar ennab</cp:lastModifiedBy>
  <cp:revision>30</cp:revision>
  <dcterms:created xsi:type="dcterms:W3CDTF">2021-02-01T13:55:25Z</dcterms:created>
  <dcterms:modified xsi:type="dcterms:W3CDTF">2021-11-21T23:38:03Z</dcterms:modified>
</cp:coreProperties>
</file>