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6"/>
  </p:notesMasterIdLst>
  <p:sldIdLst>
    <p:sldId id="257" r:id="rId2"/>
    <p:sldId id="258" r:id="rId3"/>
    <p:sldId id="259" r:id="rId4"/>
    <p:sldId id="260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7" r:id="rId15"/>
    <p:sldId id="278" r:id="rId16"/>
    <p:sldId id="282" r:id="rId17"/>
    <p:sldId id="284" r:id="rId18"/>
    <p:sldId id="288" r:id="rId19"/>
    <p:sldId id="291" r:id="rId20"/>
    <p:sldId id="292" r:id="rId21"/>
    <p:sldId id="298" r:id="rId22"/>
    <p:sldId id="313" r:id="rId23"/>
    <p:sldId id="299" r:id="rId24"/>
    <p:sldId id="303" r:id="rId25"/>
    <p:sldId id="422" r:id="rId26"/>
    <p:sldId id="304" r:id="rId27"/>
    <p:sldId id="310" r:id="rId28"/>
    <p:sldId id="311" r:id="rId29"/>
    <p:sldId id="312" r:id="rId30"/>
    <p:sldId id="315" r:id="rId31"/>
    <p:sldId id="318" r:id="rId32"/>
    <p:sldId id="319" r:id="rId33"/>
    <p:sldId id="322" r:id="rId34"/>
    <p:sldId id="325" r:id="rId35"/>
    <p:sldId id="328" r:id="rId36"/>
    <p:sldId id="330" r:id="rId37"/>
    <p:sldId id="332" r:id="rId38"/>
    <p:sldId id="333" r:id="rId39"/>
    <p:sldId id="334" r:id="rId40"/>
    <p:sldId id="335" r:id="rId41"/>
    <p:sldId id="336" r:id="rId42"/>
    <p:sldId id="337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49" r:id="rId51"/>
    <p:sldId id="350" r:id="rId52"/>
    <p:sldId id="351" r:id="rId53"/>
    <p:sldId id="359" r:id="rId54"/>
    <p:sldId id="421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FDFBF029-D098-4B68-8CAB-02F80D3F11CB}">
          <p14:sldIdLst>
            <p14:sldId id="257"/>
            <p14:sldId id="258"/>
            <p14:sldId id="259"/>
            <p14:sldId id="260"/>
            <p14:sldId id="264"/>
            <p14:sldId id="266"/>
            <p14:sldId id="267"/>
            <p14:sldId id="268"/>
            <p14:sldId id="269"/>
            <p14:sldId id="270"/>
            <p14:sldId id="271"/>
            <p14:sldId id="272"/>
            <p14:sldId id="274"/>
            <p14:sldId id="277"/>
            <p14:sldId id="278"/>
            <p14:sldId id="282"/>
            <p14:sldId id="284"/>
            <p14:sldId id="288"/>
            <p14:sldId id="291"/>
            <p14:sldId id="292"/>
            <p14:sldId id="298"/>
            <p14:sldId id="313"/>
            <p14:sldId id="299"/>
            <p14:sldId id="303"/>
            <p14:sldId id="422"/>
            <p14:sldId id="304"/>
            <p14:sldId id="310"/>
            <p14:sldId id="311"/>
            <p14:sldId id="312"/>
            <p14:sldId id="315"/>
            <p14:sldId id="318"/>
            <p14:sldId id="319"/>
            <p14:sldId id="322"/>
            <p14:sldId id="325"/>
            <p14:sldId id="328"/>
            <p14:sldId id="330"/>
            <p14:sldId id="332"/>
            <p14:sldId id="333"/>
            <p14:sldId id="334"/>
            <p14:sldId id="335"/>
            <p14:sldId id="336"/>
            <p14:sldId id="337"/>
            <p14:sldId id="339"/>
            <p14:sldId id="340"/>
            <p14:sldId id="341"/>
            <p14:sldId id="342"/>
            <p14:sldId id="343"/>
            <p14:sldId id="344"/>
            <p14:sldId id="345"/>
            <p14:sldId id="349"/>
            <p14:sldId id="350"/>
            <p14:sldId id="351"/>
            <p14:sldId id="359"/>
          </p14:sldIdLst>
        </p14:section>
        <p14:section name="مقطع بدون عنوان" id="{FFCA26DD-263E-4BE3-8A87-31FA81148BC6}">
          <p14:sldIdLst>
            <p14:sldId id="4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33" autoAdjust="0"/>
  </p:normalViewPr>
  <p:slideViewPr>
    <p:cSldViewPr>
      <p:cViewPr varScale="1">
        <p:scale>
          <a:sx n="63" d="100"/>
          <a:sy n="63" d="100"/>
        </p:scale>
        <p:origin x="15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735467-02F8-4A6E-B70A-920DDE50C33B}" type="doc">
      <dgm:prSet loTypeId="urn:microsoft.com/office/officeart/2005/8/layout/orgChart1#1" loCatId="hierarchy" qsTypeId="urn:microsoft.com/office/officeart/2005/8/quickstyle/simple1#1" qsCatId="simple" csTypeId="urn:microsoft.com/office/officeart/2005/8/colors/accent1_2#1" csCatId="accent1" phldr="1"/>
      <dgm:spPr/>
    </dgm:pt>
    <dgm:pt modelId="{695F495B-515E-4A3E-A25A-7D145AE0B82A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anose="020B0604020202020204" pitchFamily="34" charset="0"/>
            </a:rPr>
            <a:t>Cervical Spine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anose="020B0604020202020204" pitchFamily="34" charset="0"/>
            </a:rPr>
            <a:t>Injuries </a:t>
          </a:r>
        </a:p>
      </dgm:t>
    </dgm:pt>
    <dgm:pt modelId="{54C1B442-0F29-4D24-8578-59BB7F40FE5D}" type="parTrans" cxnId="{B47A1031-B7D2-47E8-A370-807937D4F387}">
      <dgm:prSet/>
      <dgm:spPr/>
      <dgm:t>
        <a:bodyPr/>
        <a:lstStyle/>
        <a:p>
          <a:pPr rtl="1"/>
          <a:endParaRPr lang="ar-JO"/>
        </a:p>
      </dgm:t>
    </dgm:pt>
    <dgm:pt modelId="{55A67844-7DED-43FD-B10A-71A9070983B4}" type="sibTrans" cxnId="{B47A1031-B7D2-47E8-A370-807937D4F387}">
      <dgm:prSet/>
      <dgm:spPr/>
      <dgm:t>
        <a:bodyPr/>
        <a:lstStyle/>
        <a:p>
          <a:pPr rtl="1"/>
          <a:endParaRPr lang="ar-JO"/>
        </a:p>
      </dgm:t>
    </dgm:pt>
    <dgm:pt modelId="{C458BBBF-8A4F-46FE-968F-B53EAEDC03B3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C1</a:t>
          </a:r>
        </a:p>
      </dgm:t>
    </dgm:pt>
    <dgm:pt modelId="{E71397B8-886F-4942-97E6-954DBB272D57}" type="parTrans" cxnId="{64D3371B-2E48-47D6-8FEC-2477BA6C9939}">
      <dgm:prSet/>
      <dgm:spPr/>
      <dgm:t>
        <a:bodyPr/>
        <a:lstStyle/>
        <a:p>
          <a:pPr rtl="1"/>
          <a:endParaRPr lang="ar-JO"/>
        </a:p>
      </dgm:t>
    </dgm:pt>
    <dgm:pt modelId="{B3C81008-F833-4566-9565-674253F8D615}" type="sibTrans" cxnId="{64D3371B-2E48-47D6-8FEC-2477BA6C9939}">
      <dgm:prSet/>
      <dgm:spPr/>
      <dgm:t>
        <a:bodyPr/>
        <a:lstStyle/>
        <a:p>
          <a:pPr rtl="1"/>
          <a:endParaRPr lang="ar-JO"/>
        </a:p>
      </dgm:t>
    </dgm:pt>
    <dgm:pt modelId="{1F084136-D490-48F8-B8AF-BE2EED3C402B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Jefferson</a:t>
          </a: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/>
              <a:cs typeface="Arial" panose="020B0604020202020204" pitchFamily="34" charset="0"/>
            </a:rPr>
            <a:t>’</a:t>
          </a: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s #</a:t>
          </a:r>
        </a:p>
      </dgm:t>
    </dgm:pt>
    <dgm:pt modelId="{763A62B6-A335-4520-9233-16A333C63CE7}" type="parTrans" cxnId="{7BD4C61A-F104-4132-A6CD-3095BF7491D2}">
      <dgm:prSet/>
      <dgm:spPr/>
      <dgm:t>
        <a:bodyPr/>
        <a:lstStyle/>
        <a:p>
          <a:pPr rtl="1"/>
          <a:endParaRPr lang="ar-JO"/>
        </a:p>
      </dgm:t>
    </dgm:pt>
    <dgm:pt modelId="{60CCEAE3-7B6B-42E4-A69A-65879A10CC3E}" type="sibTrans" cxnId="{7BD4C61A-F104-4132-A6CD-3095BF7491D2}">
      <dgm:prSet/>
      <dgm:spPr/>
      <dgm:t>
        <a:bodyPr/>
        <a:lstStyle/>
        <a:p>
          <a:pPr rtl="1"/>
          <a:endParaRPr lang="ar-JO"/>
        </a:p>
      </dgm:t>
    </dgm:pt>
    <dgm:pt modelId="{9C515BCE-63CE-4359-AD48-1C8D6B6C2200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C2</a:t>
          </a:r>
        </a:p>
      </dgm:t>
    </dgm:pt>
    <dgm:pt modelId="{04AC89A2-3803-48FA-881A-3D7D69010519}" type="parTrans" cxnId="{1F0087F8-5E83-4BB2-89A2-E2B613932306}">
      <dgm:prSet/>
      <dgm:spPr/>
      <dgm:t>
        <a:bodyPr/>
        <a:lstStyle/>
        <a:p>
          <a:pPr rtl="1"/>
          <a:endParaRPr lang="ar-JO"/>
        </a:p>
      </dgm:t>
    </dgm:pt>
    <dgm:pt modelId="{6D29B0FF-3F79-4E84-B5F7-E3169923C569}" type="sibTrans" cxnId="{1F0087F8-5E83-4BB2-89A2-E2B613932306}">
      <dgm:prSet/>
      <dgm:spPr/>
      <dgm:t>
        <a:bodyPr/>
        <a:lstStyle/>
        <a:p>
          <a:pPr rtl="1"/>
          <a:endParaRPr lang="ar-JO"/>
        </a:p>
      </dgm:t>
    </dgm:pt>
    <dgm:pt modelId="{FDE3CE73-1F04-4C63-A443-4B5FF93CA44F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Hangman</a:t>
          </a: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/>
              <a:cs typeface="Arial" panose="020B0604020202020204" pitchFamily="34" charset="0"/>
            </a:rPr>
            <a:t>’</a:t>
          </a: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s #</a:t>
          </a:r>
        </a:p>
      </dgm:t>
    </dgm:pt>
    <dgm:pt modelId="{C55B600D-230E-493A-B292-0204D33A9949}" type="parTrans" cxnId="{081F3FA1-F1CD-48A3-9382-582C3992169D}">
      <dgm:prSet/>
      <dgm:spPr/>
      <dgm:t>
        <a:bodyPr/>
        <a:lstStyle/>
        <a:p>
          <a:pPr rtl="1"/>
          <a:endParaRPr lang="ar-JO"/>
        </a:p>
      </dgm:t>
    </dgm:pt>
    <dgm:pt modelId="{DF810E0E-6F5E-41D9-9F50-E0F2397466AC}" type="sibTrans" cxnId="{081F3FA1-F1CD-48A3-9382-582C3992169D}">
      <dgm:prSet/>
      <dgm:spPr/>
      <dgm:t>
        <a:bodyPr/>
        <a:lstStyle/>
        <a:p>
          <a:pPr rtl="1"/>
          <a:endParaRPr lang="ar-JO"/>
        </a:p>
      </dgm:t>
    </dgm:pt>
    <dgm:pt modelId="{0255BF73-D786-493D-8032-8A3BFBAA15D6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Odontoid</a:t>
          </a: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 #</a:t>
          </a:r>
        </a:p>
      </dgm:t>
    </dgm:pt>
    <dgm:pt modelId="{B28725AD-7F7E-488A-B172-BE2E243A8AB9}" type="parTrans" cxnId="{251CA24A-80AE-4412-B7DB-B78175A6EB9B}">
      <dgm:prSet/>
      <dgm:spPr/>
      <dgm:t>
        <a:bodyPr/>
        <a:lstStyle/>
        <a:p>
          <a:pPr rtl="1"/>
          <a:endParaRPr lang="ar-JO"/>
        </a:p>
      </dgm:t>
    </dgm:pt>
    <dgm:pt modelId="{E975B3F3-9901-4EB5-AD69-D09879583317}" type="sibTrans" cxnId="{251CA24A-80AE-4412-B7DB-B78175A6EB9B}">
      <dgm:prSet/>
      <dgm:spPr/>
      <dgm:t>
        <a:bodyPr/>
        <a:lstStyle/>
        <a:p>
          <a:pPr rtl="1"/>
          <a:endParaRPr lang="ar-JO"/>
        </a:p>
      </dgm:t>
    </dgm:pt>
    <dgm:pt modelId="{5962183B-1EE7-4172-AAA1-E90C7F00B995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Any level</a:t>
          </a:r>
        </a:p>
      </dgm:t>
    </dgm:pt>
    <dgm:pt modelId="{8602E7C8-74DA-42B1-B067-379DC6D30CEB}" type="parTrans" cxnId="{0CE7D5F1-74E9-461E-B525-4A6EBF1C9341}">
      <dgm:prSet/>
      <dgm:spPr/>
      <dgm:t>
        <a:bodyPr/>
        <a:lstStyle/>
        <a:p>
          <a:pPr rtl="1"/>
          <a:endParaRPr lang="ar-JO"/>
        </a:p>
      </dgm:t>
    </dgm:pt>
    <dgm:pt modelId="{CAD4EE05-CD47-4F12-B0B8-E5A1F4EBF3E5}" type="sibTrans" cxnId="{0CE7D5F1-74E9-461E-B525-4A6EBF1C9341}">
      <dgm:prSet/>
      <dgm:spPr/>
      <dgm:t>
        <a:bodyPr/>
        <a:lstStyle/>
        <a:p>
          <a:pPr rtl="1"/>
          <a:endParaRPr lang="ar-JO"/>
        </a:p>
      </dgm:t>
    </dgm:pt>
    <dgm:pt modelId="{393F54E8-E8F8-481C-91EE-A5DCC2918F68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Wedge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Compression #</a:t>
          </a:r>
        </a:p>
      </dgm:t>
    </dgm:pt>
    <dgm:pt modelId="{C58F2F9E-D2C0-4167-B0E3-AFE003C95DA8}" type="parTrans" cxnId="{EEA465EB-A5EB-4973-903D-09FF0A8F38FE}">
      <dgm:prSet/>
      <dgm:spPr/>
      <dgm:t>
        <a:bodyPr/>
        <a:lstStyle/>
        <a:p>
          <a:pPr rtl="1"/>
          <a:endParaRPr lang="ar-JO"/>
        </a:p>
      </dgm:t>
    </dgm:pt>
    <dgm:pt modelId="{63FD5104-EB59-4037-A41A-5EE3D1D92B52}" type="sibTrans" cxnId="{EEA465EB-A5EB-4973-903D-09FF0A8F38FE}">
      <dgm:prSet/>
      <dgm:spPr/>
      <dgm:t>
        <a:bodyPr/>
        <a:lstStyle/>
        <a:p>
          <a:pPr rtl="1"/>
          <a:endParaRPr lang="ar-JO"/>
        </a:p>
      </dgm:t>
    </dgm:pt>
    <dgm:pt modelId="{75720FF1-8353-446D-B9FB-FD176A76418C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Burst #</a:t>
          </a:r>
        </a:p>
      </dgm:t>
    </dgm:pt>
    <dgm:pt modelId="{3E8E4929-1CC6-485B-BA44-88533974482A}" type="parTrans" cxnId="{968A6AB1-AFDB-40BC-A0E1-64EA0492F0E9}">
      <dgm:prSet/>
      <dgm:spPr/>
      <dgm:t>
        <a:bodyPr/>
        <a:lstStyle/>
        <a:p>
          <a:pPr rtl="1"/>
          <a:endParaRPr lang="ar-JO"/>
        </a:p>
      </dgm:t>
    </dgm:pt>
    <dgm:pt modelId="{53B9AA75-8C27-4D11-B12A-2053B5B20B10}" type="sibTrans" cxnId="{968A6AB1-AFDB-40BC-A0E1-64EA0492F0E9}">
      <dgm:prSet/>
      <dgm:spPr/>
      <dgm:t>
        <a:bodyPr/>
        <a:lstStyle/>
        <a:p>
          <a:pPr rtl="1"/>
          <a:endParaRPr lang="ar-JO"/>
        </a:p>
      </dgm:t>
    </dgm:pt>
    <dgm:pt modelId="{3D83329F-61CE-4DF6-89B8-1EDBE1D6E988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Sublaxation</a:t>
          </a: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 </a:t>
          </a:r>
        </a:p>
      </dgm:t>
    </dgm:pt>
    <dgm:pt modelId="{09D43777-C6FD-4A07-901C-02F1E9D7114E}" type="parTrans" cxnId="{38E1A884-368C-481C-A2BE-5A7B77B0758D}">
      <dgm:prSet/>
      <dgm:spPr/>
      <dgm:t>
        <a:bodyPr/>
        <a:lstStyle/>
        <a:p>
          <a:pPr rtl="1"/>
          <a:endParaRPr lang="ar-JO"/>
        </a:p>
      </dgm:t>
    </dgm:pt>
    <dgm:pt modelId="{9F81BC37-F887-4919-8011-9093B3E527EB}" type="sibTrans" cxnId="{38E1A884-368C-481C-A2BE-5A7B77B0758D}">
      <dgm:prSet/>
      <dgm:spPr/>
      <dgm:t>
        <a:bodyPr/>
        <a:lstStyle/>
        <a:p>
          <a:pPr rtl="1"/>
          <a:endParaRPr lang="ar-JO"/>
        </a:p>
      </dgm:t>
    </dgm:pt>
    <dgm:pt modelId="{FCAA62AC-62EF-4114-9A13-56F25A5BE52C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# - dislocation</a:t>
          </a:r>
        </a:p>
      </dgm:t>
    </dgm:pt>
    <dgm:pt modelId="{22406501-4D75-4CB5-972E-1A438B7A6486}" type="parTrans" cxnId="{5623F08E-1E0F-4849-9761-3DE251797474}">
      <dgm:prSet/>
      <dgm:spPr/>
      <dgm:t>
        <a:bodyPr/>
        <a:lstStyle/>
        <a:p>
          <a:pPr rtl="1"/>
          <a:endParaRPr lang="ar-JO"/>
        </a:p>
      </dgm:t>
    </dgm:pt>
    <dgm:pt modelId="{E3DD6BE0-0FE1-4205-8EFC-FBFEB5F13570}" type="sibTrans" cxnId="{5623F08E-1E0F-4849-9761-3DE251797474}">
      <dgm:prSet/>
      <dgm:spPr/>
      <dgm:t>
        <a:bodyPr/>
        <a:lstStyle/>
        <a:p>
          <a:pPr rtl="1"/>
          <a:endParaRPr lang="ar-JO"/>
        </a:p>
      </dgm:t>
    </dgm:pt>
    <dgm:pt modelId="{037171F8-6C02-4D1A-AC3A-529965AB7D1C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unilat</a:t>
          </a:r>
          <a:endParaRPr kumimoji="0" lang="en-US" b="1" i="0" u="none" strike="noStrike" cap="none" normalizeH="0" baseline="0" dirty="0">
            <a:ln>
              <a:noFill/>
            </a:ln>
            <a:solidFill>
              <a:schemeClr val="tx2"/>
            </a:solidFill>
            <a:effectLst/>
            <a:latin typeface="Century Gothic" pitchFamily="34" charset="0"/>
            <a:cs typeface="Arial" panose="020B0604020202020204" pitchFamily="34" charset="0"/>
          </a:endParaRPr>
        </a:p>
      </dgm:t>
    </dgm:pt>
    <dgm:pt modelId="{8746AA32-161F-4A2F-8582-56EF6F21D9AF}" type="parTrans" cxnId="{DEBF388E-C579-494A-9AD5-082E78668C63}">
      <dgm:prSet/>
      <dgm:spPr/>
      <dgm:t>
        <a:bodyPr/>
        <a:lstStyle/>
        <a:p>
          <a:pPr rtl="1"/>
          <a:endParaRPr lang="ar-JO"/>
        </a:p>
      </dgm:t>
    </dgm:pt>
    <dgm:pt modelId="{F75E3064-6074-4598-829C-E09D0C3E8E7A}" type="sibTrans" cxnId="{DEBF388E-C579-494A-9AD5-082E78668C63}">
      <dgm:prSet/>
      <dgm:spPr/>
      <dgm:t>
        <a:bodyPr/>
        <a:lstStyle/>
        <a:p>
          <a:pPr rtl="1"/>
          <a:endParaRPr lang="ar-JO"/>
        </a:p>
      </dgm:t>
    </dgm:pt>
    <dgm:pt modelId="{63EDBEA0-6054-4DDC-99BE-587D7D5A176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bilat</a:t>
          </a:r>
          <a:endParaRPr kumimoji="0" lang="en-US" b="1" i="0" u="none" strike="noStrike" cap="none" normalizeH="0" baseline="0" dirty="0">
            <a:ln>
              <a:noFill/>
            </a:ln>
            <a:solidFill>
              <a:schemeClr val="tx2"/>
            </a:solidFill>
            <a:effectLst/>
            <a:latin typeface="Century Gothic" pitchFamily="34" charset="0"/>
            <a:cs typeface="Arial" panose="020B0604020202020204" pitchFamily="34" charset="0"/>
          </a:endParaRPr>
        </a:p>
      </dgm:t>
    </dgm:pt>
    <dgm:pt modelId="{48688154-01B3-4903-B2C3-BF08C7AE1029}" type="parTrans" cxnId="{E4D60796-903A-4AAE-81B9-6CE03A92DDE8}">
      <dgm:prSet/>
      <dgm:spPr/>
      <dgm:t>
        <a:bodyPr/>
        <a:lstStyle/>
        <a:p>
          <a:pPr rtl="1"/>
          <a:endParaRPr lang="ar-JO"/>
        </a:p>
      </dgm:t>
    </dgm:pt>
    <dgm:pt modelId="{C868DB95-A48B-495C-8FF5-54B31382BA31}" type="sibTrans" cxnId="{E4D60796-903A-4AAE-81B9-6CE03A92DDE8}">
      <dgm:prSet/>
      <dgm:spPr/>
      <dgm:t>
        <a:bodyPr/>
        <a:lstStyle/>
        <a:p>
          <a:pPr rtl="1"/>
          <a:endParaRPr lang="ar-JO"/>
        </a:p>
      </dgm:t>
    </dgm:pt>
    <dgm:pt modelId="{6DFFB304-2C4B-4013-8DF0-8FD1F5B356C7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C7</a:t>
          </a:r>
        </a:p>
      </dgm:t>
    </dgm:pt>
    <dgm:pt modelId="{20880E27-73CD-40B1-8578-35415B055817}" type="parTrans" cxnId="{B4AE3CC7-F4A7-4D48-99CE-668E9BC1FD4C}">
      <dgm:prSet/>
      <dgm:spPr/>
      <dgm:t>
        <a:bodyPr/>
        <a:lstStyle/>
        <a:p>
          <a:pPr rtl="1"/>
          <a:endParaRPr lang="ar-JO"/>
        </a:p>
      </dgm:t>
    </dgm:pt>
    <dgm:pt modelId="{3D36669A-A447-415C-BAE4-2E668353E3BF}" type="sibTrans" cxnId="{B4AE3CC7-F4A7-4D48-99CE-668E9BC1FD4C}">
      <dgm:prSet/>
      <dgm:spPr/>
      <dgm:t>
        <a:bodyPr/>
        <a:lstStyle/>
        <a:p>
          <a:pPr rtl="1"/>
          <a:endParaRPr lang="ar-JO"/>
        </a:p>
      </dgm:t>
    </dgm:pt>
    <dgm:pt modelId="{FE8A1EA5-0FEC-4438-A134-0F85075FBC5B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Clay-</a:t>
          </a:r>
          <a:r>
            <a:rPr kumimoji="0" lang="en-US" b="1" i="0" u="none" strike="noStrike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shoveller</a:t>
          </a:r>
          <a:r>
            <a:rPr kumimoji="0" lang="en-US" b="1" i="0" u="none" strike="noStrike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Arial" panose="020B0604020202020204"/>
              <a:cs typeface="Arial" panose="020B0604020202020204" pitchFamily="34" charset="0"/>
            </a:rPr>
            <a:t>’</a:t>
          </a:r>
          <a:r>
            <a:rPr kumimoji="0" lang="en-US" b="1" i="0" u="none" strike="noStrike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s</a:t>
          </a:r>
          <a:endParaRPr kumimoji="0" lang="en-US" b="1" i="0" u="none" strike="noStrike" cap="none" normalizeH="0" baseline="0" dirty="0">
            <a:ln>
              <a:noFill/>
            </a:ln>
            <a:solidFill>
              <a:schemeClr val="tx2"/>
            </a:solidFill>
            <a:effectLst/>
            <a:latin typeface="Century Gothic" pitchFamily="34" charset="0"/>
            <a:cs typeface="Arial" panose="020B0604020202020204" pitchFamily="34" charset="0"/>
          </a:endParaRPr>
        </a:p>
      </dgm:t>
    </dgm:pt>
    <dgm:pt modelId="{4538E6E6-5276-40B3-B7C9-E7D848CAD5E8}" type="parTrans" cxnId="{70BAB297-2567-40D6-9DBD-704FA30314AE}">
      <dgm:prSet/>
      <dgm:spPr/>
      <dgm:t>
        <a:bodyPr/>
        <a:lstStyle/>
        <a:p>
          <a:pPr rtl="1"/>
          <a:endParaRPr lang="ar-JO"/>
        </a:p>
      </dgm:t>
    </dgm:pt>
    <dgm:pt modelId="{4E18DE3C-3D03-41E2-905E-B96D7ABD7511}" type="sibTrans" cxnId="{70BAB297-2567-40D6-9DBD-704FA30314AE}">
      <dgm:prSet/>
      <dgm:spPr/>
      <dgm:t>
        <a:bodyPr/>
        <a:lstStyle/>
        <a:p>
          <a:pPr rtl="1"/>
          <a:endParaRPr lang="ar-JO"/>
        </a:p>
      </dgm:t>
    </dgm:pt>
    <dgm:pt modelId="{5AAD3083-EE9B-4D9C-9BBD-63F8642BABB5}" type="pres">
      <dgm:prSet presAssocID="{89735467-02F8-4A6E-B70A-920DDE50C3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752095-5560-4397-A836-2D6C5F88CACC}" type="pres">
      <dgm:prSet presAssocID="{695F495B-515E-4A3E-A25A-7D145AE0B82A}" presName="hierRoot1" presStyleCnt="0">
        <dgm:presLayoutVars>
          <dgm:hierBranch/>
        </dgm:presLayoutVars>
      </dgm:prSet>
      <dgm:spPr/>
    </dgm:pt>
    <dgm:pt modelId="{EB0F33C1-3B8A-4C06-94E1-E9957B2F052F}" type="pres">
      <dgm:prSet presAssocID="{695F495B-515E-4A3E-A25A-7D145AE0B82A}" presName="rootComposite1" presStyleCnt="0"/>
      <dgm:spPr/>
    </dgm:pt>
    <dgm:pt modelId="{7E69237D-C1FB-4AF3-98B2-CDEF1565ABD4}" type="pres">
      <dgm:prSet presAssocID="{695F495B-515E-4A3E-A25A-7D145AE0B82A}" presName="rootText1" presStyleLbl="node0" presStyleIdx="0" presStyleCnt="1">
        <dgm:presLayoutVars>
          <dgm:chPref val="3"/>
        </dgm:presLayoutVars>
      </dgm:prSet>
      <dgm:spPr/>
    </dgm:pt>
    <dgm:pt modelId="{EC9EA6F8-2A03-4F82-BC40-90500601B29B}" type="pres">
      <dgm:prSet presAssocID="{695F495B-515E-4A3E-A25A-7D145AE0B82A}" presName="rootConnector1" presStyleLbl="node1" presStyleIdx="0" presStyleCnt="0"/>
      <dgm:spPr/>
    </dgm:pt>
    <dgm:pt modelId="{338D051D-0FDC-4A6B-B5CD-7CA9BB1D45C9}" type="pres">
      <dgm:prSet presAssocID="{695F495B-515E-4A3E-A25A-7D145AE0B82A}" presName="hierChild2" presStyleCnt="0"/>
      <dgm:spPr/>
    </dgm:pt>
    <dgm:pt modelId="{D114FA48-6EF2-4712-9BAD-EF0CFFDCF4D9}" type="pres">
      <dgm:prSet presAssocID="{E71397B8-886F-4942-97E6-954DBB272D57}" presName="Name35" presStyleLbl="parChTrans1D2" presStyleIdx="0" presStyleCnt="4"/>
      <dgm:spPr/>
    </dgm:pt>
    <dgm:pt modelId="{FE55F84F-14C2-41BD-9C32-FA255A793522}" type="pres">
      <dgm:prSet presAssocID="{C458BBBF-8A4F-46FE-968F-B53EAEDC03B3}" presName="hierRoot2" presStyleCnt="0">
        <dgm:presLayoutVars>
          <dgm:hierBranch val="l"/>
        </dgm:presLayoutVars>
      </dgm:prSet>
      <dgm:spPr/>
    </dgm:pt>
    <dgm:pt modelId="{A18A9857-92A5-4B99-AC1E-2F400C59A8FB}" type="pres">
      <dgm:prSet presAssocID="{C458BBBF-8A4F-46FE-968F-B53EAEDC03B3}" presName="rootComposite" presStyleCnt="0"/>
      <dgm:spPr/>
    </dgm:pt>
    <dgm:pt modelId="{4A87627E-35E6-497B-ACAC-50EED41B8237}" type="pres">
      <dgm:prSet presAssocID="{C458BBBF-8A4F-46FE-968F-B53EAEDC03B3}" presName="rootText" presStyleLbl="node2" presStyleIdx="0" presStyleCnt="4">
        <dgm:presLayoutVars>
          <dgm:chPref val="3"/>
        </dgm:presLayoutVars>
      </dgm:prSet>
      <dgm:spPr/>
    </dgm:pt>
    <dgm:pt modelId="{87931710-CD86-47EB-8CE9-F618FA9E534E}" type="pres">
      <dgm:prSet presAssocID="{C458BBBF-8A4F-46FE-968F-B53EAEDC03B3}" presName="rootConnector" presStyleLbl="node2" presStyleIdx="0" presStyleCnt="4"/>
      <dgm:spPr/>
    </dgm:pt>
    <dgm:pt modelId="{FB2014D1-4C86-47EA-B741-9B1050D494B6}" type="pres">
      <dgm:prSet presAssocID="{C458BBBF-8A4F-46FE-968F-B53EAEDC03B3}" presName="hierChild4" presStyleCnt="0"/>
      <dgm:spPr/>
    </dgm:pt>
    <dgm:pt modelId="{B8CACEBE-E196-48F4-997A-FC7206A1D4B4}" type="pres">
      <dgm:prSet presAssocID="{763A62B6-A335-4520-9233-16A333C63CE7}" presName="Name50" presStyleLbl="parChTrans1D3" presStyleIdx="0" presStyleCnt="8"/>
      <dgm:spPr/>
    </dgm:pt>
    <dgm:pt modelId="{C2FBD0B1-0C7D-4241-913F-860427C0BA58}" type="pres">
      <dgm:prSet presAssocID="{1F084136-D490-48F8-B8AF-BE2EED3C402B}" presName="hierRoot2" presStyleCnt="0">
        <dgm:presLayoutVars>
          <dgm:hierBranch val="r"/>
        </dgm:presLayoutVars>
      </dgm:prSet>
      <dgm:spPr/>
    </dgm:pt>
    <dgm:pt modelId="{E5757595-CDC3-42A8-8E4A-A19F7E88C650}" type="pres">
      <dgm:prSet presAssocID="{1F084136-D490-48F8-B8AF-BE2EED3C402B}" presName="rootComposite" presStyleCnt="0"/>
      <dgm:spPr/>
    </dgm:pt>
    <dgm:pt modelId="{54130910-D7E2-4E32-A28E-E9CCEEB32CEC}" type="pres">
      <dgm:prSet presAssocID="{1F084136-D490-48F8-B8AF-BE2EED3C402B}" presName="rootText" presStyleLbl="node3" presStyleIdx="0" presStyleCnt="8">
        <dgm:presLayoutVars>
          <dgm:chPref val="3"/>
        </dgm:presLayoutVars>
      </dgm:prSet>
      <dgm:spPr/>
    </dgm:pt>
    <dgm:pt modelId="{A54A15B8-E4C9-41A6-853D-1A4D90A1B598}" type="pres">
      <dgm:prSet presAssocID="{1F084136-D490-48F8-B8AF-BE2EED3C402B}" presName="rootConnector" presStyleLbl="node3" presStyleIdx="0" presStyleCnt="8"/>
      <dgm:spPr/>
    </dgm:pt>
    <dgm:pt modelId="{C649EB59-7C3A-4F01-BABF-A137D05F62B9}" type="pres">
      <dgm:prSet presAssocID="{1F084136-D490-48F8-B8AF-BE2EED3C402B}" presName="hierChild4" presStyleCnt="0"/>
      <dgm:spPr/>
    </dgm:pt>
    <dgm:pt modelId="{F3B2F6CC-D3C5-45DA-A6BA-08998CDD9E0A}" type="pres">
      <dgm:prSet presAssocID="{1F084136-D490-48F8-B8AF-BE2EED3C402B}" presName="hierChild5" presStyleCnt="0"/>
      <dgm:spPr/>
    </dgm:pt>
    <dgm:pt modelId="{DD603802-62B1-4EFC-8FB9-E893F92256E6}" type="pres">
      <dgm:prSet presAssocID="{C458BBBF-8A4F-46FE-968F-B53EAEDC03B3}" presName="hierChild5" presStyleCnt="0"/>
      <dgm:spPr/>
    </dgm:pt>
    <dgm:pt modelId="{39B06118-08A3-41C1-8C34-08BAA4F9054C}" type="pres">
      <dgm:prSet presAssocID="{04AC89A2-3803-48FA-881A-3D7D69010519}" presName="Name35" presStyleLbl="parChTrans1D2" presStyleIdx="1" presStyleCnt="4"/>
      <dgm:spPr/>
    </dgm:pt>
    <dgm:pt modelId="{580042DB-71FF-4C1A-8234-4F6B746F8AA3}" type="pres">
      <dgm:prSet presAssocID="{9C515BCE-63CE-4359-AD48-1C8D6B6C2200}" presName="hierRoot2" presStyleCnt="0">
        <dgm:presLayoutVars>
          <dgm:hierBranch val="l"/>
        </dgm:presLayoutVars>
      </dgm:prSet>
      <dgm:spPr/>
    </dgm:pt>
    <dgm:pt modelId="{D19F79DE-B733-4CB8-A994-5002CE886516}" type="pres">
      <dgm:prSet presAssocID="{9C515BCE-63CE-4359-AD48-1C8D6B6C2200}" presName="rootComposite" presStyleCnt="0"/>
      <dgm:spPr/>
    </dgm:pt>
    <dgm:pt modelId="{31DDE435-0A17-44B6-B445-0C006D08A9AC}" type="pres">
      <dgm:prSet presAssocID="{9C515BCE-63CE-4359-AD48-1C8D6B6C2200}" presName="rootText" presStyleLbl="node2" presStyleIdx="1" presStyleCnt="4">
        <dgm:presLayoutVars>
          <dgm:chPref val="3"/>
        </dgm:presLayoutVars>
      </dgm:prSet>
      <dgm:spPr/>
    </dgm:pt>
    <dgm:pt modelId="{F6407DDF-B51A-4AF1-BD76-F6495BC3A02D}" type="pres">
      <dgm:prSet presAssocID="{9C515BCE-63CE-4359-AD48-1C8D6B6C2200}" presName="rootConnector" presStyleLbl="node2" presStyleIdx="1" presStyleCnt="4"/>
      <dgm:spPr/>
    </dgm:pt>
    <dgm:pt modelId="{42800D3E-4CF3-4E7C-9850-1DF817D0788C}" type="pres">
      <dgm:prSet presAssocID="{9C515BCE-63CE-4359-AD48-1C8D6B6C2200}" presName="hierChild4" presStyleCnt="0"/>
      <dgm:spPr/>
    </dgm:pt>
    <dgm:pt modelId="{5E44ED33-F8B0-40CB-8E05-6FC9BC1E399C}" type="pres">
      <dgm:prSet presAssocID="{C55B600D-230E-493A-B292-0204D33A9949}" presName="Name50" presStyleLbl="parChTrans1D3" presStyleIdx="1" presStyleCnt="8"/>
      <dgm:spPr/>
    </dgm:pt>
    <dgm:pt modelId="{9BCD0025-C77E-4C5F-A558-5828597A255F}" type="pres">
      <dgm:prSet presAssocID="{FDE3CE73-1F04-4C63-A443-4B5FF93CA44F}" presName="hierRoot2" presStyleCnt="0">
        <dgm:presLayoutVars>
          <dgm:hierBranch val="r"/>
        </dgm:presLayoutVars>
      </dgm:prSet>
      <dgm:spPr/>
    </dgm:pt>
    <dgm:pt modelId="{3C72FFEF-3B04-4348-863A-1230B5A31865}" type="pres">
      <dgm:prSet presAssocID="{FDE3CE73-1F04-4C63-A443-4B5FF93CA44F}" presName="rootComposite" presStyleCnt="0"/>
      <dgm:spPr/>
    </dgm:pt>
    <dgm:pt modelId="{7DDB2628-D6ED-41C8-A6BB-1DA37A96560C}" type="pres">
      <dgm:prSet presAssocID="{FDE3CE73-1F04-4C63-A443-4B5FF93CA44F}" presName="rootText" presStyleLbl="node3" presStyleIdx="1" presStyleCnt="8">
        <dgm:presLayoutVars>
          <dgm:chPref val="3"/>
        </dgm:presLayoutVars>
      </dgm:prSet>
      <dgm:spPr/>
    </dgm:pt>
    <dgm:pt modelId="{30F43845-B7E7-49B7-B5AB-017221F80CB8}" type="pres">
      <dgm:prSet presAssocID="{FDE3CE73-1F04-4C63-A443-4B5FF93CA44F}" presName="rootConnector" presStyleLbl="node3" presStyleIdx="1" presStyleCnt="8"/>
      <dgm:spPr/>
    </dgm:pt>
    <dgm:pt modelId="{8D5C4AD4-0AAF-43F2-B171-AB2BFEDB2071}" type="pres">
      <dgm:prSet presAssocID="{FDE3CE73-1F04-4C63-A443-4B5FF93CA44F}" presName="hierChild4" presStyleCnt="0"/>
      <dgm:spPr/>
    </dgm:pt>
    <dgm:pt modelId="{0E893407-AC03-407C-9F03-D5255B685282}" type="pres">
      <dgm:prSet presAssocID="{FDE3CE73-1F04-4C63-A443-4B5FF93CA44F}" presName="hierChild5" presStyleCnt="0"/>
      <dgm:spPr/>
    </dgm:pt>
    <dgm:pt modelId="{A393E01A-DADA-410D-BE3C-603AD5D921B3}" type="pres">
      <dgm:prSet presAssocID="{B28725AD-7F7E-488A-B172-BE2E243A8AB9}" presName="Name50" presStyleLbl="parChTrans1D3" presStyleIdx="2" presStyleCnt="8"/>
      <dgm:spPr/>
    </dgm:pt>
    <dgm:pt modelId="{E0648E8F-7727-4CF4-A01D-4096DC7EF5C1}" type="pres">
      <dgm:prSet presAssocID="{0255BF73-D786-493D-8032-8A3BFBAA15D6}" presName="hierRoot2" presStyleCnt="0">
        <dgm:presLayoutVars>
          <dgm:hierBranch val="r"/>
        </dgm:presLayoutVars>
      </dgm:prSet>
      <dgm:spPr/>
    </dgm:pt>
    <dgm:pt modelId="{7ED48057-1325-44DE-BC54-C873EAEC1ED4}" type="pres">
      <dgm:prSet presAssocID="{0255BF73-D786-493D-8032-8A3BFBAA15D6}" presName="rootComposite" presStyleCnt="0"/>
      <dgm:spPr/>
    </dgm:pt>
    <dgm:pt modelId="{DDF8977F-61A9-4725-AEC3-5B78570C9D70}" type="pres">
      <dgm:prSet presAssocID="{0255BF73-D786-493D-8032-8A3BFBAA15D6}" presName="rootText" presStyleLbl="node3" presStyleIdx="2" presStyleCnt="8">
        <dgm:presLayoutVars>
          <dgm:chPref val="3"/>
        </dgm:presLayoutVars>
      </dgm:prSet>
      <dgm:spPr/>
    </dgm:pt>
    <dgm:pt modelId="{C7CBA73B-2C23-4E14-82E7-26D231ECE6AF}" type="pres">
      <dgm:prSet presAssocID="{0255BF73-D786-493D-8032-8A3BFBAA15D6}" presName="rootConnector" presStyleLbl="node3" presStyleIdx="2" presStyleCnt="8"/>
      <dgm:spPr/>
    </dgm:pt>
    <dgm:pt modelId="{914567BF-D983-474A-A8E9-D33325E89C37}" type="pres">
      <dgm:prSet presAssocID="{0255BF73-D786-493D-8032-8A3BFBAA15D6}" presName="hierChild4" presStyleCnt="0"/>
      <dgm:spPr/>
    </dgm:pt>
    <dgm:pt modelId="{8987A5AF-5EA4-4281-A271-A1085489542E}" type="pres">
      <dgm:prSet presAssocID="{0255BF73-D786-493D-8032-8A3BFBAA15D6}" presName="hierChild5" presStyleCnt="0"/>
      <dgm:spPr/>
    </dgm:pt>
    <dgm:pt modelId="{CCBBC938-BA92-4A02-BCA6-6137E4F2DF2C}" type="pres">
      <dgm:prSet presAssocID="{9C515BCE-63CE-4359-AD48-1C8D6B6C2200}" presName="hierChild5" presStyleCnt="0"/>
      <dgm:spPr/>
    </dgm:pt>
    <dgm:pt modelId="{C4D791A2-5DDD-4FFF-91E0-7E0D8FA0728F}" type="pres">
      <dgm:prSet presAssocID="{8602E7C8-74DA-42B1-B067-379DC6D30CEB}" presName="Name35" presStyleLbl="parChTrans1D2" presStyleIdx="2" presStyleCnt="4"/>
      <dgm:spPr/>
    </dgm:pt>
    <dgm:pt modelId="{8CDC6823-8F0B-46A9-BECA-443F7E5C0B09}" type="pres">
      <dgm:prSet presAssocID="{5962183B-1EE7-4172-AAA1-E90C7F00B995}" presName="hierRoot2" presStyleCnt="0">
        <dgm:presLayoutVars>
          <dgm:hierBranch val="l"/>
        </dgm:presLayoutVars>
      </dgm:prSet>
      <dgm:spPr/>
    </dgm:pt>
    <dgm:pt modelId="{6A02D587-D40A-464F-8893-AFC8246B8755}" type="pres">
      <dgm:prSet presAssocID="{5962183B-1EE7-4172-AAA1-E90C7F00B995}" presName="rootComposite" presStyleCnt="0"/>
      <dgm:spPr/>
    </dgm:pt>
    <dgm:pt modelId="{290835CB-306A-48B5-863B-C32491ADFE7B}" type="pres">
      <dgm:prSet presAssocID="{5962183B-1EE7-4172-AAA1-E90C7F00B995}" presName="rootText" presStyleLbl="node2" presStyleIdx="2" presStyleCnt="4">
        <dgm:presLayoutVars>
          <dgm:chPref val="3"/>
        </dgm:presLayoutVars>
      </dgm:prSet>
      <dgm:spPr/>
    </dgm:pt>
    <dgm:pt modelId="{884AB9B4-D8A5-4318-84B8-5DB1AF57124C}" type="pres">
      <dgm:prSet presAssocID="{5962183B-1EE7-4172-AAA1-E90C7F00B995}" presName="rootConnector" presStyleLbl="node2" presStyleIdx="2" presStyleCnt="4"/>
      <dgm:spPr/>
    </dgm:pt>
    <dgm:pt modelId="{560FB3A6-9978-47C1-B54C-D08FF77ED17F}" type="pres">
      <dgm:prSet presAssocID="{5962183B-1EE7-4172-AAA1-E90C7F00B995}" presName="hierChild4" presStyleCnt="0"/>
      <dgm:spPr/>
    </dgm:pt>
    <dgm:pt modelId="{0095EE99-6C03-4EDC-802D-1D23A6E2A47D}" type="pres">
      <dgm:prSet presAssocID="{C58F2F9E-D2C0-4167-B0E3-AFE003C95DA8}" presName="Name50" presStyleLbl="parChTrans1D3" presStyleIdx="3" presStyleCnt="8"/>
      <dgm:spPr/>
    </dgm:pt>
    <dgm:pt modelId="{532A96F8-5B16-4F22-A26A-CAD5DE4F9A2E}" type="pres">
      <dgm:prSet presAssocID="{393F54E8-E8F8-481C-91EE-A5DCC2918F68}" presName="hierRoot2" presStyleCnt="0">
        <dgm:presLayoutVars>
          <dgm:hierBranch val="r"/>
        </dgm:presLayoutVars>
      </dgm:prSet>
      <dgm:spPr/>
    </dgm:pt>
    <dgm:pt modelId="{130B24A8-96B5-461B-BE0A-F47EDCEDC5BD}" type="pres">
      <dgm:prSet presAssocID="{393F54E8-E8F8-481C-91EE-A5DCC2918F68}" presName="rootComposite" presStyleCnt="0"/>
      <dgm:spPr/>
    </dgm:pt>
    <dgm:pt modelId="{807BB195-7152-4B27-AC9E-96BDA80CE519}" type="pres">
      <dgm:prSet presAssocID="{393F54E8-E8F8-481C-91EE-A5DCC2918F68}" presName="rootText" presStyleLbl="node3" presStyleIdx="3" presStyleCnt="8">
        <dgm:presLayoutVars>
          <dgm:chPref val="3"/>
        </dgm:presLayoutVars>
      </dgm:prSet>
      <dgm:spPr/>
    </dgm:pt>
    <dgm:pt modelId="{BC49E5DC-9916-4FFE-BAA4-BCEEA30C1654}" type="pres">
      <dgm:prSet presAssocID="{393F54E8-E8F8-481C-91EE-A5DCC2918F68}" presName="rootConnector" presStyleLbl="node3" presStyleIdx="3" presStyleCnt="8"/>
      <dgm:spPr/>
    </dgm:pt>
    <dgm:pt modelId="{4522F6B6-EFBD-4DB4-BA49-CAA957926BE3}" type="pres">
      <dgm:prSet presAssocID="{393F54E8-E8F8-481C-91EE-A5DCC2918F68}" presName="hierChild4" presStyleCnt="0"/>
      <dgm:spPr/>
    </dgm:pt>
    <dgm:pt modelId="{C35BC10B-97CF-4ECD-BA1E-F364B99A3EC5}" type="pres">
      <dgm:prSet presAssocID="{393F54E8-E8F8-481C-91EE-A5DCC2918F68}" presName="hierChild5" presStyleCnt="0"/>
      <dgm:spPr/>
    </dgm:pt>
    <dgm:pt modelId="{5BC83F67-2465-44AE-A2EB-40513AAB344A}" type="pres">
      <dgm:prSet presAssocID="{3E8E4929-1CC6-485B-BA44-88533974482A}" presName="Name50" presStyleLbl="parChTrans1D3" presStyleIdx="4" presStyleCnt="8"/>
      <dgm:spPr/>
    </dgm:pt>
    <dgm:pt modelId="{AC0B9054-0C27-4599-AEB2-0F32C653F23F}" type="pres">
      <dgm:prSet presAssocID="{75720FF1-8353-446D-B9FB-FD176A76418C}" presName="hierRoot2" presStyleCnt="0">
        <dgm:presLayoutVars>
          <dgm:hierBranch val="r"/>
        </dgm:presLayoutVars>
      </dgm:prSet>
      <dgm:spPr/>
    </dgm:pt>
    <dgm:pt modelId="{BA1A4A09-2D6A-431B-A39B-AF88EF9EF42C}" type="pres">
      <dgm:prSet presAssocID="{75720FF1-8353-446D-B9FB-FD176A76418C}" presName="rootComposite" presStyleCnt="0"/>
      <dgm:spPr/>
    </dgm:pt>
    <dgm:pt modelId="{B50C1719-F280-4BDB-A95A-EA9BC879CD90}" type="pres">
      <dgm:prSet presAssocID="{75720FF1-8353-446D-B9FB-FD176A76418C}" presName="rootText" presStyleLbl="node3" presStyleIdx="4" presStyleCnt="8">
        <dgm:presLayoutVars>
          <dgm:chPref val="3"/>
        </dgm:presLayoutVars>
      </dgm:prSet>
      <dgm:spPr/>
    </dgm:pt>
    <dgm:pt modelId="{FCF636FA-0855-4E77-A152-58A3DBC75718}" type="pres">
      <dgm:prSet presAssocID="{75720FF1-8353-446D-B9FB-FD176A76418C}" presName="rootConnector" presStyleLbl="node3" presStyleIdx="4" presStyleCnt="8"/>
      <dgm:spPr/>
    </dgm:pt>
    <dgm:pt modelId="{75924E2D-2E80-4A9B-9DD2-FCA5978EE01A}" type="pres">
      <dgm:prSet presAssocID="{75720FF1-8353-446D-B9FB-FD176A76418C}" presName="hierChild4" presStyleCnt="0"/>
      <dgm:spPr/>
    </dgm:pt>
    <dgm:pt modelId="{A5891C39-E7E3-47BE-81E5-06563DFEA3AE}" type="pres">
      <dgm:prSet presAssocID="{75720FF1-8353-446D-B9FB-FD176A76418C}" presName="hierChild5" presStyleCnt="0"/>
      <dgm:spPr/>
    </dgm:pt>
    <dgm:pt modelId="{E6F2FCD6-8A4E-40BE-B522-62567AC932FB}" type="pres">
      <dgm:prSet presAssocID="{09D43777-C6FD-4A07-901C-02F1E9D7114E}" presName="Name50" presStyleLbl="parChTrans1D3" presStyleIdx="5" presStyleCnt="8"/>
      <dgm:spPr/>
    </dgm:pt>
    <dgm:pt modelId="{3B0215F2-E2D0-4A16-B4A1-F3E72D524D52}" type="pres">
      <dgm:prSet presAssocID="{3D83329F-61CE-4DF6-89B8-1EDBE1D6E988}" presName="hierRoot2" presStyleCnt="0">
        <dgm:presLayoutVars>
          <dgm:hierBranch val="r"/>
        </dgm:presLayoutVars>
      </dgm:prSet>
      <dgm:spPr/>
    </dgm:pt>
    <dgm:pt modelId="{6E5AB8A0-12D9-4BE1-947C-0A47991DAE4C}" type="pres">
      <dgm:prSet presAssocID="{3D83329F-61CE-4DF6-89B8-1EDBE1D6E988}" presName="rootComposite" presStyleCnt="0"/>
      <dgm:spPr/>
    </dgm:pt>
    <dgm:pt modelId="{CE19FA39-1713-4667-960F-38E76DD7AD94}" type="pres">
      <dgm:prSet presAssocID="{3D83329F-61CE-4DF6-89B8-1EDBE1D6E988}" presName="rootText" presStyleLbl="node3" presStyleIdx="5" presStyleCnt="8">
        <dgm:presLayoutVars>
          <dgm:chPref val="3"/>
        </dgm:presLayoutVars>
      </dgm:prSet>
      <dgm:spPr/>
    </dgm:pt>
    <dgm:pt modelId="{905CCB2D-EF49-4209-A62E-05FBFD868070}" type="pres">
      <dgm:prSet presAssocID="{3D83329F-61CE-4DF6-89B8-1EDBE1D6E988}" presName="rootConnector" presStyleLbl="node3" presStyleIdx="5" presStyleCnt="8"/>
      <dgm:spPr/>
    </dgm:pt>
    <dgm:pt modelId="{582AAE94-E512-4942-8F31-3B65CEE08132}" type="pres">
      <dgm:prSet presAssocID="{3D83329F-61CE-4DF6-89B8-1EDBE1D6E988}" presName="hierChild4" presStyleCnt="0"/>
      <dgm:spPr/>
    </dgm:pt>
    <dgm:pt modelId="{AD467447-CF43-4CFB-8EAE-18B765BA6C44}" type="pres">
      <dgm:prSet presAssocID="{3D83329F-61CE-4DF6-89B8-1EDBE1D6E988}" presName="hierChild5" presStyleCnt="0"/>
      <dgm:spPr/>
    </dgm:pt>
    <dgm:pt modelId="{254798DB-A509-48B8-8CF4-E82058F0D131}" type="pres">
      <dgm:prSet presAssocID="{22406501-4D75-4CB5-972E-1A438B7A6486}" presName="Name50" presStyleLbl="parChTrans1D3" presStyleIdx="6" presStyleCnt="8"/>
      <dgm:spPr/>
    </dgm:pt>
    <dgm:pt modelId="{C10454D9-5B7A-4090-ACC9-56F7CC6EF120}" type="pres">
      <dgm:prSet presAssocID="{FCAA62AC-62EF-4114-9A13-56F25A5BE52C}" presName="hierRoot2" presStyleCnt="0">
        <dgm:presLayoutVars>
          <dgm:hierBranch/>
        </dgm:presLayoutVars>
      </dgm:prSet>
      <dgm:spPr/>
    </dgm:pt>
    <dgm:pt modelId="{0D75B6F6-5218-401C-AA9A-ADAE29C4A82D}" type="pres">
      <dgm:prSet presAssocID="{FCAA62AC-62EF-4114-9A13-56F25A5BE52C}" presName="rootComposite" presStyleCnt="0"/>
      <dgm:spPr/>
    </dgm:pt>
    <dgm:pt modelId="{684C2EA6-2073-42FA-A03A-047A6A78FBB4}" type="pres">
      <dgm:prSet presAssocID="{FCAA62AC-62EF-4114-9A13-56F25A5BE52C}" presName="rootText" presStyleLbl="node3" presStyleIdx="6" presStyleCnt="8">
        <dgm:presLayoutVars>
          <dgm:chPref val="3"/>
        </dgm:presLayoutVars>
      </dgm:prSet>
      <dgm:spPr/>
    </dgm:pt>
    <dgm:pt modelId="{1D9BC062-B9A0-4A59-B7C6-A33169BC5866}" type="pres">
      <dgm:prSet presAssocID="{FCAA62AC-62EF-4114-9A13-56F25A5BE52C}" presName="rootConnector" presStyleLbl="node3" presStyleIdx="6" presStyleCnt="8"/>
      <dgm:spPr/>
    </dgm:pt>
    <dgm:pt modelId="{958DBBE8-FEE8-486A-8712-0A0504C7C5B6}" type="pres">
      <dgm:prSet presAssocID="{FCAA62AC-62EF-4114-9A13-56F25A5BE52C}" presName="hierChild4" presStyleCnt="0"/>
      <dgm:spPr/>
    </dgm:pt>
    <dgm:pt modelId="{E8656FE7-19E7-4490-8999-A0B493AC7A44}" type="pres">
      <dgm:prSet presAssocID="{8746AA32-161F-4A2F-8582-56EF6F21D9AF}" presName="Name35" presStyleLbl="parChTrans1D4" presStyleIdx="0" presStyleCnt="2"/>
      <dgm:spPr/>
    </dgm:pt>
    <dgm:pt modelId="{4E9638C9-AF50-4934-82CE-2E84F623F9DB}" type="pres">
      <dgm:prSet presAssocID="{037171F8-6C02-4D1A-AC3A-529965AB7D1C}" presName="hierRoot2" presStyleCnt="0">
        <dgm:presLayoutVars>
          <dgm:hierBranch val="r"/>
        </dgm:presLayoutVars>
      </dgm:prSet>
      <dgm:spPr/>
    </dgm:pt>
    <dgm:pt modelId="{72BB2295-225F-4CD1-BDF1-92A79769BE94}" type="pres">
      <dgm:prSet presAssocID="{037171F8-6C02-4D1A-AC3A-529965AB7D1C}" presName="rootComposite" presStyleCnt="0"/>
      <dgm:spPr/>
    </dgm:pt>
    <dgm:pt modelId="{F63514B6-C6A1-4BFC-94FB-6619A1A34C78}" type="pres">
      <dgm:prSet presAssocID="{037171F8-6C02-4D1A-AC3A-529965AB7D1C}" presName="rootText" presStyleLbl="node4" presStyleIdx="0" presStyleCnt="2">
        <dgm:presLayoutVars>
          <dgm:chPref val="3"/>
        </dgm:presLayoutVars>
      </dgm:prSet>
      <dgm:spPr/>
    </dgm:pt>
    <dgm:pt modelId="{DC61B6B5-45FE-497F-8823-AB612130A106}" type="pres">
      <dgm:prSet presAssocID="{037171F8-6C02-4D1A-AC3A-529965AB7D1C}" presName="rootConnector" presStyleLbl="node4" presStyleIdx="0" presStyleCnt="2"/>
      <dgm:spPr/>
    </dgm:pt>
    <dgm:pt modelId="{AD684E32-9D2E-46EE-9A7E-99A72FEDF705}" type="pres">
      <dgm:prSet presAssocID="{037171F8-6C02-4D1A-AC3A-529965AB7D1C}" presName="hierChild4" presStyleCnt="0"/>
      <dgm:spPr/>
    </dgm:pt>
    <dgm:pt modelId="{FA4EC7B5-8A33-4AB3-A2A7-9A5D43762BDA}" type="pres">
      <dgm:prSet presAssocID="{037171F8-6C02-4D1A-AC3A-529965AB7D1C}" presName="hierChild5" presStyleCnt="0"/>
      <dgm:spPr/>
    </dgm:pt>
    <dgm:pt modelId="{E51A6734-CAAC-4784-B8B9-1CC90C7BD413}" type="pres">
      <dgm:prSet presAssocID="{48688154-01B3-4903-B2C3-BF08C7AE1029}" presName="Name35" presStyleLbl="parChTrans1D4" presStyleIdx="1" presStyleCnt="2"/>
      <dgm:spPr/>
    </dgm:pt>
    <dgm:pt modelId="{D0784AE1-E51D-473D-AD27-09E27AEC3AC2}" type="pres">
      <dgm:prSet presAssocID="{63EDBEA0-6054-4DDC-99BE-587D7D5A1761}" presName="hierRoot2" presStyleCnt="0">
        <dgm:presLayoutVars>
          <dgm:hierBranch val="r"/>
        </dgm:presLayoutVars>
      </dgm:prSet>
      <dgm:spPr/>
    </dgm:pt>
    <dgm:pt modelId="{B8A577DD-B04D-4010-879D-94D65A224DE1}" type="pres">
      <dgm:prSet presAssocID="{63EDBEA0-6054-4DDC-99BE-587D7D5A1761}" presName="rootComposite" presStyleCnt="0"/>
      <dgm:spPr/>
    </dgm:pt>
    <dgm:pt modelId="{A8A7323E-025A-4F81-8DFD-EB2C22F989A4}" type="pres">
      <dgm:prSet presAssocID="{63EDBEA0-6054-4DDC-99BE-587D7D5A1761}" presName="rootText" presStyleLbl="node4" presStyleIdx="1" presStyleCnt="2">
        <dgm:presLayoutVars>
          <dgm:chPref val="3"/>
        </dgm:presLayoutVars>
      </dgm:prSet>
      <dgm:spPr/>
    </dgm:pt>
    <dgm:pt modelId="{82E9A362-1AF6-4280-A088-F6172EBA68F3}" type="pres">
      <dgm:prSet presAssocID="{63EDBEA0-6054-4DDC-99BE-587D7D5A1761}" presName="rootConnector" presStyleLbl="node4" presStyleIdx="1" presStyleCnt="2"/>
      <dgm:spPr/>
    </dgm:pt>
    <dgm:pt modelId="{59650B1A-D5DE-4190-A0CF-0E16B2BB2087}" type="pres">
      <dgm:prSet presAssocID="{63EDBEA0-6054-4DDC-99BE-587D7D5A1761}" presName="hierChild4" presStyleCnt="0"/>
      <dgm:spPr/>
    </dgm:pt>
    <dgm:pt modelId="{1480AD05-EE77-4255-A37C-E025F2EE2A43}" type="pres">
      <dgm:prSet presAssocID="{63EDBEA0-6054-4DDC-99BE-587D7D5A1761}" presName="hierChild5" presStyleCnt="0"/>
      <dgm:spPr/>
    </dgm:pt>
    <dgm:pt modelId="{9689D325-2498-4024-8677-7292D84ADF4A}" type="pres">
      <dgm:prSet presAssocID="{FCAA62AC-62EF-4114-9A13-56F25A5BE52C}" presName="hierChild5" presStyleCnt="0"/>
      <dgm:spPr/>
    </dgm:pt>
    <dgm:pt modelId="{2372A645-B556-4DED-A166-BFBFBB811E08}" type="pres">
      <dgm:prSet presAssocID="{5962183B-1EE7-4172-AAA1-E90C7F00B995}" presName="hierChild5" presStyleCnt="0"/>
      <dgm:spPr/>
    </dgm:pt>
    <dgm:pt modelId="{F92BE800-FBD8-471A-9160-359793594154}" type="pres">
      <dgm:prSet presAssocID="{20880E27-73CD-40B1-8578-35415B055817}" presName="Name35" presStyleLbl="parChTrans1D2" presStyleIdx="3" presStyleCnt="4"/>
      <dgm:spPr/>
    </dgm:pt>
    <dgm:pt modelId="{D9080440-4895-4083-BB67-CD4F416275AC}" type="pres">
      <dgm:prSet presAssocID="{6DFFB304-2C4B-4013-8DF0-8FD1F5B356C7}" presName="hierRoot2" presStyleCnt="0">
        <dgm:presLayoutVars>
          <dgm:hierBranch/>
        </dgm:presLayoutVars>
      </dgm:prSet>
      <dgm:spPr/>
    </dgm:pt>
    <dgm:pt modelId="{FB3C0B4F-CF1F-47F5-96FE-23FB01810BDB}" type="pres">
      <dgm:prSet presAssocID="{6DFFB304-2C4B-4013-8DF0-8FD1F5B356C7}" presName="rootComposite" presStyleCnt="0"/>
      <dgm:spPr/>
    </dgm:pt>
    <dgm:pt modelId="{248FD467-8EF3-4A5E-B125-9B0DC6E9B2D0}" type="pres">
      <dgm:prSet presAssocID="{6DFFB304-2C4B-4013-8DF0-8FD1F5B356C7}" presName="rootText" presStyleLbl="node2" presStyleIdx="3" presStyleCnt="4">
        <dgm:presLayoutVars>
          <dgm:chPref val="3"/>
        </dgm:presLayoutVars>
      </dgm:prSet>
      <dgm:spPr/>
    </dgm:pt>
    <dgm:pt modelId="{8342105F-84DB-4948-A9E3-B16847785F3C}" type="pres">
      <dgm:prSet presAssocID="{6DFFB304-2C4B-4013-8DF0-8FD1F5B356C7}" presName="rootConnector" presStyleLbl="node2" presStyleIdx="3" presStyleCnt="4"/>
      <dgm:spPr/>
    </dgm:pt>
    <dgm:pt modelId="{1899A029-4366-4341-A768-48E3F2538057}" type="pres">
      <dgm:prSet presAssocID="{6DFFB304-2C4B-4013-8DF0-8FD1F5B356C7}" presName="hierChild4" presStyleCnt="0"/>
      <dgm:spPr/>
    </dgm:pt>
    <dgm:pt modelId="{93477CFD-C7E1-4778-B170-2780E07C8376}" type="pres">
      <dgm:prSet presAssocID="{4538E6E6-5276-40B3-B7C9-E7D848CAD5E8}" presName="Name35" presStyleLbl="parChTrans1D3" presStyleIdx="7" presStyleCnt="8"/>
      <dgm:spPr/>
    </dgm:pt>
    <dgm:pt modelId="{F2E303F7-EDEC-4AAF-AFA2-1152AFD32471}" type="pres">
      <dgm:prSet presAssocID="{FE8A1EA5-0FEC-4438-A134-0F85075FBC5B}" presName="hierRoot2" presStyleCnt="0">
        <dgm:presLayoutVars>
          <dgm:hierBranch val="r"/>
        </dgm:presLayoutVars>
      </dgm:prSet>
      <dgm:spPr/>
    </dgm:pt>
    <dgm:pt modelId="{ABA8FF87-C606-4179-94B1-E10C4ED279D1}" type="pres">
      <dgm:prSet presAssocID="{FE8A1EA5-0FEC-4438-A134-0F85075FBC5B}" presName="rootComposite" presStyleCnt="0"/>
      <dgm:spPr/>
    </dgm:pt>
    <dgm:pt modelId="{2B231DEB-594C-4729-BC50-EED65F0014C3}" type="pres">
      <dgm:prSet presAssocID="{FE8A1EA5-0FEC-4438-A134-0F85075FBC5B}" presName="rootText" presStyleLbl="node3" presStyleIdx="7" presStyleCnt="8">
        <dgm:presLayoutVars>
          <dgm:chPref val="3"/>
        </dgm:presLayoutVars>
      </dgm:prSet>
      <dgm:spPr/>
    </dgm:pt>
    <dgm:pt modelId="{74DE91FF-CE75-44A3-A9B7-4C0D69DDB608}" type="pres">
      <dgm:prSet presAssocID="{FE8A1EA5-0FEC-4438-A134-0F85075FBC5B}" presName="rootConnector" presStyleLbl="node3" presStyleIdx="7" presStyleCnt="8"/>
      <dgm:spPr/>
    </dgm:pt>
    <dgm:pt modelId="{BDDECE95-A8C6-4740-AA77-1B9435B4A4F0}" type="pres">
      <dgm:prSet presAssocID="{FE8A1EA5-0FEC-4438-A134-0F85075FBC5B}" presName="hierChild4" presStyleCnt="0"/>
      <dgm:spPr/>
    </dgm:pt>
    <dgm:pt modelId="{F2AAF00A-7AA8-48AB-944C-2553FEA29F5F}" type="pres">
      <dgm:prSet presAssocID="{FE8A1EA5-0FEC-4438-A134-0F85075FBC5B}" presName="hierChild5" presStyleCnt="0"/>
      <dgm:spPr/>
    </dgm:pt>
    <dgm:pt modelId="{141A86CA-E5A5-4AE2-95F0-2C2541614A1E}" type="pres">
      <dgm:prSet presAssocID="{6DFFB304-2C4B-4013-8DF0-8FD1F5B356C7}" presName="hierChild5" presStyleCnt="0"/>
      <dgm:spPr/>
    </dgm:pt>
    <dgm:pt modelId="{F5247FA3-31E9-47A8-8294-16990F09904A}" type="pres">
      <dgm:prSet presAssocID="{695F495B-515E-4A3E-A25A-7D145AE0B82A}" presName="hierChild3" presStyleCnt="0"/>
      <dgm:spPr/>
    </dgm:pt>
  </dgm:ptLst>
  <dgm:cxnLst>
    <dgm:cxn modelId="{F9959001-8CBC-46B9-8085-80AE3F20543D}" type="presOf" srcId="{6DFFB304-2C4B-4013-8DF0-8FD1F5B356C7}" destId="{248FD467-8EF3-4A5E-B125-9B0DC6E9B2D0}" srcOrd="0" destOrd="0" presId="urn:microsoft.com/office/officeart/2005/8/layout/orgChart1#1"/>
    <dgm:cxn modelId="{D6D9CA06-0D68-4F29-B12A-E222E493A93A}" type="presOf" srcId="{C55B600D-230E-493A-B292-0204D33A9949}" destId="{5E44ED33-F8B0-40CB-8E05-6FC9BC1E399C}" srcOrd="0" destOrd="0" presId="urn:microsoft.com/office/officeart/2005/8/layout/orgChart1#1"/>
    <dgm:cxn modelId="{288B010C-7971-4B06-9BEA-B4DAD943813E}" type="presOf" srcId="{1F084136-D490-48F8-B8AF-BE2EED3C402B}" destId="{54130910-D7E2-4E32-A28E-E9CCEEB32CEC}" srcOrd="0" destOrd="0" presId="urn:microsoft.com/office/officeart/2005/8/layout/orgChart1#1"/>
    <dgm:cxn modelId="{4A37360F-3E9E-4C7D-9B48-801FF92812B7}" type="presOf" srcId="{9C515BCE-63CE-4359-AD48-1C8D6B6C2200}" destId="{F6407DDF-B51A-4AF1-BD76-F6495BC3A02D}" srcOrd="1" destOrd="0" presId="urn:microsoft.com/office/officeart/2005/8/layout/orgChart1#1"/>
    <dgm:cxn modelId="{7BD4C61A-F104-4132-A6CD-3095BF7491D2}" srcId="{C458BBBF-8A4F-46FE-968F-B53EAEDC03B3}" destId="{1F084136-D490-48F8-B8AF-BE2EED3C402B}" srcOrd="0" destOrd="0" parTransId="{763A62B6-A335-4520-9233-16A333C63CE7}" sibTransId="{60CCEAE3-7B6B-42E4-A69A-65879A10CC3E}"/>
    <dgm:cxn modelId="{64D3371B-2E48-47D6-8FEC-2477BA6C9939}" srcId="{695F495B-515E-4A3E-A25A-7D145AE0B82A}" destId="{C458BBBF-8A4F-46FE-968F-B53EAEDC03B3}" srcOrd="0" destOrd="0" parTransId="{E71397B8-886F-4942-97E6-954DBB272D57}" sibTransId="{B3C81008-F833-4566-9565-674253F8D615}"/>
    <dgm:cxn modelId="{7992551B-7532-4E1B-90E1-5FE128C1AA74}" type="presOf" srcId="{48688154-01B3-4903-B2C3-BF08C7AE1029}" destId="{E51A6734-CAAC-4784-B8B9-1CC90C7BD413}" srcOrd="0" destOrd="0" presId="urn:microsoft.com/office/officeart/2005/8/layout/orgChart1#1"/>
    <dgm:cxn modelId="{5EFA5221-377A-4204-A086-E653FB59064E}" type="presOf" srcId="{5962183B-1EE7-4172-AAA1-E90C7F00B995}" destId="{884AB9B4-D8A5-4318-84B8-5DB1AF57124C}" srcOrd="1" destOrd="0" presId="urn:microsoft.com/office/officeart/2005/8/layout/orgChart1#1"/>
    <dgm:cxn modelId="{9B3E772B-81DA-4200-8390-585AFBD1C280}" type="presOf" srcId="{9C515BCE-63CE-4359-AD48-1C8D6B6C2200}" destId="{31DDE435-0A17-44B6-B445-0C006D08A9AC}" srcOrd="0" destOrd="0" presId="urn:microsoft.com/office/officeart/2005/8/layout/orgChart1#1"/>
    <dgm:cxn modelId="{4399D32C-052F-4890-BBA6-E86BA41E12C7}" type="presOf" srcId="{3D83329F-61CE-4DF6-89B8-1EDBE1D6E988}" destId="{CE19FA39-1713-4667-960F-38E76DD7AD94}" srcOrd="0" destOrd="0" presId="urn:microsoft.com/office/officeart/2005/8/layout/orgChart1#1"/>
    <dgm:cxn modelId="{6D7DE12D-A1F6-4A9D-8CB1-B12B7DC7F942}" type="presOf" srcId="{393F54E8-E8F8-481C-91EE-A5DCC2918F68}" destId="{807BB195-7152-4B27-AC9E-96BDA80CE519}" srcOrd="0" destOrd="0" presId="urn:microsoft.com/office/officeart/2005/8/layout/orgChart1#1"/>
    <dgm:cxn modelId="{6EB96B2E-188F-4334-B5E7-E4F4B377674F}" type="presOf" srcId="{C458BBBF-8A4F-46FE-968F-B53EAEDC03B3}" destId="{87931710-CD86-47EB-8CE9-F618FA9E534E}" srcOrd="1" destOrd="0" presId="urn:microsoft.com/office/officeart/2005/8/layout/orgChart1#1"/>
    <dgm:cxn modelId="{B47A1031-B7D2-47E8-A370-807937D4F387}" srcId="{89735467-02F8-4A6E-B70A-920DDE50C33B}" destId="{695F495B-515E-4A3E-A25A-7D145AE0B82A}" srcOrd="0" destOrd="0" parTransId="{54C1B442-0F29-4D24-8578-59BB7F40FE5D}" sibTransId="{55A67844-7DED-43FD-B10A-71A9070983B4}"/>
    <dgm:cxn modelId="{EF068435-33C3-40D4-BFD1-C7CDC73ECE69}" type="presOf" srcId="{C58F2F9E-D2C0-4167-B0E3-AFE003C95DA8}" destId="{0095EE99-6C03-4EDC-802D-1D23A6E2A47D}" srcOrd="0" destOrd="0" presId="urn:microsoft.com/office/officeart/2005/8/layout/orgChart1#1"/>
    <dgm:cxn modelId="{37E62837-5409-4566-8ECC-CAB1E7AE70EA}" type="presOf" srcId="{75720FF1-8353-446D-B9FB-FD176A76418C}" destId="{FCF636FA-0855-4E77-A152-58A3DBC75718}" srcOrd="1" destOrd="0" presId="urn:microsoft.com/office/officeart/2005/8/layout/orgChart1#1"/>
    <dgm:cxn modelId="{A9DBB73C-91EB-4FA6-8869-85F6DEC31A90}" type="presOf" srcId="{695F495B-515E-4A3E-A25A-7D145AE0B82A}" destId="{7E69237D-C1FB-4AF3-98B2-CDEF1565ABD4}" srcOrd="0" destOrd="0" presId="urn:microsoft.com/office/officeart/2005/8/layout/orgChart1#1"/>
    <dgm:cxn modelId="{8C62E540-7118-4650-9D83-1009E3419DC4}" type="presOf" srcId="{3D83329F-61CE-4DF6-89B8-1EDBE1D6E988}" destId="{905CCB2D-EF49-4209-A62E-05FBFD868070}" srcOrd="1" destOrd="0" presId="urn:microsoft.com/office/officeart/2005/8/layout/orgChart1#1"/>
    <dgm:cxn modelId="{A9E11945-85EB-4553-AB05-612B2A899EC7}" type="presOf" srcId="{09D43777-C6FD-4A07-901C-02F1E9D7114E}" destId="{E6F2FCD6-8A4E-40BE-B522-62567AC932FB}" srcOrd="0" destOrd="0" presId="urn:microsoft.com/office/officeart/2005/8/layout/orgChart1#1"/>
    <dgm:cxn modelId="{BAD89168-058F-4660-B586-7424FD1F6894}" type="presOf" srcId="{1F084136-D490-48F8-B8AF-BE2EED3C402B}" destId="{A54A15B8-E4C9-41A6-853D-1A4D90A1B598}" srcOrd="1" destOrd="0" presId="urn:microsoft.com/office/officeart/2005/8/layout/orgChart1#1"/>
    <dgm:cxn modelId="{D83F9C49-1C34-4742-9CD9-5D29E08EFB50}" type="presOf" srcId="{FDE3CE73-1F04-4C63-A443-4B5FF93CA44F}" destId="{30F43845-B7E7-49B7-B5AB-017221F80CB8}" srcOrd="1" destOrd="0" presId="urn:microsoft.com/office/officeart/2005/8/layout/orgChart1#1"/>
    <dgm:cxn modelId="{251CA24A-80AE-4412-B7DB-B78175A6EB9B}" srcId="{9C515BCE-63CE-4359-AD48-1C8D6B6C2200}" destId="{0255BF73-D786-493D-8032-8A3BFBAA15D6}" srcOrd="1" destOrd="0" parTransId="{B28725AD-7F7E-488A-B172-BE2E243A8AB9}" sibTransId="{E975B3F3-9901-4EB5-AD69-D09879583317}"/>
    <dgm:cxn modelId="{51537C6D-9218-4751-A35E-E71E6BF391AD}" type="presOf" srcId="{63EDBEA0-6054-4DDC-99BE-587D7D5A1761}" destId="{A8A7323E-025A-4F81-8DFD-EB2C22F989A4}" srcOrd="0" destOrd="0" presId="urn:microsoft.com/office/officeart/2005/8/layout/orgChart1#1"/>
    <dgm:cxn modelId="{D50A996E-8E0D-4588-A60D-247C83EDB628}" type="presOf" srcId="{037171F8-6C02-4D1A-AC3A-529965AB7D1C}" destId="{DC61B6B5-45FE-497F-8823-AB612130A106}" srcOrd="1" destOrd="0" presId="urn:microsoft.com/office/officeart/2005/8/layout/orgChart1#1"/>
    <dgm:cxn modelId="{D06FF84F-49B1-4D6A-9055-EABA6A147E51}" type="presOf" srcId="{8746AA32-161F-4A2F-8582-56EF6F21D9AF}" destId="{E8656FE7-19E7-4490-8999-A0B493AC7A44}" srcOrd="0" destOrd="0" presId="urn:microsoft.com/office/officeart/2005/8/layout/orgChart1#1"/>
    <dgm:cxn modelId="{77885172-5139-4592-B86F-4DC78B060CD9}" type="presOf" srcId="{3E8E4929-1CC6-485B-BA44-88533974482A}" destId="{5BC83F67-2465-44AE-A2EB-40513AAB344A}" srcOrd="0" destOrd="0" presId="urn:microsoft.com/office/officeart/2005/8/layout/orgChart1#1"/>
    <dgm:cxn modelId="{3D771C53-2A3D-48CD-AA22-794517DA1B0D}" type="presOf" srcId="{763A62B6-A335-4520-9233-16A333C63CE7}" destId="{B8CACEBE-E196-48F4-997A-FC7206A1D4B4}" srcOrd="0" destOrd="0" presId="urn:microsoft.com/office/officeart/2005/8/layout/orgChart1#1"/>
    <dgm:cxn modelId="{BEF07875-18FA-462A-94D5-8AF8B4DBDE82}" type="presOf" srcId="{6DFFB304-2C4B-4013-8DF0-8FD1F5B356C7}" destId="{8342105F-84DB-4948-A9E3-B16847785F3C}" srcOrd="1" destOrd="0" presId="urn:microsoft.com/office/officeart/2005/8/layout/orgChart1#1"/>
    <dgm:cxn modelId="{0B4C7B75-85DA-4D89-BE2A-63166D40482C}" type="presOf" srcId="{393F54E8-E8F8-481C-91EE-A5DCC2918F68}" destId="{BC49E5DC-9916-4FFE-BAA4-BCEEA30C1654}" srcOrd="1" destOrd="0" presId="urn:microsoft.com/office/officeart/2005/8/layout/orgChart1#1"/>
    <dgm:cxn modelId="{3264047A-005C-40C4-8162-690A8F6A9250}" type="presOf" srcId="{04AC89A2-3803-48FA-881A-3D7D69010519}" destId="{39B06118-08A3-41C1-8C34-08BAA4F9054C}" srcOrd="0" destOrd="0" presId="urn:microsoft.com/office/officeart/2005/8/layout/orgChart1#1"/>
    <dgm:cxn modelId="{A3AA9F7C-F890-4DEE-AC45-B250A86153B4}" type="presOf" srcId="{FE8A1EA5-0FEC-4438-A134-0F85075FBC5B}" destId="{2B231DEB-594C-4729-BC50-EED65F0014C3}" srcOrd="0" destOrd="0" presId="urn:microsoft.com/office/officeart/2005/8/layout/orgChart1#1"/>
    <dgm:cxn modelId="{3A615C83-78CA-408E-934E-97E5073BF6BD}" type="presOf" srcId="{89735467-02F8-4A6E-B70A-920DDE50C33B}" destId="{5AAD3083-EE9B-4D9C-9BBD-63F8642BABB5}" srcOrd="0" destOrd="0" presId="urn:microsoft.com/office/officeart/2005/8/layout/orgChart1#1"/>
    <dgm:cxn modelId="{38E1A884-368C-481C-A2BE-5A7B77B0758D}" srcId="{5962183B-1EE7-4172-AAA1-E90C7F00B995}" destId="{3D83329F-61CE-4DF6-89B8-1EDBE1D6E988}" srcOrd="2" destOrd="0" parTransId="{09D43777-C6FD-4A07-901C-02F1E9D7114E}" sibTransId="{9F81BC37-F887-4919-8011-9093B3E527EB}"/>
    <dgm:cxn modelId="{AE851686-5BFD-4F51-BF75-00D2DF7A4BD6}" type="presOf" srcId="{4538E6E6-5276-40B3-B7C9-E7D848CAD5E8}" destId="{93477CFD-C7E1-4778-B170-2780E07C8376}" srcOrd="0" destOrd="0" presId="urn:microsoft.com/office/officeart/2005/8/layout/orgChart1#1"/>
    <dgm:cxn modelId="{63F9FC89-A6B7-4C17-9E7D-827C4DA53542}" type="presOf" srcId="{FCAA62AC-62EF-4114-9A13-56F25A5BE52C}" destId="{684C2EA6-2073-42FA-A03A-047A6A78FBB4}" srcOrd="0" destOrd="0" presId="urn:microsoft.com/office/officeart/2005/8/layout/orgChart1#1"/>
    <dgm:cxn modelId="{5386A88C-A49B-4419-916A-347012EFB4E6}" type="presOf" srcId="{695F495B-515E-4A3E-A25A-7D145AE0B82A}" destId="{EC9EA6F8-2A03-4F82-BC40-90500601B29B}" srcOrd="1" destOrd="0" presId="urn:microsoft.com/office/officeart/2005/8/layout/orgChart1#1"/>
    <dgm:cxn modelId="{DEBF388E-C579-494A-9AD5-082E78668C63}" srcId="{FCAA62AC-62EF-4114-9A13-56F25A5BE52C}" destId="{037171F8-6C02-4D1A-AC3A-529965AB7D1C}" srcOrd="0" destOrd="0" parTransId="{8746AA32-161F-4A2F-8582-56EF6F21D9AF}" sibTransId="{F75E3064-6074-4598-829C-E09D0C3E8E7A}"/>
    <dgm:cxn modelId="{5623F08E-1E0F-4849-9761-3DE251797474}" srcId="{5962183B-1EE7-4172-AAA1-E90C7F00B995}" destId="{FCAA62AC-62EF-4114-9A13-56F25A5BE52C}" srcOrd="3" destOrd="0" parTransId="{22406501-4D75-4CB5-972E-1A438B7A6486}" sibTransId="{E3DD6BE0-0FE1-4205-8EFC-FBFEB5F13570}"/>
    <dgm:cxn modelId="{E4D60796-903A-4AAE-81B9-6CE03A92DDE8}" srcId="{FCAA62AC-62EF-4114-9A13-56F25A5BE52C}" destId="{63EDBEA0-6054-4DDC-99BE-587D7D5A1761}" srcOrd="1" destOrd="0" parTransId="{48688154-01B3-4903-B2C3-BF08C7AE1029}" sibTransId="{C868DB95-A48B-495C-8FF5-54B31382BA31}"/>
    <dgm:cxn modelId="{70BAB297-2567-40D6-9DBD-704FA30314AE}" srcId="{6DFFB304-2C4B-4013-8DF0-8FD1F5B356C7}" destId="{FE8A1EA5-0FEC-4438-A134-0F85075FBC5B}" srcOrd="0" destOrd="0" parTransId="{4538E6E6-5276-40B3-B7C9-E7D848CAD5E8}" sibTransId="{4E18DE3C-3D03-41E2-905E-B96D7ABD7511}"/>
    <dgm:cxn modelId="{B6E7B99C-F5BF-4B05-A0DB-B4D7ED3318DB}" type="presOf" srcId="{FDE3CE73-1F04-4C63-A443-4B5FF93CA44F}" destId="{7DDB2628-D6ED-41C8-A6BB-1DA37A96560C}" srcOrd="0" destOrd="0" presId="urn:microsoft.com/office/officeart/2005/8/layout/orgChart1#1"/>
    <dgm:cxn modelId="{60B3279D-6CE2-4D5A-B91B-D0B173DC98E4}" type="presOf" srcId="{C458BBBF-8A4F-46FE-968F-B53EAEDC03B3}" destId="{4A87627E-35E6-497B-ACAC-50EED41B8237}" srcOrd="0" destOrd="0" presId="urn:microsoft.com/office/officeart/2005/8/layout/orgChart1#1"/>
    <dgm:cxn modelId="{D0D9019F-75A2-4CDC-803B-D59F0D190565}" type="presOf" srcId="{FCAA62AC-62EF-4114-9A13-56F25A5BE52C}" destId="{1D9BC062-B9A0-4A59-B7C6-A33169BC5866}" srcOrd="1" destOrd="0" presId="urn:microsoft.com/office/officeart/2005/8/layout/orgChart1#1"/>
    <dgm:cxn modelId="{081F3FA1-F1CD-48A3-9382-582C3992169D}" srcId="{9C515BCE-63CE-4359-AD48-1C8D6B6C2200}" destId="{FDE3CE73-1F04-4C63-A443-4B5FF93CA44F}" srcOrd="0" destOrd="0" parTransId="{C55B600D-230E-493A-B292-0204D33A9949}" sibTransId="{DF810E0E-6F5E-41D9-9F50-E0F2397466AC}"/>
    <dgm:cxn modelId="{968A6AB1-AFDB-40BC-A0E1-64EA0492F0E9}" srcId="{5962183B-1EE7-4172-AAA1-E90C7F00B995}" destId="{75720FF1-8353-446D-B9FB-FD176A76418C}" srcOrd="1" destOrd="0" parTransId="{3E8E4929-1CC6-485B-BA44-88533974482A}" sibTransId="{53B9AA75-8C27-4D11-B12A-2053B5B20B10}"/>
    <dgm:cxn modelId="{763589B4-0CF5-4F87-94BC-CFFD1BA7F8A6}" type="presOf" srcId="{22406501-4D75-4CB5-972E-1A438B7A6486}" destId="{254798DB-A509-48B8-8CF4-E82058F0D131}" srcOrd="0" destOrd="0" presId="urn:microsoft.com/office/officeart/2005/8/layout/orgChart1#1"/>
    <dgm:cxn modelId="{1EDEA1C3-BBA4-4C79-A0F1-33843BF8101C}" type="presOf" srcId="{FE8A1EA5-0FEC-4438-A134-0F85075FBC5B}" destId="{74DE91FF-CE75-44A3-A9B7-4C0D69DDB608}" srcOrd="1" destOrd="0" presId="urn:microsoft.com/office/officeart/2005/8/layout/orgChart1#1"/>
    <dgm:cxn modelId="{A4F642C6-E370-41B3-864C-5187588D1383}" type="presOf" srcId="{75720FF1-8353-446D-B9FB-FD176A76418C}" destId="{B50C1719-F280-4BDB-A95A-EA9BC879CD90}" srcOrd="0" destOrd="0" presId="urn:microsoft.com/office/officeart/2005/8/layout/orgChart1#1"/>
    <dgm:cxn modelId="{B4AE3CC7-F4A7-4D48-99CE-668E9BC1FD4C}" srcId="{695F495B-515E-4A3E-A25A-7D145AE0B82A}" destId="{6DFFB304-2C4B-4013-8DF0-8FD1F5B356C7}" srcOrd="3" destOrd="0" parTransId="{20880E27-73CD-40B1-8578-35415B055817}" sibTransId="{3D36669A-A447-415C-BAE4-2E668353E3BF}"/>
    <dgm:cxn modelId="{76BC9BC9-F6ED-4D23-B99D-20F2BCF9EAE1}" type="presOf" srcId="{5962183B-1EE7-4172-AAA1-E90C7F00B995}" destId="{290835CB-306A-48B5-863B-C32491ADFE7B}" srcOrd="0" destOrd="0" presId="urn:microsoft.com/office/officeart/2005/8/layout/orgChart1#1"/>
    <dgm:cxn modelId="{1DB53BCE-270B-4475-A676-93CCD3535494}" type="presOf" srcId="{8602E7C8-74DA-42B1-B067-379DC6D30CEB}" destId="{C4D791A2-5DDD-4FFF-91E0-7E0D8FA0728F}" srcOrd="0" destOrd="0" presId="urn:microsoft.com/office/officeart/2005/8/layout/orgChart1#1"/>
    <dgm:cxn modelId="{A34012CF-F569-4BB2-9F2D-163773B5AEA3}" type="presOf" srcId="{B28725AD-7F7E-488A-B172-BE2E243A8AB9}" destId="{A393E01A-DADA-410D-BE3C-603AD5D921B3}" srcOrd="0" destOrd="0" presId="urn:microsoft.com/office/officeart/2005/8/layout/orgChart1#1"/>
    <dgm:cxn modelId="{3D09B5D0-7D12-4AB7-8057-057248CA9765}" type="presOf" srcId="{0255BF73-D786-493D-8032-8A3BFBAA15D6}" destId="{DDF8977F-61A9-4725-AEC3-5B78570C9D70}" srcOrd="0" destOrd="0" presId="urn:microsoft.com/office/officeart/2005/8/layout/orgChart1#1"/>
    <dgm:cxn modelId="{9C5291D1-057B-4B1D-AAE7-0341345FDF0A}" type="presOf" srcId="{0255BF73-D786-493D-8032-8A3BFBAA15D6}" destId="{C7CBA73B-2C23-4E14-82E7-26D231ECE6AF}" srcOrd="1" destOrd="0" presId="urn:microsoft.com/office/officeart/2005/8/layout/orgChart1#1"/>
    <dgm:cxn modelId="{E93837DC-4685-4CE1-9CD9-904C539CE241}" type="presOf" srcId="{63EDBEA0-6054-4DDC-99BE-587D7D5A1761}" destId="{82E9A362-1AF6-4280-A088-F6172EBA68F3}" srcOrd="1" destOrd="0" presId="urn:microsoft.com/office/officeart/2005/8/layout/orgChart1#1"/>
    <dgm:cxn modelId="{264636E9-8270-45C3-A268-E1E0904D6FE0}" type="presOf" srcId="{20880E27-73CD-40B1-8578-35415B055817}" destId="{F92BE800-FBD8-471A-9160-359793594154}" srcOrd="0" destOrd="0" presId="urn:microsoft.com/office/officeart/2005/8/layout/orgChart1#1"/>
    <dgm:cxn modelId="{93844BEA-8C70-46DC-ABBC-D55A6CEE0ED2}" type="presOf" srcId="{037171F8-6C02-4D1A-AC3A-529965AB7D1C}" destId="{F63514B6-C6A1-4BFC-94FB-6619A1A34C78}" srcOrd="0" destOrd="0" presId="urn:microsoft.com/office/officeart/2005/8/layout/orgChart1#1"/>
    <dgm:cxn modelId="{EEA465EB-A5EB-4973-903D-09FF0A8F38FE}" srcId="{5962183B-1EE7-4172-AAA1-E90C7F00B995}" destId="{393F54E8-E8F8-481C-91EE-A5DCC2918F68}" srcOrd="0" destOrd="0" parTransId="{C58F2F9E-D2C0-4167-B0E3-AFE003C95DA8}" sibTransId="{63FD5104-EB59-4037-A41A-5EE3D1D92B52}"/>
    <dgm:cxn modelId="{0CE7D5F1-74E9-461E-B525-4A6EBF1C9341}" srcId="{695F495B-515E-4A3E-A25A-7D145AE0B82A}" destId="{5962183B-1EE7-4172-AAA1-E90C7F00B995}" srcOrd="2" destOrd="0" parTransId="{8602E7C8-74DA-42B1-B067-379DC6D30CEB}" sibTransId="{CAD4EE05-CD47-4F12-B0B8-E5A1F4EBF3E5}"/>
    <dgm:cxn modelId="{E0A93AF8-9D1A-4E47-82D6-A1DF95CD508D}" type="presOf" srcId="{E71397B8-886F-4942-97E6-954DBB272D57}" destId="{D114FA48-6EF2-4712-9BAD-EF0CFFDCF4D9}" srcOrd="0" destOrd="0" presId="urn:microsoft.com/office/officeart/2005/8/layout/orgChart1#1"/>
    <dgm:cxn modelId="{1F0087F8-5E83-4BB2-89A2-E2B613932306}" srcId="{695F495B-515E-4A3E-A25A-7D145AE0B82A}" destId="{9C515BCE-63CE-4359-AD48-1C8D6B6C2200}" srcOrd="1" destOrd="0" parTransId="{04AC89A2-3803-48FA-881A-3D7D69010519}" sibTransId="{6D29B0FF-3F79-4E84-B5F7-E3169923C569}"/>
    <dgm:cxn modelId="{B2F3DA5A-A139-4CAC-A026-D7423316A8DF}" type="presParOf" srcId="{5AAD3083-EE9B-4D9C-9BBD-63F8642BABB5}" destId="{6D752095-5560-4397-A836-2D6C5F88CACC}" srcOrd="0" destOrd="0" presId="urn:microsoft.com/office/officeart/2005/8/layout/orgChart1#1"/>
    <dgm:cxn modelId="{EB29BF28-10FD-40CD-85B3-2535D4A1391C}" type="presParOf" srcId="{6D752095-5560-4397-A836-2D6C5F88CACC}" destId="{EB0F33C1-3B8A-4C06-94E1-E9957B2F052F}" srcOrd="0" destOrd="0" presId="urn:microsoft.com/office/officeart/2005/8/layout/orgChart1#1"/>
    <dgm:cxn modelId="{37304372-57F0-4D9D-8A80-01FA2D0689EB}" type="presParOf" srcId="{EB0F33C1-3B8A-4C06-94E1-E9957B2F052F}" destId="{7E69237D-C1FB-4AF3-98B2-CDEF1565ABD4}" srcOrd="0" destOrd="0" presId="urn:microsoft.com/office/officeart/2005/8/layout/orgChart1#1"/>
    <dgm:cxn modelId="{65E9BE34-F72F-4254-8032-F13AF7ED4AAA}" type="presParOf" srcId="{EB0F33C1-3B8A-4C06-94E1-E9957B2F052F}" destId="{EC9EA6F8-2A03-4F82-BC40-90500601B29B}" srcOrd="1" destOrd="0" presId="urn:microsoft.com/office/officeart/2005/8/layout/orgChart1#1"/>
    <dgm:cxn modelId="{EC2E629C-46E8-46A0-A2D4-2128A5B9B326}" type="presParOf" srcId="{6D752095-5560-4397-A836-2D6C5F88CACC}" destId="{338D051D-0FDC-4A6B-B5CD-7CA9BB1D45C9}" srcOrd="1" destOrd="0" presId="urn:microsoft.com/office/officeart/2005/8/layout/orgChart1#1"/>
    <dgm:cxn modelId="{84C24CDA-F35B-4162-9171-794384E29545}" type="presParOf" srcId="{338D051D-0FDC-4A6B-B5CD-7CA9BB1D45C9}" destId="{D114FA48-6EF2-4712-9BAD-EF0CFFDCF4D9}" srcOrd="0" destOrd="0" presId="urn:microsoft.com/office/officeart/2005/8/layout/orgChart1#1"/>
    <dgm:cxn modelId="{4B39474F-1612-4B1D-801D-6CF7E26F4A42}" type="presParOf" srcId="{338D051D-0FDC-4A6B-B5CD-7CA9BB1D45C9}" destId="{FE55F84F-14C2-41BD-9C32-FA255A793522}" srcOrd="1" destOrd="0" presId="urn:microsoft.com/office/officeart/2005/8/layout/orgChart1#1"/>
    <dgm:cxn modelId="{ADF950EB-F844-4CE7-9571-C15D305859F0}" type="presParOf" srcId="{FE55F84F-14C2-41BD-9C32-FA255A793522}" destId="{A18A9857-92A5-4B99-AC1E-2F400C59A8FB}" srcOrd="0" destOrd="0" presId="urn:microsoft.com/office/officeart/2005/8/layout/orgChart1#1"/>
    <dgm:cxn modelId="{61AC026F-9425-44FA-B7D8-C1087D571B02}" type="presParOf" srcId="{A18A9857-92A5-4B99-AC1E-2F400C59A8FB}" destId="{4A87627E-35E6-497B-ACAC-50EED41B8237}" srcOrd="0" destOrd="0" presId="urn:microsoft.com/office/officeart/2005/8/layout/orgChart1#1"/>
    <dgm:cxn modelId="{89B3C17A-BC5D-4174-A91E-BD6449DD83B5}" type="presParOf" srcId="{A18A9857-92A5-4B99-AC1E-2F400C59A8FB}" destId="{87931710-CD86-47EB-8CE9-F618FA9E534E}" srcOrd="1" destOrd="0" presId="urn:microsoft.com/office/officeart/2005/8/layout/orgChart1#1"/>
    <dgm:cxn modelId="{F5677D21-F4C5-46FD-9043-79F7AA328578}" type="presParOf" srcId="{FE55F84F-14C2-41BD-9C32-FA255A793522}" destId="{FB2014D1-4C86-47EA-B741-9B1050D494B6}" srcOrd="1" destOrd="0" presId="urn:microsoft.com/office/officeart/2005/8/layout/orgChart1#1"/>
    <dgm:cxn modelId="{757A096A-753B-4758-B5ED-7B86A9A8749B}" type="presParOf" srcId="{FB2014D1-4C86-47EA-B741-9B1050D494B6}" destId="{B8CACEBE-E196-48F4-997A-FC7206A1D4B4}" srcOrd="0" destOrd="0" presId="urn:microsoft.com/office/officeart/2005/8/layout/orgChart1#1"/>
    <dgm:cxn modelId="{8516D2AB-AD88-4EC2-BD52-48FDAE7B2F0A}" type="presParOf" srcId="{FB2014D1-4C86-47EA-B741-9B1050D494B6}" destId="{C2FBD0B1-0C7D-4241-913F-860427C0BA58}" srcOrd="1" destOrd="0" presId="urn:microsoft.com/office/officeart/2005/8/layout/orgChart1#1"/>
    <dgm:cxn modelId="{587F3EF4-5E7C-478E-ABD0-86BEDABC442A}" type="presParOf" srcId="{C2FBD0B1-0C7D-4241-913F-860427C0BA58}" destId="{E5757595-CDC3-42A8-8E4A-A19F7E88C650}" srcOrd="0" destOrd="0" presId="urn:microsoft.com/office/officeart/2005/8/layout/orgChart1#1"/>
    <dgm:cxn modelId="{65E892CD-3798-40C3-BBF7-993D0C6331BC}" type="presParOf" srcId="{E5757595-CDC3-42A8-8E4A-A19F7E88C650}" destId="{54130910-D7E2-4E32-A28E-E9CCEEB32CEC}" srcOrd="0" destOrd="0" presId="urn:microsoft.com/office/officeart/2005/8/layout/orgChart1#1"/>
    <dgm:cxn modelId="{EB7E6762-6351-4BDB-A707-4C7B83525D7C}" type="presParOf" srcId="{E5757595-CDC3-42A8-8E4A-A19F7E88C650}" destId="{A54A15B8-E4C9-41A6-853D-1A4D90A1B598}" srcOrd="1" destOrd="0" presId="urn:microsoft.com/office/officeart/2005/8/layout/orgChart1#1"/>
    <dgm:cxn modelId="{146B83D4-6CCF-48F8-9880-849EFB008FB6}" type="presParOf" srcId="{C2FBD0B1-0C7D-4241-913F-860427C0BA58}" destId="{C649EB59-7C3A-4F01-BABF-A137D05F62B9}" srcOrd="1" destOrd="0" presId="urn:microsoft.com/office/officeart/2005/8/layout/orgChart1#1"/>
    <dgm:cxn modelId="{5373BDDB-22D2-4C83-943A-75178E40BEC7}" type="presParOf" srcId="{C2FBD0B1-0C7D-4241-913F-860427C0BA58}" destId="{F3B2F6CC-D3C5-45DA-A6BA-08998CDD9E0A}" srcOrd="2" destOrd="0" presId="urn:microsoft.com/office/officeart/2005/8/layout/orgChart1#1"/>
    <dgm:cxn modelId="{F3235BB6-7878-439E-8424-1998FD81D003}" type="presParOf" srcId="{FE55F84F-14C2-41BD-9C32-FA255A793522}" destId="{DD603802-62B1-4EFC-8FB9-E893F92256E6}" srcOrd="2" destOrd="0" presId="urn:microsoft.com/office/officeart/2005/8/layout/orgChart1#1"/>
    <dgm:cxn modelId="{91A3B0EC-EE73-41B4-821C-CB73651F367C}" type="presParOf" srcId="{338D051D-0FDC-4A6B-B5CD-7CA9BB1D45C9}" destId="{39B06118-08A3-41C1-8C34-08BAA4F9054C}" srcOrd="2" destOrd="0" presId="urn:microsoft.com/office/officeart/2005/8/layout/orgChart1#1"/>
    <dgm:cxn modelId="{222F76F6-DED7-46A7-A188-A0A169F982E1}" type="presParOf" srcId="{338D051D-0FDC-4A6B-B5CD-7CA9BB1D45C9}" destId="{580042DB-71FF-4C1A-8234-4F6B746F8AA3}" srcOrd="3" destOrd="0" presId="urn:microsoft.com/office/officeart/2005/8/layout/orgChart1#1"/>
    <dgm:cxn modelId="{AAE222F1-F4B2-4B3B-BCA5-423B15003902}" type="presParOf" srcId="{580042DB-71FF-4C1A-8234-4F6B746F8AA3}" destId="{D19F79DE-B733-4CB8-A994-5002CE886516}" srcOrd="0" destOrd="0" presId="urn:microsoft.com/office/officeart/2005/8/layout/orgChart1#1"/>
    <dgm:cxn modelId="{8A8F881A-5761-4109-884A-BF3263DDDAFC}" type="presParOf" srcId="{D19F79DE-B733-4CB8-A994-5002CE886516}" destId="{31DDE435-0A17-44B6-B445-0C006D08A9AC}" srcOrd="0" destOrd="0" presId="urn:microsoft.com/office/officeart/2005/8/layout/orgChart1#1"/>
    <dgm:cxn modelId="{CA7636B8-44A5-482E-8954-92DE46621D45}" type="presParOf" srcId="{D19F79DE-B733-4CB8-A994-5002CE886516}" destId="{F6407DDF-B51A-4AF1-BD76-F6495BC3A02D}" srcOrd="1" destOrd="0" presId="urn:microsoft.com/office/officeart/2005/8/layout/orgChart1#1"/>
    <dgm:cxn modelId="{A54CE142-F9CF-40AB-8DD4-FC244C7ED0BC}" type="presParOf" srcId="{580042DB-71FF-4C1A-8234-4F6B746F8AA3}" destId="{42800D3E-4CF3-4E7C-9850-1DF817D0788C}" srcOrd="1" destOrd="0" presId="urn:microsoft.com/office/officeart/2005/8/layout/orgChart1#1"/>
    <dgm:cxn modelId="{A611824E-9BD1-41E4-B52E-43FB9738943F}" type="presParOf" srcId="{42800D3E-4CF3-4E7C-9850-1DF817D0788C}" destId="{5E44ED33-F8B0-40CB-8E05-6FC9BC1E399C}" srcOrd="0" destOrd="0" presId="urn:microsoft.com/office/officeart/2005/8/layout/orgChart1#1"/>
    <dgm:cxn modelId="{8BF56B68-155C-47F6-8887-BBC7B581D63D}" type="presParOf" srcId="{42800D3E-4CF3-4E7C-9850-1DF817D0788C}" destId="{9BCD0025-C77E-4C5F-A558-5828597A255F}" srcOrd="1" destOrd="0" presId="urn:microsoft.com/office/officeart/2005/8/layout/orgChart1#1"/>
    <dgm:cxn modelId="{109E4976-60E7-4B96-AE29-054B1C6C78ED}" type="presParOf" srcId="{9BCD0025-C77E-4C5F-A558-5828597A255F}" destId="{3C72FFEF-3B04-4348-863A-1230B5A31865}" srcOrd="0" destOrd="0" presId="urn:microsoft.com/office/officeart/2005/8/layout/orgChart1#1"/>
    <dgm:cxn modelId="{84504629-60C8-4CD8-B8AE-C4ED27191644}" type="presParOf" srcId="{3C72FFEF-3B04-4348-863A-1230B5A31865}" destId="{7DDB2628-D6ED-41C8-A6BB-1DA37A96560C}" srcOrd="0" destOrd="0" presId="urn:microsoft.com/office/officeart/2005/8/layout/orgChart1#1"/>
    <dgm:cxn modelId="{0410D49F-A665-41D6-800B-20663FEB0068}" type="presParOf" srcId="{3C72FFEF-3B04-4348-863A-1230B5A31865}" destId="{30F43845-B7E7-49B7-B5AB-017221F80CB8}" srcOrd="1" destOrd="0" presId="urn:microsoft.com/office/officeart/2005/8/layout/orgChart1#1"/>
    <dgm:cxn modelId="{2C85758C-62A3-484C-8FE6-3AB4EC05072D}" type="presParOf" srcId="{9BCD0025-C77E-4C5F-A558-5828597A255F}" destId="{8D5C4AD4-0AAF-43F2-B171-AB2BFEDB2071}" srcOrd="1" destOrd="0" presId="urn:microsoft.com/office/officeart/2005/8/layout/orgChart1#1"/>
    <dgm:cxn modelId="{56DF4B85-74BE-4064-A19F-D7501F9D9849}" type="presParOf" srcId="{9BCD0025-C77E-4C5F-A558-5828597A255F}" destId="{0E893407-AC03-407C-9F03-D5255B685282}" srcOrd="2" destOrd="0" presId="urn:microsoft.com/office/officeart/2005/8/layout/orgChart1#1"/>
    <dgm:cxn modelId="{B5184FDB-8CDF-4F72-9757-22E10C613BA4}" type="presParOf" srcId="{42800D3E-4CF3-4E7C-9850-1DF817D0788C}" destId="{A393E01A-DADA-410D-BE3C-603AD5D921B3}" srcOrd="2" destOrd="0" presId="urn:microsoft.com/office/officeart/2005/8/layout/orgChart1#1"/>
    <dgm:cxn modelId="{E08DD6B9-67CE-4C2F-86A0-725F1A5DDCF7}" type="presParOf" srcId="{42800D3E-4CF3-4E7C-9850-1DF817D0788C}" destId="{E0648E8F-7727-4CF4-A01D-4096DC7EF5C1}" srcOrd="3" destOrd="0" presId="urn:microsoft.com/office/officeart/2005/8/layout/orgChart1#1"/>
    <dgm:cxn modelId="{A4BEE3A6-9B34-41D2-B135-2E03D8956C2A}" type="presParOf" srcId="{E0648E8F-7727-4CF4-A01D-4096DC7EF5C1}" destId="{7ED48057-1325-44DE-BC54-C873EAEC1ED4}" srcOrd="0" destOrd="0" presId="urn:microsoft.com/office/officeart/2005/8/layout/orgChart1#1"/>
    <dgm:cxn modelId="{935AA380-5516-4AA7-848C-0FA89E75A966}" type="presParOf" srcId="{7ED48057-1325-44DE-BC54-C873EAEC1ED4}" destId="{DDF8977F-61A9-4725-AEC3-5B78570C9D70}" srcOrd="0" destOrd="0" presId="urn:microsoft.com/office/officeart/2005/8/layout/orgChart1#1"/>
    <dgm:cxn modelId="{189C7A33-5032-4D0E-BBC6-4CBDD5A7ED03}" type="presParOf" srcId="{7ED48057-1325-44DE-BC54-C873EAEC1ED4}" destId="{C7CBA73B-2C23-4E14-82E7-26D231ECE6AF}" srcOrd="1" destOrd="0" presId="urn:microsoft.com/office/officeart/2005/8/layout/orgChart1#1"/>
    <dgm:cxn modelId="{7A909014-5039-4029-A165-81D3FA6F4914}" type="presParOf" srcId="{E0648E8F-7727-4CF4-A01D-4096DC7EF5C1}" destId="{914567BF-D983-474A-A8E9-D33325E89C37}" srcOrd="1" destOrd="0" presId="urn:microsoft.com/office/officeart/2005/8/layout/orgChart1#1"/>
    <dgm:cxn modelId="{97BB2551-8E47-4AEC-8274-35AA011B3BCA}" type="presParOf" srcId="{E0648E8F-7727-4CF4-A01D-4096DC7EF5C1}" destId="{8987A5AF-5EA4-4281-A271-A1085489542E}" srcOrd="2" destOrd="0" presId="urn:microsoft.com/office/officeart/2005/8/layout/orgChart1#1"/>
    <dgm:cxn modelId="{9B095A7C-A89F-4195-BDCD-BC30F9386458}" type="presParOf" srcId="{580042DB-71FF-4C1A-8234-4F6B746F8AA3}" destId="{CCBBC938-BA92-4A02-BCA6-6137E4F2DF2C}" srcOrd="2" destOrd="0" presId="urn:microsoft.com/office/officeart/2005/8/layout/orgChart1#1"/>
    <dgm:cxn modelId="{C382D70B-CF57-4487-A405-38BF4A6F53D3}" type="presParOf" srcId="{338D051D-0FDC-4A6B-B5CD-7CA9BB1D45C9}" destId="{C4D791A2-5DDD-4FFF-91E0-7E0D8FA0728F}" srcOrd="4" destOrd="0" presId="urn:microsoft.com/office/officeart/2005/8/layout/orgChart1#1"/>
    <dgm:cxn modelId="{00C1EC83-1221-4246-B848-EB0984C7B39F}" type="presParOf" srcId="{338D051D-0FDC-4A6B-B5CD-7CA9BB1D45C9}" destId="{8CDC6823-8F0B-46A9-BECA-443F7E5C0B09}" srcOrd="5" destOrd="0" presId="urn:microsoft.com/office/officeart/2005/8/layout/orgChart1#1"/>
    <dgm:cxn modelId="{34ED1441-F3ED-45A6-AE9B-B4583F7FB909}" type="presParOf" srcId="{8CDC6823-8F0B-46A9-BECA-443F7E5C0B09}" destId="{6A02D587-D40A-464F-8893-AFC8246B8755}" srcOrd="0" destOrd="0" presId="urn:microsoft.com/office/officeart/2005/8/layout/orgChart1#1"/>
    <dgm:cxn modelId="{A03AB8F4-025D-4BF6-97EB-C73D7C174B0F}" type="presParOf" srcId="{6A02D587-D40A-464F-8893-AFC8246B8755}" destId="{290835CB-306A-48B5-863B-C32491ADFE7B}" srcOrd="0" destOrd="0" presId="urn:microsoft.com/office/officeart/2005/8/layout/orgChart1#1"/>
    <dgm:cxn modelId="{544BA914-5815-44D4-8BEE-E5B985BCCCC8}" type="presParOf" srcId="{6A02D587-D40A-464F-8893-AFC8246B8755}" destId="{884AB9B4-D8A5-4318-84B8-5DB1AF57124C}" srcOrd="1" destOrd="0" presId="urn:microsoft.com/office/officeart/2005/8/layout/orgChart1#1"/>
    <dgm:cxn modelId="{95D55748-692C-4BBC-87BE-25FE782B9B14}" type="presParOf" srcId="{8CDC6823-8F0B-46A9-BECA-443F7E5C0B09}" destId="{560FB3A6-9978-47C1-B54C-D08FF77ED17F}" srcOrd="1" destOrd="0" presId="urn:microsoft.com/office/officeart/2005/8/layout/orgChart1#1"/>
    <dgm:cxn modelId="{AE888588-756B-42C3-B926-7244831F5DAE}" type="presParOf" srcId="{560FB3A6-9978-47C1-B54C-D08FF77ED17F}" destId="{0095EE99-6C03-4EDC-802D-1D23A6E2A47D}" srcOrd="0" destOrd="0" presId="urn:microsoft.com/office/officeart/2005/8/layout/orgChart1#1"/>
    <dgm:cxn modelId="{74715037-2836-4C43-BD55-28C3B59118FC}" type="presParOf" srcId="{560FB3A6-9978-47C1-B54C-D08FF77ED17F}" destId="{532A96F8-5B16-4F22-A26A-CAD5DE4F9A2E}" srcOrd="1" destOrd="0" presId="urn:microsoft.com/office/officeart/2005/8/layout/orgChart1#1"/>
    <dgm:cxn modelId="{93671A61-622C-4885-A71F-E5202611D571}" type="presParOf" srcId="{532A96F8-5B16-4F22-A26A-CAD5DE4F9A2E}" destId="{130B24A8-96B5-461B-BE0A-F47EDCEDC5BD}" srcOrd="0" destOrd="0" presId="urn:microsoft.com/office/officeart/2005/8/layout/orgChart1#1"/>
    <dgm:cxn modelId="{C43B2228-CD34-41E9-BBBF-AFF8D89ABEC4}" type="presParOf" srcId="{130B24A8-96B5-461B-BE0A-F47EDCEDC5BD}" destId="{807BB195-7152-4B27-AC9E-96BDA80CE519}" srcOrd="0" destOrd="0" presId="urn:microsoft.com/office/officeart/2005/8/layout/orgChart1#1"/>
    <dgm:cxn modelId="{31D8CC38-662E-4917-9264-AA8BD3D99D2E}" type="presParOf" srcId="{130B24A8-96B5-461B-BE0A-F47EDCEDC5BD}" destId="{BC49E5DC-9916-4FFE-BAA4-BCEEA30C1654}" srcOrd="1" destOrd="0" presId="urn:microsoft.com/office/officeart/2005/8/layout/orgChart1#1"/>
    <dgm:cxn modelId="{99635BDD-CF32-4702-BB83-A40E8A616B59}" type="presParOf" srcId="{532A96F8-5B16-4F22-A26A-CAD5DE4F9A2E}" destId="{4522F6B6-EFBD-4DB4-BA49-CAA957926BE3}" srcOrd="1" destOrd="0" presId="urn:microsoft.com/office/officeart/2005/8/layout/orgChart1#1"/>
    <dgm:cxn modelId="{A91A8D55-07FA-4669-A9C7-B6F8825E1C3F}" type="presParOf" srcId="{532A96F8-5B16-4F22-A26A-CAD5DE4F9A2E}" destId="{C35BC10B-97CF-4ECD-BA1E-F364B99A3EC5}" srcOrd="2" destOrd="0" presId="urn:microsoft.com/office/officeart/2005/8/layout/orgChart1#1"/>
    <dgm:cxn modelId="{6C80C8A6-F103-4071-8AA4-E3633E03B527}" type="presParOf" srcId="{560FB3A6-9978-47C1-B54C-D08FF77ED17F}" destId="{5BC83F67-2465-44AE-A2EB-40513AAB344A}" srcOrd="2" destOrd="0" presId="urn:microsoft.com/office/officeart/2005/8/layout/orgChart1#1"/>
    <dgm:cxn modelId="{3E6892FC-CF23-4D00-9C73-7DDD4797EBB5}" type="presParOf" srcId="{560FB3A6-9978-47C1-B54C-D08FF77ED17F}" destId="{AC0B9054-0C27-4599-AEB2-0F32C653F23F}" srcOrd="3" destOrd="0" presId="urn:microsoft.com/office/officeart/2005/8/layout/orgChart1#1"/>
    <dgm:cxn modelId="{A8F99A49-FCA7-4831-8E48-F2C21D32F3CE}" type="presParOf" srcId="{AC0B9054-0C27-4599-AEB2-0F32C653F23F}" destId="{BA1A4A09-2D6A-431B-A39B-AF88EF9EF42C}" srcOrd="0" destOrd="0" presId="urn:microsoft.com/office/officeart/2005/8/layout/orgChart1#1"/>
    <dgm:cxn modelId="{568462D4-C5A3-4983-A1F1-5385FD89C806}" type="presParOf" srcId="{BA1A4A09-2D6A-431B-A39B-AF88EF9EF42C}" destId="{B50C1719-F280-4BDB-A95A-EA9BC879CD90}" srcOrd="0" destOrd="0" presId="urn:microsoft.com/office/officeart/2005/8/layout/orgChart1#1"/>
    <dgm:cxn modelId="{8B5379E3-72BB-46A5-9AEB-B6308D2D84ED}" type="presParOf" srcId="{BA1A4A09-2D6A-431B-A39B-AF88EF9EF42C}" destId="{FCF636FA-0855-4E77-A152-58A3DBC75718}" srcOrd="1" destOrd="0" presId="urn:microsoft.com/office/officeart/2005/8/layout/orgChart1#1"/>
    <dgm:cxn modelId="{9FECF56C-C4A1-46A0-9935-1E3C789D17CE}" type="presParOf" srcId="{AC0B9054-0C27-4599-AEB2-0F32C653F23F}" destId="{75924E2D-2E80-4A9B-9DD2-FCA5978EE01A}" srcOrd="1" destOrd="0" presId="urn:microsoft.com/office/officeart/2005/8/layout/orgChart1#1"/>
    <dgm:cxn modelId="{CAF7E363-FF1F-4428-AAB3-53DFB363CE24}" type="presParOf" srcId="{AC0B9054-0C27-4599-AEB2-0F32C653F23F}" destId="{A5891C39-E7E3-47BE-81E5-06563DFEA3AE}" srcOrd="2" destOrd="0" presId="urn:microsoft.com/office/officeart/2005/8/layout/orgChart1#1"/>
    <dgm:cxn modelId="{E79457D0-28A6-431D-903E-97AF604AB88D}" type="presParOf" srcId="{560FB3A6-9978-47C1-B54C-D08FF77ED17F}" destId="{E6F2FCD6-8A4E-40BE-B522-62567AC932FB}" srcOrd="4" destOrd="0" presId="urn:microsoft.com/office/officeart/2005/8/layout/orgChart1#1"/>
    <dgm:cxn modelId="{1448DF9B-8C16-4C51-A3FB-F3224A615E17}" type="presParOf" srcId="{560FB3A6-9978-47C1-B54C-D08FF77ED17F}" destId="{3B0215F2-E2D0-4A16-B4A1-F3E72D524D52}" srcOrd="5" destOrd="0" presId="urn:microsoft.com/office/officeart/2005/8/layout/orgChart1#1"/>
    <dgm:cxn modelId="{1933DEE9-F99D-4FBA-8976-2BFF6E261866}" type="presParOf" srcId="{3B0215F2-E2D0-4A16-B4A1-F3E72D524D52}" destId="{6E5AB8A0-12D9-4BE1-947C-0A47991DAE4C}" srcOrd="0" destOrd="0" presId="urn:microsoft.com/office/officeart/2005/8/layout/orgChart1#1"/>
    <dgm:cxn modelId="{AF43BFD3-B219-4D36-A579-DF2BF083A0F1}" type="presParOf" srcId="{6E5AB8A0-12D9-4BE1-947C-0A47991DAE4C}" destId="{CE19FA39-1713-4667-960F-38E76DD7AD94}" srcOrd="0" destOrd="0" presId="urn:microsoft.com/office/officeart/2005/8/layout/orgChart1#1"/>
    <dgm:cxn modelId="{523A874A-0203-4A74-A53A-92C0B0B3D284}" type="presParOf" srcId="{6E5AB8A0-12D9-4BE1-947C-0A47991DAE4C}" destId="{905CCB2D-EF49-4209-A62E-05FBFD868070}" srcOrd="1" destOrd="0" presId="urn:microsoft.com/office/officeart/2005/8/layout/orgChart1#1"/>
    <dgm:cxn modelId="{D45C01F9-EFC1-43EF-81F5-AC21F455A6CE}" type="presParOf" srcId="{3B0215F2-E2D0-4A16-B4A1-F3E72D524D52}" destId="{582AAE94-E512-4942-8F31-3B65CEE08132}" srcOrd="1" destOrd="0" presId="urn:microsoft.com/office/officeart/2005/8/layout/orgChart1#1"/>
    <dgm:cxn modelId="{216972E6-7BFE-4D55-8BD1-7F3A9738C411}" type="presParOf" srcId="{3B0215F2-E2D0-4A16-B4A1-F3E72D524D52}" destId="{AD467447-CF43-4CFB-8EAE-18B765BA6C44}" srcOrd="2" destOrd="0" presId="urn:microsoft.com/office/officeart/2005/8/layout/orgChart1#1"/>
    <dgm:cxn modelId="{167AF7DC-FCBC-431C-8B02-747E8B177933}" type="presParOf" srcId="{560FB3A6-9978-47C1-B54C-D08FF77ED17F}" destId="{254798DB-A509-48B8-8CF4-E82058F0D131}" srcOrd="6" destOrd="0" presId="urn:microsoft.com/office/officeart/2005/8/layout/orgChart1#1"/>
    <dgm:cxn modelId="{8C11315C-A984-46BE-BD7C-93AAD96819FF}" type="presParOf" srcId="{560FB3A6-9978-47C1-B54C-D08FF77ED17F}" destId="{C10454D9-5B7A-4090-ACC9-56F7CC6EF120}" srcOrd="7" destOrd="0" presId="urn:microsoft.com/office/officeart/2005/8/layout/orgChart1#1"/>
    <dgm:cxn modelId="{623E233E-0A06-4D58-BA41-CFAFDE58B277}" type="presParOf" srcId="{C10454D9-5B7A-4090-ACC9-56F7CC6EF120}" destId="{0D75B6F6-5218-401C-AA9A-ADAE29C4A82D}" srcOrd="0" destOrd="0" presId="urn:microsoft.com/office/officeart/2005/8/layout/orgChart1#1"/>
    <dgm:cxn modelId="{A7CB2CDE-3D24-4137-A652-0D73BF26E9B7}" type="presParOf" srcId="{0D75B6F6-5218-401C-AA9A-ADAE29C4A82D}" destId="{684C2EA6-2073-42FA-A03A-047A6A78FBB4}" srcOrd="0" destOrd="0" presId="urn:microsoft.com/office/officeart/2005/8/layout/orgChart1#1"/>
    <dgm:cxn modelId="{5FDA7A4B-A38D-4F17-B0D6-95A17E0F0947}" type="presParOf" srcId="{0D75B6F6-5218-401C-AA9A-ADAE29C4A82D}" destId="{1D9BC062-B9A0-4A59-B7C6-A33169BC5866}" srcOrd="1" destOrd="0" presId="urn:microsoft.com/office/officeart/2005/8/layout/orgChart1#1"/>
    <dgm:cxn modelId="{573DB35F-26DA-4FDF-878B-EA63B1DA5A89}" type="presParOf" srcId="{C10454D9-5B7A-4090-ACC9-56F7CC6EF120}" destId="{958DBBE8-FEE8-486A-8712-0A0504C7C5B6}" srcOrd="1" destOrd="0" presId="urn:microsoft.com/office/officeart/2005/8/layout/orgChart1#1"/>
    <dgm:cxn modelId="{CB2CB776-E2C4-46F5-8CAB-3A3C4C46AD04}" type="presParOf" srcId="{958DBBE8-FEE8-486A-8712-0A0504C7C5B6}" destId="{E8656FE7-19E7-4490-8999-A0B493AC7A44}" srcOrd="0" destOrd="0" presId="urn:microsoft.com/office/officeart/2005/8/layout/orgChart1#1"/>
    <dgm:cxn modelId="{89519F37-0D8E-42F7-9546-C9FCEA11209D}" type="presParOf" srcId="{958DBBE8-FEE8-486A-8712-0A0504C7C5B6}" destId="{4E9638C9-AF50-4934-82CE-2E84F623F9DB}" srcOrd="1" destOrd="0" presId="urn:microsoft.com/office/officeart/2005/8/layout/orgChart1#1"/>
    <dgm:cxn modelId="{5CD3821B-2CED-4A9B-8C5B-B40A65442222}" type="presParOf" srcId="{4E9638C9-AF50-4934-82CE-2E84F623F9DB}" destId="{72BB2295-225F-4CD1-BDF1-92A79769BE94}" srcOrd="0" destOrd="0" presId="urn:microsoft.com/office/officeart/2005/8/layout/orgChart1#1"/>
    <dgm:cxn modelId="{0A950C99-CB95-4AD3-88DA-D46EE5DDDA01}" type="presParOf" srcId="{72BB2295-225F-4CD1-BDF1-92A79769BE94}" destId="{F63514B6-C6A1-4BFC-94FB-6619A1A34C78}" srcOrd="0" destOrd="0" presId="urn:microsoft.com/office/officeart/2005/8/layout/orgChart1#1"/>
    <dgm:cxn modelId="{5D83ACC5-1433-41C0-BE81-4682F8DDCA66}" type="presParOf" srcId="{72BB2295-225F-4CD1-BDF1-92A79769BE94}" destId="{DC61B6B5-45FE-497F-8823-AB612130A106}" srcOrd="1" destOrd="0" presId="urn:microsoft.com/office/officeart/2005/8/layout/orgChart1#1"/>
    <dgm:cxn modelId="{C4AFB814-777A-4174-B124-2F2889C19AE3}" type="presParOf" srcId="{4E9638C9-AF50-4934-82CE-2E84F623F9DB}" destId="{AD684E32-9D2E-46EE-9A7E-99A72FEDF705}" srcOrd="1" destOrd="0" presId="urn:microsoft.com/office/officeart/2005/8/layout/orgChart1#1"/>
    <dgm:cxn modelId="{6223B696-05A5-4AF9-8785-490ED95F0F2E}" type="presParOf" srcId="{4E9638C9-AF50-4934-82CE-2E84F623F9DB}" destId="{FA4EC7B5-8A33-4AB3-A2A7-9A5D43762BDA}" srcOrd="2" destOrd="0" presId="urn:microsoft.com/office/officeart/2005/8/layout/orgChart1#1"/>
    <dgm:cxn modelId="{F9BAF3C8-077C-4038-B7F2-63EB717CA59A}" type="presParOf" srcId="{958DBBE8-FEE8-486A-8712-0A0504C7C5B6}" destId="{E51A6734-CAAC-4784-B8B9-1CC90C7BD413}" srcOrd="2" destOrd="0" presId="urn:microsoft.com/office/officeart/2005/8/layout/orgChart1#1"/>
    <dgm:cxn modelId="{24A3165C-A9E0-4E67-8971-216F4EC0CE88}" type="presParOf" srcId="{958DBBE8-FEE8-486A-8712-0A0504C7C5B6}" destId="{D0784AE1-E51D-473D-AD27-09E27AEC3AC2}" srcOrd="3" destOrd="0" presId="urn:microsoft.com/office/officeart/2005/8/layout/orgChart1#1"/>
    <dgm:cxn modelId="{F163FA0A-7648-479E-9C0D-5625B4249257}" type="presParOf" srcId="{D0784AE1-E51D-473D-AD27-09E27AEC3AC2}" destId="{B8A577DD-B04D-4010-879D-94D65A224DE1}" srcOrd="0" destOrd="0" presId="urn:microsoft.com/office/officeart/2005/8/layout/orgChart1#1"/>
    <dgm:cxn modelId="{18CC1509-52DC-493C-8A45-1A14F39A6FDF}" type="presParOf" srcId="{B8A577DD-B04D-4010-879D-94D65A224DE1}" destId="{A8A7323E-025A-4F81-8DFD-EB2C22F989A4}" srcOrd="0" destOrd="0" presId="urn:microsoft.com/office/officeart/2005/8/layout/orgChart1#1"/>
    <dgm:cxn modelId="{C99BBA0A-7D3F-42AE-87B8-C60E1F01E6E3}" type="presParOf" srcId="{B8A577DD-B04D-4010-879D-94D65A224DE1}" destId="{82E9A362-1AF6-4280-A088-F6172EBA68F3}" srcOrd="1" destOrd="0" presId="urn:microsoft.com/office/officeart/2005/8/layout/orgChart1#1"/>
    <dgm:cxn modelId="{50072A68-7702-461B-9C94-98ABF4E49999}" type="presParOf" srcId="{D0784AE1-E51D-473D-AD27-09E27AEC3AC2}" destId="{59650B1A-D5DE-4190-A0CF-0E16B2BB2087}" srcOrd="1" destOrd="0" presId="urn:microsoft.com/office/officeart/2005/8/layout/orgChart1#1"/>
    <dgm:cxn modelId="{6A98F03D-081D-4A72-BA1F-9C82538B321E}" type="presParOf" srcId="{D0784AE1-E51D-473D-AD27-09E27AEC3AC2}" destId="{1480AD05-EE77-4255-A37C-E025F2EE2A43}" srcOrd="2" destOrd="0" presId="urn:microsoft.com/office/officeart/2005/8/layout/orgChart1#1"/>
    <dgm:cxn modelId="{2B408B76-DA26-4BB0-946C-67B5E91BD8FE}" type="presParOf" srcId="{C10454D9-5B7A-4090-ACC9-56F7CC6EF120}" destId="{9689D325-2498-4024-8677-7292D84ADF4A}" srcOrd="2" destOrd="0" presId="urn:microsoft.com/office/officeart/2005/8/layout/orgChart1#1"/>
    <dgm:cxn modelId="{81765000-FD4A-496D-9DB2-625529CC2754}" type="presParOf" srcId="{8CDC6823-8F0B-46A9-BECA-443F7E5C0B09}" destId="{2372A645-B556-4DED-A166-BFBFBB811E08}" srcOrd="2" destOrd="0" presId="urn:microsoft.com/office/officeart/2005/8/layout/orgChart1#1"/>
    <dgm:cxn modelId="{1D5DD716-A281-473E-ABF7-39559E627FB1}" type="presParOf" srcId="{338D051D-0FDC-4A6B-B5CD-7CA9BB1D45C9}" destId="{F92BE800-FBD8-471A-9160-359793594154}" srcOrd="6" destOrd="0" presId="urn:microsoft.com/office/officeart/2005/8/layout/orgChart1#1"/>
    <dgm:cxn modelId="{955214FB-279F-4A8E-A1A7-D44320434B42}" type="presParOf" srcId="{338D051D-0FDC-4A6B-B5CD-7CA9BB1D45C9}" destId="{D9080440-4895-4083-BB67-CD4F416275AC}" srcOrd="7" destOrd="0" presId="urn:microsoft.com/office/officeart/2005/8/layout/orgChart1#1"/>
    <dgm:cxn modelId="{4D031D80-CF47-40B8-ABFC-2CA22D701D3E}" type="presParOf" srcId="{D9080440-4895-4083-BB67-CD4F416275AC}" destId="{FB3C0B4F-CF1F-47F5-96FE-23FB01810BDB}" srcOrd="0" destOrd="0" presId="urn:microsoft.com/office/officeart/2005/8/layout/orgChart1#1"/>
    <dgm:cxn modelId="{272858A5-D840-48DA-A612-7AFEE983EE0C}" type="presParOf" srcId="{FB3C0B4F-CF1F-47F5-96FE-23FB01810BDB}" destId="{248FD467-8EF3-4A5E-B125-9B0DC6E9B2D0}" srcOrd="0" destOrd="0" presId="urn:microsoft.com/office/officeart/2005/8/layout/orgChart1#1"/>
    <dgm:cxn modelId="{90F39C4D-6895-4610-BA8B-F1C6663B1B6E}" type="presParOf" srcId="{FB3C0B4F-CF1F-47F5-96FE-23FB01810BDB}" destId="{8342105F-84DB-4948-A9E3-B16847785F3C}" srcOrd="1" destOrd="0" presId="urn:microsoft.com/office/officeart/2005/8/layout/orgChart1#1"/>
    <dgm:cxn modelId="{3E471E7E-2B21-4E75-8D74-73FA68F8570E}" type="presParOf" srcId="{D9080440-4895-4083-BB67-CD4F416275AC}" destId="{1899A029-4366-4341-A768-48E3F2538057}" srcOrd="1" destOrd="0" presId="urn:microsoft.com/office/officeart/2005/8/layout/orgChart1#1"/>
    <dgm:cxn modelId="{F200FBC4-6F9E-4EFA-9A76-84D5050156A7}" type="presParOf" srcId="{1899A029-4366-4341-A768-48E3F2538057}" destId="{93477CFD-C7E1-4778-B170-2780E07C8376}" srcOrd="0" destOrd="0" presId="urn:microsoft.com/office/officeart/2005/8/layout/orgChart1#1"/>
    <dgm:cxn modelId="{A82BB15D-840B-44B4-AE72-4B756A8E754E}" type="presParOf" srcId="{1899A029-4366-4341-A768-48E3F2538057}" destId="{F2E303F7-EDEC-4AAF-AFA2-1152AFD32471}" srcOrd="1" destOrd="0" presId="urn:microsoft.com/office/officeart/2005/8/layout/orgChart1#1"/>
    <dgm:cxn modelId="{A3E45B20-B3E8-42AD-92D3-50DBDA02FC2B}" type="presParOf" srcId="{F2E303F7-EDEC-4AAF-AFA2-1152AFD32471}" destId="{ABA8FF87-C606-4179-94B1-E10C4ED279D1}" srcOrd="0" destOrd="0" presId="urn:microsoft.com/office/officeart/2005/8/layout/orgChart1#1"/>
    <dgm:cxn modelId="{0A7CC8A9-DA21-4B9A-9B54-312060BF7C9E}" type="presParOf" srcId="{ABA8FF87-C606-4179-94B1-E10C4ED279D1}" destId="{2B231DEB-594C-4729-BC50-EED65F0014C3}" srcOrd="0" destOrd="0" presId="urn:microsoft.com/office/officeart/2005/8/layout/orgChart1#1"/>
    <dgm:cxn modelId="{35A9AA9C-B83F-4C74-A3E9-237BAB348A2B}" type="presParOf" srcId="{ABA8FF87-C606-4179-94B1-E10C4ED279D1}" destId="{74DE91FF-CE75-44A3-A9B7-4C0D69DDB608}" srcOrd="1" destOrd="0" presId="urn:microsoft.com/office/officeart/2005/8/layout/orgChart1#1"/>
    <dgm:cxn modelId="{D12F9DAD-F3D7-44DD-9D72-D7E28E001233}" type="presParOf" srcId="{F2E303F7-EDEC-4AAF-AFA2-1152AFD32471}" destId="{BDDECE95-A8C6-4740-AA77-1B9435B4A4F0}" srcOrd="1" destOrd="0" presId="urn:microsoft.com/office/officeart/2005/8/layout/orgChart1#1"/>
    <dgm:cxn modelId="{5BBEDB11-F8D4-4842-BB29-69A95D427BC3}" type="presParOf" srcId="{F2E303F7-EDEC-4AAF-AFA2-1152AFD32471}" destId="{F2AAF00A-7AA8-48AB-944C-2553FEA29F5F}" srcOrd="2" destOrd="0" presId="urn:microsoft.com/office/officeart/2005/8/layout/orgChart1#1"/>
    <dgm:cxn modelId="{B8DB37B5-7584-4988-B8BA-C20EEA5C71F9}" type="presParOf" srcId="{D9080440-4895-4083-BB67-CD4F416275AC}" destId="{141A86CA-E5A5-4AE2-95F0-2C2541614A1E}" srcOrd="2" destOrd="0" presId="urn:microsoft.com/office/officeart/2005/8/layout/orgChart1#1"/>
    <dgm:cxn modelId="{5036B7D9-6993-4DB1-AF3F-2D221F968D77}" type="presParOf" srcId="{6D752095-5560-4397-A836-2D6C5F88CACC}" destId="{F5247FA3-31E9-47A8-8294-16990F09904A}" srcOrd="2" destOrd="0" presId="urn:microsoft.com/office/officeart/2005/8/layout/orgChar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75DD45-AB14-4E13-8896-A4AE6834E971}" type="doc">
      <dgm:prSet loTypeId="urn:microsoft.com/office/officeart/2005/8/layout/orgChart1#2" loCatId="hierarchy" qsTypeId="urn:microsoft.com/office/officeart/2005/8/quickstyle/simple1#2" qsCatId="simple" csTypeId="urn:microsoft.com/office/officeart/2005/8/colors/accent1_2#2" csCatId="accent1"/>
      <dgm:spPr/>
    </dgm:pt>
    <dgm:pt modelId="{F44B3848-0AC6-4223-AF15-027E07B367ED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Management</a:t>
          </a:r>
        </a:p>
      </dgm:t>
    </dgm:pt>
    <dgm:pt modelId="{6EB4622C-8FFA-4DED-B65E-4A5F4FBA86AE}" type="parTrans" cxnId="{FA7C4D02-6781-4B18-93E3-49C51859D61E}">
      <dgm:prSet/>
      <dgm:spPr/>
    </dgm:pt>
    <dgm:pt modelId="{4FD5AE05-DD37-4021-87A9-CACE24FF1037}" type="sibTrans" cxnId="{FA7C4D02-6781-4B18-93E3-49C51859D61E}">
      <dgm:prSet/>
      <dgm:spPr/>
    </dgm:pt>
    <dgm:pt modelId="{43FFDD32-2E70-43D7-9763-17CF6EA08B34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With NO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neuro</a:t>
          </a: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 injury</a:t>
          </a:r>
        </a:p>
      </dgm:t>
    </dgm:pt>
    <dgm:pt modelId="{9BB0C903-02C1-472C-84FC-6F4B07F8A11B}" type="parTrans" cxnId="{BF83BF6C-F4F7-46F4-A7B5-89130E8511CA}">
      <dgm:prSet/>
      <dgm:spPr/>
    </dgm:pt>
    <dgm:pt modelId="{3D95B323-3B19-4AE9-9B2F-B25B9AE32792}" type="sibTrans" cxnId="{BF83BF6C-F4F7-46F4-A7B5-89130E8511CA}">
      <dgm:prSet/>
      <dgm:spPr/>
    </dgm:pt>
    <dgm:pt modelId="{C5B9C757-C4B7-4019-80FF-9620DEE018DF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Stable </a:t>
          </a:r>
        </a:p>
      </dgm:t>
    </dgm:pt>
    <dgm:pt modelId="{F5C59379-57BE-40E3-81BA-EBD4FCA4984D}" type="parTrans" cxnId="{9A59C6FC-46A1-43E5-B44B-53740651DE82}">
      <dgm:prSet/>
      <dgm:spPr/>
    </dgm:pt>
    <dgm:pt modelId="{BEB60D45-EF3D-4B24-99CE-C315BA62E870}" type="sibTrans" cxnId="{9A59C6FC-46A1-43E5-B44B-53740651DE82}">
      <dgm:prSet/>
      <dgm:spPr/>
    </dgm:pt>
    <dgm:pt modelId="{C031A82E-8E51-4F29-BDEF-ABEB075499EE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Unstable </a:t>
          </a:r>
        </a:p>
      </dgm:t>
    </dgm:pt>
    <dgm:pt modelId="{FFDC59D5-675C-444B-9003-20F4020F2D4B}" type="parTrans" cxnId="{80AA79B1-8E7A-4B5E-B294-DB9CF4B1177F}">
      <dgm:prSet/>
      <dgm:spPr/>
    </dgm:pt>
    <dgm:pt modelId="{417EF48A-6A3A-4D9C-A8B5-58852D273FB7}" type="sibTrans" cxnId="{80AA79B1-8E7A-4B5E-B294-DB9CF4B1177F}">
      <dgm:prSet/>
      <dgm:spPr/>
    </dgm:pt>
    <dgm:pt modelId="{D325583D-0AD1-4BAE-9952-F5013B286DC5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With </a:t>
          </a:r>
          <a:r>
            <a:rPr kumimoji="0" lang="en-US" b="1" i="0" u="none" strike="noStrike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neuro</a:t>
          </a: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 injury</a:t>
          </a:r>
        </a:p>
      </dgm:t>
    </dgm:pt>
    <dgm:pt modelId="{B2491891-A392-4B05-87C5-F132FCC0E343}" type="parTrans" cxnId="{E756A54B-4363-4A82-88C7-5526F46E135C}">
      <dgm:prSet/>
      <dgm:spPr/>
    </dgm:pt>
    <dgm:pt modelId="{294D909E-91D1-4336-9FE7-C99E19AAC84B}" type="sibTrans" cxnId="{E756A54B-4363-4A82-88C7-5526F46E135C}">
      <dgm:prSet/>
      <dgm:spPr/>
    </dgm:pt>
    <dgm:pt modelId="{BBBCB15E-2652-4B53-B5F6-1AE12528137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Complete </a:t>
          </a:r>
        </a:p>
      </dgm:t>
    </dgm:pt>
    <dgm:pt modelId="{984D8FFC-5D88-466A-9419-99FE9A937D94}" type="parTrans" cxnId="{314B25F9-31BC-47D4-AD09-8F90305C06A5}">
      <dgm:prSet/>
      <dgm:spPr/>
    </dgm:pt>
    <dgm:pt modelId="{1622E627-81CF-4236-9E02-6E5C5B76CA88}" type="sibTrans" cxnId="{314B25F9-31BC-47D4-AD09-8F90305C06A5}">
      <dgm:prSet/>
      <dgm:spPr/>
    </dgm:pt>
    <dgm:pt modelId="{50ABD403-4079-442E-93B2-B6F6BDA07A4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Incomplete </a:t>
          </a:r>
        </a:p>
      </dgm:t>
    </dgm:pt>
    <dgm:pt modelId="{3BC63105-8565-4FC0-9ABC-ECF208A1B734}" type="parTrans" cxnId="{03D9CD05-93A7-498C-812C-AD38E6A13D63}">
      <dgm:prSet/>
      <dgm:spPr/>
    </dgm:pt>
    <dgm:pt modelId="{4008418C-FA2D-4AC3-A113-9CCA909FACA9}" type="sibTrans" cxnId="{03D9CD05-93A7-498C-812C-AD38E6A13D63}">
      <dgm:prSet/>
      <dgm:spPr/>
    </dgm:pt>
    <dgm:pt modelId="{A0AAF67C-487C-45EB-8CC2-F9893293467F}" type="pres">
      <dgm:prSet presAssocID="{7675DD45-AB14-4E13-8896-A4AE6834E9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31A21E4-4DDC-49CE-9F8C-89D5989E1E36}" type="pres">
      <dgm:prSet presAssocID="{F44B3848-0AC6-4223-AF15-027E07B367ED}" presName="hierRoot1" presStyleCnt="0">
        <dgm:presLayoutVars>
          <dgm:hierBranch/>
        </dgm:presLayoutVars>
      </dgm:prSet>
      <dgm:spPr/>
    </dgm:pt>
    <dgm:pt modelId="{BCB5FB14-8D6B-4017-9046-23CD9D9A0916}" type="pres">
      <dgm:prSet presAssocID="{F44B3848-0AC6-4223-AF15-027E07B367ED}" presName="rootComposite1" presStyleCnt="0"/>
      <dgm:spPr/>
    </dgm:pt>
    <dgm:pt modelId="{33B8A9D4-7A2A-4F7C-A0F4-3C931E5A8EA8}" type="pres">
      <dgm:prSet presAssocID="{F44B3848-0AC6-4223-AF15-027E07B367ED}" presName="rootText1" presStyleLbl="node0" presStyleIdx="0" presStyleCnt="1">
        <dgm:presLayoutVars>
          <dgm:chPref val="3"/>
        </dgm:presLayoutVars>
      </dgm:prSet>
      <dgm:spPr/>
    </dgm:pt>
    <dgm:pt modelId="{8EED2BA9-F68D-4E4B-93B1-157E5C6FAAFB}" type="pres">
      <dgm:prSet presAssocID="{F44B3848-0AC6-4223-AF15-027E07B367ED}" presName="rootConnector1" presStyleLbl="node1" presStyleIdx="0" presStyleCnt="0"/>
      <dgm:spPr/>
    </dgm:pt>
    <dgm:pt modelId="{AEF39A50-71B3-41A4-A941-C7DD0C087B2C}" type="pres">
      <dgm:prSet presAssocID="{F44B3848-0AC6-4223-AF15-027E07B367ED}" presName="hierChild2" presStyleCnt="0"/>
      <dgm:spPr/>
    </dgm:pt>
    <dgm:pt modelId="{CE3DF7CE-69C6-4A04-8AC8-40B57D48A33B}" type="pres">
      <dgm:prSet presAssocID="{9BB0C903-02C1-472C-84FC-6F4B07F8A11B}" presName="Name35" presStyleLbl="parChTrans1D2" presStyleIdx="0" presStyleCnt="2"/>
      <dgm:spPr/>
    </dgm:pt>
    <dgm:pt modelId="{FE5B6830-BF8D-4074-948C-9DA81BFF68B9}" type="pres">
      <dgm:prSet presAssocID="{43FFDD32-2E70-43D7-9763-17CF6EA08B34}" presName="hierRoot2" presStyleCnt="0">
        <dgm:presLayoutVars>
          <dgm:hierBranch/>
        </dgm:presLayoutVars>
      </dgm:prSet>
      <dgm:spPr/>
    </dgm:pt>
    <dgm:pt modelId="{040029F9-091C-4A6A-90CE-9C00C4C19AF9}" type="pres">
      <dgm:prSet presAssocID="{43FFDD32-2E70-43D7-9763-17CF6EA08B34}" presName="rootComposite" presStyleCnt="0"/>
      <dgm:spPr/>
    </dgm:pt>
    <dgm:pt modelId="{AD98B083-70DC-458E-A301-8FADA3008548}" type="pres">
      <dgm:prSet presAssocID="{43FFDD32-2E70-43D7-9763-17CF6EA08B34}" presName="rootText" presStyleLbl="node2" presStyleIdx="0" presStyleCnt="2">
        <dgm:presLayoutVars>
          <dgm:chPref val="3"/>
        </dgm:presLayoutVars>
      </dgm:prSet>
      <dgm:spPr/>
    </dgm:pt>
    <dgm:pt modelId="{D0DC7E4F-FF70-48D5-8383-B44D70C28FF8}" type="pres">
      <dgm:prSet presAssocID="{43FFDD32-2E70-43D7-9763-17CF6EA08B34}" presName="rootConnector" presStyleLbl="node2" presStyleIdx="0" presStyleCnt="2"/>
      <dgm:spPr/>
    </dgm:pt>
    <dgm:pt modelId="{8BCBBD4A-96BD-481E-879D-F2E908332FD8}" type="pres">
      <dgm:prSet presAssocID="{43FFDD32-2E70-43D7-9763-17CF6EA08B34}" presName="hierChild4" presStyleCnt="0"/>
      <dgm:spPr/>
    </dgm:pt>
    <dgm:pt modelId="{19080423-2FC1-495D-8102-44CB5A9E42ED}" type="pres">
      <dgm:prSet presAssocID="{F5C59379-57BE-40E3-81BA-EBD4FCA4984D}" presName="Name35" presStyleLbl="parChTrans1D3" presStyleIdx="0" presStyleCnt="4"/>
      <dgm:spPr/>
    </dgm:pt>
    <dgm:pt modelId="{A5646D52-5D93-46DA-A091-45A536AC5484}" type="pres">
      <dgm:prSet presAssocID="{C5B9C757-C4B7-4019-80FF-9620DEE018DF}" presName="hierRoot2" presStyleCnt="0">
        <dgm:presLayoutVars>
          <dgm:hierBranch val="r"/>
        </dgm:presLayoutVars>
      </dgm:prSet>
      <dgm:spPr/>
    </dgm:pt>
    <dgm:pt modelId="{8F0CF18C-D15B-48F7-B03B-001EFCF8B4EA}" type="pres">
      <dgm:prSet presAssocID="{C5B9C757-C4B7-4019-80FF-9620DEE018DF}" presName="rootComposite" presStyleCnt="0"/>
      <dgm:spPr/>
    </dgm:pt>
    <dgm:pt modelId="{AB036C1A-25BB-477F-8DA1-6D1448284507}" type="pres">
      <dgm:prSet presAssocID="{C5B9C757-C4B7-4019-80FF-9620DEE018DF}" presName="rootText" presStyleLbl="node3" presStyleIdx="0" presStyleCnt="4">
        <dgm:presLayoutVars>
          <dgm:chPref val="3"/>
        </dgm:presLayoutVars>
      </dgm:prSet>
      <dgm:spPr/>
    </dgm:pt>
    <dgm:pt modelId="{FD94853F-8F78-49FE-A326-ABEE64A73136}" type="pres">
      <dgm:prSet presAssocID="{C5B9C757-C4B7-4019-80FF-9620DEE018DF}" presName="rootConnector" presStyleLbl="node3" presStyleIdx="0" presStyleCnt="4"/>
      <dgm:spPr/>
    </dgm:pt>
    <dgm:pt modelId="{741480EE-5894-4528-B2C8-9D52DD942ED1}" type="pres">
      <dgm:prSet presAssocID="{C5B9C757-C4B7-4019-80FF-9620DEE018DF}" presName="hierChild4" presStyleCnt="0"/>
      <dgm:spPr/>
    </dgm:pt>
    <dgm:pt modelId="{0401EA24-8179-442D-8334-2C09AA6149E7}" type="pres">
      <dgm:prSet presAssocID="{C5B9C757-C4B7-4019-80FF-9620DEE018DF}" presName="hierChild5" presStyleCnt="0"/>
      <dgm:spPr/>
    </dgm:pt>
    <dgm:pt modelId="{EF86AF23-71C1-41FE-B26E-47AD3636F03F}" type="pres">
      <dgm:prSet presAssocID="{FFDC59D5-675C-444B-9003-20F4020F2D4B}" presName="Name35" presStyleLbl="parChTrans1D3" presStyleIdx="1" presStyleCnt="4"/>
      <dgm:spPr/>
    </dgm:pt>
    <dgm:pt modelId="{63C3E5AC-3226-460D-A882-F1962ADEB3BE}" type="pres">
      <dgm:prSet presAssocID="{C031A82E-8E51-4F29-BDEF-ABEB075499EE}" presName="hierRoot2" presStyleCnt="0">
        <dgm:presLayoutVars>
          <dgm:hierBranch val="r"/>
        </dgm:presLayoutVars>
      </dgm:prSet>
      <dgm:spPr/>
    </dgm:pt>
    <dgm:pt modelId="{C9348164-867C-4BD4-84F4-421A3851E797}" type="pres">
      <dgm:prSet presAssocID="{C031A82E-8E51-4F29-BDEF-ABEB075499EE}" presName="rootComposite" presStyleCnt="0"/>
      <dgm:spPr/>
    </dgm:pt>
    <dgm:pt modelId="{E4FF91A0-D967-4206-AD0B-20789100BA43}" type="pres">
      <dgm:prSet presAssocID="{C031A82E-8E51-4F29-BDEF-ABEB075499EE}" presName="rootText" presStyleLbl="node3" presStyleIdx="1" presStyleCnt="4">
        <dgm:presLayoutVars>
          <dgm:chPref val="3"/>
        </dgm:presLayoutVars>
      </dgm:prSet>
      <dgm:spPr/>
    </dgm:pt>
    <dgm:pt modelId="{23ABD24A-3456-4A00-9F8E-3B2E23772F41}" type="pres">
      <dgm:prSet presAssocID="{C031A82E-8E51-4F29-BDEF-ABEB075499EE}" presName="rootConnector" presStyleLbl="node3" presStyleIdx="1" presStyleCnt="4"/>
      <dgm:spPr/>
    </dgm:pt>
    <dgm:pt modelId="{53A26F92-FA3D-4173-8F2D-47175D7EAE56}" type="pres">
      <dgm:prSet presAssocID="{C031A82E-8E51-4F29-BDEF-ABEB075499EE}" presName="hierChild4" presStyleCnt="0"/>
      <dgm:spPr/>
    </dgm:pt>
    <dgm:pt modelId="{4611A972-DBA8-4FBE-AD44-BA14C88C1284}" type="pres">
      <dgm:prSet presAssocID="{C031A82E-8E51-4F29-BDEF-ABEB075499EE}" presName="hierChild5" presStyleCnt="0"/>
      <dgm:spPr/>
    </dgm:pt>
    <dgm:pt modelId="{D9841928-91C3-4CC3-8F07-3BB44193F7D5}" type="pres">
      <dgm:prSet presAssocID="{43FFDD32-2E70-43D7-9763-17CF6EA08B34}" presName="hierChild5" presStyleCnt="0"/>
      <dgm:spPr/>
    </dgm:pt>
    <dgm:pt modelId="{77E434CD-C935-4107-870D-99A8D620B852}" type="pres">
      <dgm:prSet presAssocID="{B2491891-A392-4B05-87C5-F132FCC0E343}" presName="Name35" presStyleLbl="parChTrans1D2" presStyleIdx="1" presStyleCnt="2"/>
      <dgm:spPr/>
    </dgm:pt>
    <dgm:pt modelId="{EA20F512-018A-4632-A829-C4C7795328D9}" type="pres">
      <dgm:prSet presAssocID="{D325583D-0AD1-4BAE-9952-F5013B286DC5}" presName="hierRoot2" presStyleCnt="0">
        <dgm:presLayoutVars>
          <dgm:hierBranch/>
        </dgm:presLayoutVars>
      </dgm:prSet>
      <dgm:spPr/>
    </dgm:pt>
    <dgm:pt modelId="{27036FB1-2A0D-49CC-A3CB-AD8581C44480}" type="pres">
      <dgm:prSet presAssocID="{D325583D-0AD1-4BAE-9952-F5013B286DC5}" presName="rootComposite" presStyleCnt="0"/>
      <dgm:spPr/>
    </dgm:pt>
    <dgm:pt modelId="{FA689C6D-7FDC-463D-83D8-CAAC9E020F7D}" type="pres">
      <dgm:prSet presAssocID="{D325583D-0AD1-4BAE-9952-F5013B286DC5}" presName="rootText" presStyleLbl="node2" presStyleIdx="1" presStyleCnt="2">
        <dgm:presLayoutVars>
          <dgm:chPref val="3"/>
        </dgm:presLayoutVars>
      </dgm:prSet>
      <dgm:spPr/>
    </dgm:pt>
    <dgm:pt modelId="{155BBB5A-5D99-4F7C-8315-E32A6D1AE9D8}" type="pres">
      <dgm:prSet presAssocID="{D325583D-0AD1-4BAE-9952-F5013B286DC5}" presName="rootConnector" presStyleLbl="node2" presStyleIdx="1" presStyleCnt="2"/>
      <dgm:spPr/>
    </dgm:pt>
    <dgm:pt modelId="{4CB2D269-6CC9-4F06-AA43-3182482F2BE1}" type="pres">
      <dgm:prSet presAssocID="{D325583D-0AD1-4BAE-9952-F5013B286DC5}" presName="hierChild4" presStyleCnt="0"/>
      <dgm:spPr/>
    </dgm:pt>
    <dgm:pt modelId="{2BA93582-7A08-4C31-AE91-0DA549414694}" type="pres">
      <dgm:prSet presAssocID="{984D8FFC-5D88-466A-9419-99FE9A937D94}" presName="Name35" presStyleLbl="parChTrans1D3" presStyleIdx="2" presStyleCnt="4"/>
      <dgm:spPr/>
    </dgm:pt>
    <dgm:pt modelId="{977371A1-79EF-4629-8F8E-EBB2FE18D86A}" type="pres">
      <dgm:prSet presAssocID="{BBBCB15E-2652-4B53-B5F6-1AE125281371}" presName="hierRoot2" presStyleCnt="0">
        <dgm:presLayoutVars>
          <dgm:hierBranch val="r"/>
        </dgm:presLayoutVars>
      </dgm:prSet>
      <dgm:spPr/>
    </dgm:pt>
    <dgm:pt modelId="{304E8A3B-2E0F-444E-A7E1-E12357D1B6EC}" type="pres">
      <dgm:prSet presAssocID="{BBBCB15E-2652-4B53-B5F6-1AE125281371}" presName="rootComposite" presStyleCnt="0"/>
      <dgm:spPr/>
    </dgm:pt>
    <dgm:pt modelId="{21466D0E-9E36-46D2-9374-BE67D1521889}" type="pres">
      <dgm:prSet presAssocID="{BBBCB15E-2652-4B53-B5F6-1AE125281371}" presName="rootText" presStyleLbl="node3" presStyleIdx="2" presStyleCnt="4">
        <dgm:presLayoutVars>
          <dgm:chPref val="3"/>
        </dgm:presLayoutVars>
      </dgm:prSet>
      <dgm:spPr/>
    </dgm:pt>
    <dgm:pt modelId="{113805F2-D779-4463-BDB7-D9DDD4CA3130}" type="pres">
      <dgm:prSet presAssocID="{BBBCB15E-2652-4B53-B5F6-1AE125281371}" presName="rootConnector" presStyleLbl="node3" presStyleIdx="2" presStyleCnt="4"/>
      <dgm:spPr/>
    </dgm:pt>
    <dgm:pt modelId="{40C031D0-B116-4C5D-92AB-63037805AE7B}" type="pres">
      <dgm:prSet presAssocID="{BBBCB15E-2652-4B53-B5F6-1AE125281371}" presName="hierChild4" presStyleCnt="0"/>
      <dgm:spPr/>
    </dgm:pt>
    <dgm:pt modelId="{AFB5AB94-554A-416B-8AB1-7D80A64FF949}" type="pres">
      <dgm:prSet presAssocID="{BBBCB15E-2652-4B53-B5F6-1AE125281371}" presName="hierChild5" presStyleCnt="0"/>
      <dgm:spPr/>
    </dgm:pt>
    <dgm:pt modelId="{B1693357-391E-4A33-8CC8-2201DB8A4D0D}" type="pres">
      <dgm:prSet presAssocID="{3BC63105-8565-4FC0-9ABC-ECF208A1B734}" presName="Name35" presStyleLbl="parChTrans1D3" presStyleIdx="3" presStyleCnt="4"/>
      <dgm:spPr/>
    </dgm:pt>
    <dgm:pt modelId="{3316B2F5-EA73-423E-8C9C-D3A5A8328875}" type="pres">
      <dgm:prSet presAssocID="{50ABD403-4079-442E-93B2-B6F6BDA07A41}" presName="hierRoot2" presStyleCnt="0">
        <dgm:presLayoutVars>
          <dgm:hierBranch val="r"/>
        </dgm:presLayoutVars>
      </dgm:prSet>
      <dgm:spPr/>
    </dgm:pt>
    <dgm:pt modelId="{E6D29AB8-AF2E-44CF-B59A-11E20C946FFD}" type="pres">
      <dgm:prSet presAssocID="{50ABD403-4079-442E-93B2-B6F6BDA07A41}" presName="rootComposite" presStyleCnt="0"/>
      <dgm:spPr/>
    </dgm:pt>
    <dgm:pt modelId="{6C781E1E-1AD2-429B-BB24-2C35FA316633}" type="pres">
      <dgm:prSet presAssocID="{50ABD403-4079-442E-93B2-B6F6BDA07A41}" presName="rootText" presStyleLbl="node3" presStyleIdx="3" presStyleCnt="4">
        <dgm:presLayoutVars>
          <dgm:chPref val="3"/>
        </dgm:presLayoutVars>
      </dgm:prSet>
      <dgm:spPr/>
    </dgm:pt>
    <dgm:pt modelId="{6C3CD3EA-D96F-4F5C-8DFD-2AD41BB3E1E1}" type="pres">
      <dgm:prSet presAssocID="{50ABD403-4079-442E-93B2-B6F6BDA07A41}" presName="rootConnector" presStyleLbl="node3" presStyleIdx="3" presStyleCnt="4"/>
      <dgm:spPr/>
    </dgm:pt>
    <dgm:pt modelId="{A8879024-B428-400C-A615-C456CDE7F47D}" type="pres">
      <dgm:prSet presAssocID="{50ABD403-4079-442E-93B2-B6F6BDA07A41}" presName="hierChild4" presStyleCnt="0"/>
      <dgm:spPr/>
    </dgm:pt>
    <dgm:pt modelId="{95A5BF5A-8ACE-4892-8D2D-C203F7B3D2F3}" type="pres">
      <dgm:prSet presAssocID="{50ABD403-4079-442E-93B2-B6F6BDA07A41}" presName="hierChild5" presStyleCnt="0"/>
      <dgm:spPr/>
    </dgm:pt>
    <dgm:pt modelId="{65CE8911-62B6-4F09-ACA1-C78B459C36CA}" type="pres">
      <dgm:prSet presAssocID="{D325583D-0AD1-4BAE-9952-F5013B286DC5}" presName="hierChild5" presStyleCnt="0"/>
      <dgm:spPr/>
    </dgm:pt>
    <dgm:pt modelId="{C5627BD9-81E0-4AF9-A585-8B10E85019D2}" type="pres">
      <dgm:prSet presAssocID="{F44B3848-0AC6-4223-AF15-027E07B367ED}" presName="hierChild3" presStyleCnt="0"/>
      <dgm:spPr/>
    </dgm:pt>
  </dgm:ptLst>
  <dgm:cxnLst>
    <dgm:cxn modelId="{FA7C4D02-6781-4B18-93E3-49C51859D61E}" srcId="{7675DD45-AB14-4E13-8896-A4AE6834E971}" destId="{F44B3848-0AC6-4223-AF15-027E07B367ED}" srcOrd="0" destOrd="0" parTransId="{6EB4622C-8FFA-4DED-B65E-4A5F4FBA86AE}" sibTransId="{4FD5AE05-DD37-4021-87A9-CACE24FF1037}"/>
    <dgm:cxn modelId="{A0426B05-7080-4815-98F3-A59CD8CFB158}" type="presOf" srcId="{43FFDD32-2E70-43D7-9763-17CF6EA08B34}" destId="{AD98B083-70DC-458E-A301-8FADA3008548}" srcOrd="0" destOrd="0" presId="urn:microsoft.com/office/officeart/2005/8/layout/orgChart1#2"/>
    <dgm:cxn modelId="{03D9CD05-93A7-498C-812C-AD38E6A13D63}" srcId="{D325583D-0AD1-4BAE-9952-F5013B286DC5}" destId="{50ABD403-4079-442E-93B2-B6F6BDA07A41}" srcOrd="1" destOrd="0" parTransId="{3BC63105-8565-4FC0-9ABC-ECF208A1B734}" sibTransId="{4008418C-FA2D-4AC3-A113-9CCA909FACA9}"/>
    <dgm:cxn modelId="{EC515C06-C0CE-481B-9499-61064B8B7EA3}" type="presOf" srcId="{F44B3848-0AC6-4223-AF15-027E07B367ED}" destId="{8EED2BA9-F68D-4E4B-93B1-157E5C6FAAFB}" srcOrd="1" destOrd="0" presId="urn:microsoft.com/office/officeart/2005/8/layout/orgChart1#2"/>
    <dgm:cxn modelId="{9A949613-3898-442B-9B2D-922C6F9C8A9E}" type="presOf" srcId="{D325583D-0AD1-4BAE-9952-F5013B286DC5}" destId="{155BBB5A-5D99-4F7C-8315-E32A6D1AE9D8}" srcOrd="1" destOrd="0" presId="urn:microsoft.com/office/officeart/2005/8/layout/orgChart1#2"/>
    <dgm:cxn modelId="{822EBE23-3197-417D-8ACA-F77E40038526}" type="presOf" srcId="{984D8FFC-5D88-466A-9419-99FE9A937D94}" destId="{2BA93582-7A08-4C31-AE91-0DA549414694}" srcOrd="0" destOrd="0" presId="urn:microsoft.com/office/officeart/2005/8/layout/orgChart1#2"/>
    <dgm:cxn modelId="{7829202F-2594-42C5-BEB4-829CDAFC6F89}" type="presOf" srcId="{C5B9C757-C4B7-4019-80FF-9620DEE018DF}" destId="{AB036C1A-25BB-477F-8DA1-6D1448284507}" srcOrd="0" destOrd="0" presId="urn:microsoft.com/office/officeart/2005/8/layout/orgChart1#2"/>
    <dgm:cxn modelId="{471B9964-4B41-4EFC-94FA-7EB17701E033}" type="presOf" srcId="{7675DD45-AB14-4E13-8896-A4AE6834E971}" destId="{A0AAF67C-487C-45EB-8CC2-F9893293467F}" srcOrd="0" destOrd="0" presId="urn:microsoft.com/office/officeart/2005/8/layout/orgChart1#2"/>
    <dgm:cxn modelId="{E756A54B-4363-4A82-88C7-5526F46E135C}" srcId="{F44B3848-0AC6-4223-AF15-027E07B367ED}" destId="{D325583D-0AD1-4BAE-9952-F5013B286DC5}" srcOrd="1" destOrd="0" parTransId="{B2491891-A392-4B05-87C5-F132FCC0E343}" sibTransId="{294D909E-91D1-4336-9FE7-C99E19AAC84B}"/>
    <dgm:cxn modelId="{BF83BF6C-F4F7-46F4-A7B5-89130E8511CA}" srcId="{F44B3848-0AC6-4223-AF15-027E07B367ED}" destId="{43FFDD32-2E70-43D7-9763-17CF6EA08B34}" srcOrd="0" destOrd="0" parTransId="{9BB0C903-02C1-472C-84FC-6F4B07F8A11B}" sibTransId="{3D95B323-3B19-4AE9-9B2F-B25B9AE32792}"/>
    <dgm:cxn modelId="{1C911A50-2C92-4D21-8DF9-EB2FD904CC98}" type="presOf" srcId="{50ABD403-4079-442E-93B2-B6F6BDA07A41}" destId="{6C3CD3EA-D96F-4F5C-8DFD-2AD41BB3E1E1}" srcOrd="1" destOrd="0" presId="urn:microsoft.com/office/officeart/2005/8/layout/orgChart1#2"/>
    <dgm:cxn modelId="{65058251-1159-4A07-84D1-055A97164348}" type="presOf" srcId="{BBBCB15E-2652-4B53-B5F6-1AE125281371}" destId="{21466D0E-9E36-46D2-9374-BE67D1521889}" srcOrd="0" destOrd="0" presId="urn:microsoft.com/office/officeart/2005/8/layout/orgChart1#2"/>
    <dgm:cxn modelId="{85855854-F8A0-45F7-880C-2F9157CDDDBE}" type="presOf" srcId="{F44B3848-0AC6-4223-AF15-027E07B367ED}" destId="{33B8A9D4-7A2A-4F7C-A0F4-3C931E5A8EA8}" srcOrd="0" destOrd="0" presId="urn:microsoft.com/office/officeart/2005/8/layout/orgChart1#2"/>
    <dgm:cxn modelId="{318BB055-0F84-4B29-98BF-EC14BFB95375}" type="presOf" srcId="{F5C59379-57BE-40E3-81BA-EBD4FCA4984D}" destId="{19080423-2FC1-495D-8102-44CB5A9E42ED}" srcOrd="0" destOrd="0" presId="urn:microsoft.com/office/officeart/2005/8/layout/orgChart1#2"/>
    <dgm:cxn modelId="{823BE555-F808-4179-8F9A-68C46ABDFD9C}" type="presOf" srcId="{50ABD403-4079-442E-93B2-B6F6BDA07A41}" destId="{6C781E1E-1AD2-429B-BB24-2C35FA316633}" srcOrd="0" destOrd="0" presId="urn:microsoft.com/office/officeart/2005/8/layout/orgChart1#2"/>
    <dgm:cxn modelId="{1021FB7D-C59D-4924-95C4-978F44FD2809}" type="presOf" srcId="{3BC63105-8565-4FC0-9ABC-ECF208A1B734}" destId="{B1693357-391E-4A33-8CC8-2201DB8A4D0D}" srcOrd="0" destOrd="0" presId="urn:microsoft.com/office/officeart/2005/8/layout/orgChart1#2"/>
    <dgm:cxn modelId="{F49BC590-A552-4DA4-A615-46967619C460}" type="presOf" srcId="{C031A82E-8E51-4F29-BDEF-ABEB075499EE}" destId="{E4FF91A0-D967-4206-AD0B-20789100BA43}" srcOrd="0" destOrd="0" presId="urn:microsoft.com/office/officeart/2005/8/layout/orgChart1#2"/>
    <dgm:cxn modelId="{E76EB8A4-99EC-4055-A3D9-5E274F5417EC}" type="presOf" srcId="{BBBCB15E-2652-4B53-B5F6-1AE125281371}" destId="{113805F2-D779-4463-BDB7-D9DDD4CA3130}" srcOrd="1" destOrd="0" presId="urn:microsoft.com/office/officeart/2005/8/layout/orgChart1#2"/>
    <dgm:cxn modelId="{E6108FA6-F2E3-4ADE-8838-487C3439C2ED}" type="presOf" srcId="{43FFDD32-2E70-43D7-9763-17CF6EA08B34}" destId="{D0DC7E4F-FF70-48D5-8383-B44D70C28FF8}" srcOrd="1" destOrd="0" presId="urn:microsoft.com/office/officeart/2005/8/layout/orgChart1#2"/>
    <dgm:cxn modelId="{9A2A73A7-9E0F-463B-9DB1-46CE40A2FD9D}" type="presOf" srcId="{9BB0C903-02C1-472C-84FC-6F4B07F8A11B}" destId="{CE3DF7CE-69C6-4A04-8AC8-40B57D48A33B}" srcOrd="0" destOrd="0" presId="urn:microsoft.com/office/officeart/2005/8/layout/orgChart1#2"/>
    <dgm:cxn modelId="{879871AD-5C2F-47C2-AD0B-AAFFA9069D61}" type="presOf" srcId="{C5B9C757-C4B7-4019-80FF-9620DEE018DF}" destId="{FD94853F-8F78-49FE-A326-ABEE64A73136}" srcOrd="1" destOrd="0" presId="urn:microsoft.com/office/officeart/2005/8/layout/orgChart1#2"/>
    <dgm:cxn modelId="{69DCD8AF-E9E5-48D0-BC93-4B165B3336B9}" type="presOf" srcId="{B2491891-A392-4B05-87C5-F132FCC0E343}" destId="{77E434CD-C935-4107-870D-99A8D620B852}" srcOrd="0" destOrd="0" presId="urn:microsoft.com/office/officeart/2005/8/layout/orgChart1#2"/>
    <dgm:cxn modelId="{EBBD6AB0-F031-4D33-B4C3-2BAB80981756}" type="presOf" srcId="{D325583D-0AD1-4BAE-9952-F5013B286DC5}" destId="{FA689C6D-7FDC-463D-83D8-CAAC9E020F7D}" srcOrd="0" destOrd="0" presId="urn:microsoft.com/office/officeart/2005/8/layout/orgChart1#2"/>
    <dgm:cxn modelId="{80AA79B1-8E7A-4B5E-B294-DB9CF4B1177F}" srcId="{43FFDD32-2E70-43D7-9763-17CF6EA08B34}" destId="{C031A82E-8E51-4F29-BDEF-ABEB075499EE}" srcOrd="1" destOrd="0" parTransId="{FFDC59D5-675C-444B-9003-20F4020F2D4B}" sibTransId="{417EF48A-6A3A-4D9C-A8B5-58852D273FB7}"/>
    <dgm:cxn modelId="{365EACC7-C1B3-4575-99F2-7FA49715198E}" type="presOf" srcId="{FFDC59D5-675C-444B-9003-20F4020F2D4B}" destId="{EF86AF23-71C1-41FE-B26E-47AD3636F03F}" srcOrd="0" destOrd="0" presId="urn:microsoft.com/office/officeart/2005/8/layout/orgChart1#2"/>
    <dgm:cxn modelId="{CDAE81CC-BAB2-4F79-9A65-A9301283B5FD}" type="presOf" srcId="{C031A82E-8E51-4F29-BDEF-ABEB075499EE}" destId="{23ABD24A-3456-4A00-9F8E-3B2E23772F41}" srcOrd="1" destOrd="0" presId="urn:microsoft.com/office/officeart/2005/8/layout/orgChart1#2"/>
    <dgm:cxn modelId="{314B25F9-31BC-47D4-AD09-8F90305C06A5}" srcId="{D325583D-0AD1-4BAE-9952-F5013B286DC5}" destId="{BBBCB15E-2652-4B53-B5F6-1AE125281371}" srcOrd="0" destOrd="0" parTransId="{984D8FFC-5D88-466A-9419-99FE9A937D94}" sibTransId="{1622E627-81CF-4236-9E02-6E5C5B76CA88}"/>
    <dgm:cxn modelId="{9A59C6FC-46A1-43E5-B44B-53740651DE82}" srcId="{43FFDD32-2E70-43D7-9763-17CF6EA08B34}" destId="{C5B9C757-C4B7-4019-80FF-9620DEE018DF}" srcOrd="0" destOrd="0" parTransId="{F5C59379-57BE-40E3-81BA-EBD4FCA4984D}" sibTransId="{BEB60D45-EF3D-4B24-99CE-C315BA62E870}"/>
    <dgm:cxn modelId="{6734E9F5-6A1E-47FC-B757-9C3965F6F44E}" type="presParOf" srcId="{A0AAF67C-487C-45EB-8CC2-F9893293467F}" destId="{F31A21E4-4DDC-49CE-9F8C-89D5989E1E36}" srcOrd="0" destOrd="0" presId="urn:microsoft.com/office/officeart/2005/8/layout/orgChart1#2"/>
    <dgm:cxn modelId="{1EAE8945-CE4F-4FC8-A5F1-75FAAB5E0526}" type="presParOf" srcId="{F31A21E4-4DDC-49CE-9F8C-89D5989E1E36}" destId="{BCB5FB14-8D6B-4017-9046-23CD9D9A0916}" srcOrd="0" destOrd="0" presId="urn:microsoft.com/office/officeart/2005/8/layout/orgChart1#2"/>
    <dgm:cxn modelId="{43E22176-74F4-40A3-B02C-05F447D43497}" type="presParOf" srcId="{BCB5FB14-8D6B-4017-9046-23CD9D9A0916}" destId="{33B8A9D4-7A2A-4F7C-A0F4-3C931E5A8EA8}" srcOrd="0" destOrd="0" presId="urn:microsoft.com/office/officeart/2005/8/layout/orgChart1#2"/>
    <dgm:cxn modelId="{10DE9C38-DDA2-40A0-9679-181B7A007004}" type="presParOf" srcId="{BCB5FB14-8D6B-4017-9046-23CD9D9A0916}" destId="{8EED2BA9-F68D-4E4B-93B1-157E5C6FAAFB}" srcOrd="1" destOrd="0" presId="urn:microsoft.com/office/officeart/2005/8/layout/orgChart1#2"/>
    <dgm:cxn modelId="{238C8D31-4E91-4C8E-A694-BE96B0685559}" type="presParOf" srcId="{F31A21E4-4DDC-49CE-9F8C-89D5989E1E36}" destId="{AEF39A50-71B3-41A4-A941-C7DD0C087B2C}" srcOrd="1" destOrd="0" presId="urn:microsoft.com/office/officeart/2005/8/layout/orgChart1#2"/>
    <dgm:cxn modelId="{13C8B21E-CFAF-4DCF-A7C8-8577F742CA28}" type="presParOf" srcId="{AEF39A50-71B3-41A4-A941-C7DD0C087B2C}" destId="{CE3DF7CE-69C6-4A04-8AC8-40B57D48A33B}" srcOrd="0" destOrd="0" presId="urn:microsoft.com/office/officeart/2005/8/layout/orgChart1#2"/>
    <dgm:cxn modelId="{46B9DF8A-2A22-47C0-9D04-602F5F9524C0}" type="presParOf" srcId="{AEF39A50-71B3-41A4-A941-C7DD0C087B2C}" destId="{FE5B6830-BF8D-4074-948C-9DA81BFF68B9}" srcOrd="1" destOrd="0" presId="urn:microsoft.com/office/officeart/2005/8/layout/orgChart1#2"/>
    <dgm:cxn modelId="{A3441C79-7A13-4383-9590-6D6D0EC43BCE}" type="presParOf" srcId="{FE5B6830-BF8D-4074-948C-9DA81BFF68B9}" destId="{040029F9-091C-4A6A-90CE-9C00C4C19AF9}" srcOrd="0" destOrd="0" presId="urn:microsoft.com/office/officeart/2005/8/layout/orgChart1#2"/>
    <dgm:cxn modelId="{C8AD04AC-2121-44FD-A84C-45969213CA32}" type="presParOf" srcId="{040029F9-091C-4A6A-90CE-9C00C4C19AF9}" destId="{AD98B083-70DC-458E-A301-8FADA3008548}" srcOrd="0" destOrd="0" presId="urn:microsoft.com/office/officeart/2005/8/layout/orgChart1#2"/>
    <dgm:cxn modelId="{92DB1F6B-AE4D-467B-91E7-B7B6BEAA6F19}" type="presParOf" srcId="{040029F9-091C-4A6A-90CE-9C00C4C19AF9}" destId="{D0DC7E4F-FF70-48D5-8383-B44D70C28FF8}" srcOrd="1" destOrd="0" presId="urn:microsoft.com/office/officeart/2005/8/layout/orgChart1#2"/>
    <dgm:cxn modelId="{37F50334-4A01-4C14-B48A-00A133E824BD}" type="presParOf" srcId="{FE5B6830-BF8D-4074-948C-9DA81BFF68B9}" destId="{8BCBBD4A-96BD-481E-879D-F2E908332FD8}" srcOrd="1" destOrd="0" presId="urn:microsoft.com/office/officeart/2005/8/layout/orgChart1#2"/>
    <dgm:cxn modelId="{7F9FF06F-DD09-4F22-8487-F4D781916A69}" type="presParOf" srcId="{8BCBBD4A-96BD-481E-879D-F2E908332FD8}" destId="{19080423-2FC1-495D-8102-44CB5A9E42ED}" srcOrd="0" destOrd="0" presId="urn:microsoft.com/office/officeart/2005/8/layout/orgChart1#2"/>
    <dgm:cxn modelId="{85DDE36E-B645-4671-B2B7-22C8EFDA17B2}" type="presParOf" srcId="{8BCBBD4A-96BD-481E-879D-F2E908332FD8}" destId="{A5646D52-5D93-46DA-A091-45A536AC5484}" srcOrd="1" destOrd="0" presId="urn:microsoft.com/office/officeart/2005/8/layout/orgChart1#2"/>
    <dgm:cxn modelId="{CC36E66A-032A-43D0-99F4-1D44A36EADD5}" type="presParOf" srcId="{A5646D52-5D93-46DA-A091-45A536AC5484}" destId="{8F0CF18C-D15B-48F7-B03B-001EFCF8B4EA}" srcOrd="0" destOrd="0" presId="urn:microsoft.com/office/officeart/2005/8/layout/orgChart1#2"/>
    <dgm:cxn modelId="{DFC63895-C0E2-4388-BC63-D3041A9D1F19}" type="presParOf" srcId="{8F0CF18C-D15B-48F7-B03B-001EFCF8B4EA}" destId="{AB036C1A-25BB-477F-8DA1-6D1448284507}" srcOrd="0" destOrd="0" presId="urn:microsoft.com/office/officeart/2005/8/layout/orgChart1#2"/>
    <dgm:cxn modelId="{8205FDBF-A270-4BC1-841D-F5A830EEB91B}" type="presParOf" srcId="{8F0CF18C-D15B-48F7-B03B-001EFCF8B4EA}" destId="{FD94853F-8F78-49FE-A326-ABEE64A73136}" srcOrd="1" destOrd="0" presId="urn:microsoft.com/office/officeart/2005/8/layout/orgChart1#2"/>
    <dgm:cxn modelId="{9C726333-1B24-4FC5-BBFC-A6C7DF8B7B78}" type="presParOf" srcId="{A5646D52-5D93-46DA-A091-45A536AC5484}" destId="{741480EE-5894-4528-B2C8-9D52DD942ED1}" srcOrd="1" destOrd="0" presId="urn:microsoft.com/office/officeart/2005/8/layout/orgChart1#2"/>
    <dgm:cxn modelId="{F05586AF-5127-47E3-83FA-F685D2020604}" type="presParOf" srcId="{A5646D52-5D93-46DA-A091-45A536AC5484}" destId="{0401EA24-8179-442D-8334-2C09AA6149E7}" srcOrd="2" destOrd="0" presId="urn:microsoft.com/office/officeart/2005/8/layout/orgChart1#2"/>
    <dgm:cxn modelId="{FBCFAE1F-B8F7-4399-8AA3-F71691B26946}" type="presParOf" srcId="{8BCBBD4A-96BD-481E-879D-F2E908332FD8}" destId="{EF86AF23-71C1-41FE-B26E-47AD3636F03F}" srcOrd="2" destOrd="0" presId="urn:microsoft.com/office/officeart/2005/8/layout/orgChart1#2"/>
    <dgm:cxn modelId="{7A9947B3-9D7A-4A25-ADFF-C4DBCA61DF18}" type="presParOf" srcId="{8BCBBD4A-96BD-481E-879D-F2E908332FD8}" destId="{63C3E5AC-3226-460D-A882-F1962ADEB3BE}" srcOrd="3" destOrd="0" presId="urn:microsoft.com/office/officeart/2005/8/layout/orgChart1#2"/>
    <dgm:cxn modelId="{BED48091-3193-448C-8320-D24FE9B66587}" type="presParOf" srcId="{63C3E5AC-3226-460D-A882-F1962ADEB3BE}" destId="{C9348164-867C-4BD4-84F4-421A3851E797}" srcOrd="0" destOrd="0" presId="urn:microsoft.com/office/officeart/2005/8/layout/orgChart1#2"/>
    <dgm:cxn modelId="{9A06D080-4A51-4084-8C5B-87F195D457B2}" type="presParOf" srcId="{C9348164-867C-4BD4-84F4-421A3851E797}" destId="{E4FF91A0-D967-4206-AD0B-20789100BA43}" srcOrd="0" destOrd="0" presId="urn:microsoft.com/office/officeart/2005/8/layout/orgChart1#2"/>
    <dgm:cxn modelId="{711AA81E-FCD4-48E4-A689-B4CEC864F9D0}" type="presParOf" srcId="{C9348164-867C-4BD4-84F4-421A3851E797}" destId="{23ABD24A-3456-4A00-9F8E-3B2E23772F41}" srcOrd="1" destOrd="0" presId="urn:microsoft.com/office/officeart/2005/8/layout/orgChart1#2"/>
    <dgm:cxn modelId="{976F9FCE-8A72-49F7-B297-6D018BA0EB37}" type="presParOf" srcId="{63C3E5AC-3226-460D-A882-F1962ADEB3BE}" destId="{53A26F92-FA3D-4173-8F2D-47175D7EAE56}" srcOrd="1" destOrd="0" presId="urn:microsoft.com/office/officeart/2005/8/layout/orgChart1#2"/>
    <dgm:cxn modelId="{D177BE99-FC45-498C-AEF0-4DF2A1E536F4}" type="presParOf" srcId="{63C3E5AC-3226-460D-A882-F1962ADEB3BE}" destId="{4611A972-DBA8-4FBE-AD44-BA14C88C1284}" srcOrd="2" destOrd="0" presId="urn:microsoft.com/office/officeart/2005/8/layout/orgChart1#2"/>
    <dgm:cxn modelId="{531DC811-682A-49DF-BF1F-7051265C3B67}" type="presParOf" srcId="{FE5B6830-BF8D-4074-948C-9DA81BFF68B9}" destId="{D9841928-91C3-4CC3-8F07-3BB44193F7D5}" srcOrd="2" destOrd="0" presId="urn:microsoft.com/office/officeart/2005/8/layout/orgChart1#2"/>
    <dgm:cxn modelId="{28A85BA8-7DDE-47C5-96A2-BC87997040C4}" type="presParOf" srcId="{AEF39A50-71B3-41A4-A941-C7DD0C087B2C}" destId="{77E434CD-C935-4107-870D-99A8D620B852}" srcOrd="2" destOrd="0" presId="urn:microsoft.com/office/officeart/2005/8/layout/orgChart1#2"/>
    <dgm:cxn modelId="{1490C377-2930-4724-894C-0D7FB6033F4E}" type="presParOf" srcId="{AEF39A50-71B3-41A4-A941-C7DD0C087B2C}" destId="{EA20F512-018A-4632-A829-C4C7795328D9}" srcOrd="3" destOrd="0" presId="urn:microsoft.com/office/officeart/2005/8/layout/orgChart1#2"/>
    <dgm:cxn modelId="{B2739196-74CB-481D-99C2-76CCD5CE55B8}" type="presParOf" srcId="{EA20F512-018A-4632-A829-C4C7795328D9}" destId="{27036FB1-2A0D-49CC-A3CB-AD8581C44480}" srcOrd="0" destOrd="0" presId="urn:microsoft.com/office/officeart/2005/8/layout/orgChart1#2"/>
    <dgm:cxn modelId="{261B0C51-2113-4333-87FF-11E57539A5E0}" type="presParOf" srcId="{27036FB1-2A0D-49CC-A3CB-AD8581C44480}" destId="{FA689C6D-7FDC-463D-83D8-CAAC9E020F7D}" srcOrd="0" destOrd="0" presId="urn:microsoft.com/office/officeart/2005/8/layout/orgChart1#2"/>
    <dgm:cxn modelId="{EA182A89-5581-447E-B3CC-69857F869BF8}" type="presParOf" srcId="{27036FB1-2A0D-49CC-A3CB-AD8581C44480}" destId="{155BBB5A-5D99-4F7C-8315-E32A6D1AE9D8}" srcOrd="1" destOrd="0" presId="urn:microsoft.com/office/officeart/2005/8/layout/orgChart1#2"/>
    <dgm:cxn modelId="{EF233FC5-AEE8-4F5F-A559-46F8375ECC80}" type="presParOf" srcId="{EA20F512-018A-4632-A829-C4C7795328D9}" destId="{4CB2D269-6CC9-4F06-AA43-3182482F2BE1}" srcOrd="1" destOrd="0" presId="urn:microsoft.com/office/officeart/2005/8/layout/orgChart1#2"/>
    <dgm:cxn modelId="{7228B5CF-8497-4EC7-96FF-5CD54D5536BA}" type="presParOf" srcId="{4CB2D269-6CC9-4F06-AA43-3182482F2BE1}" destId="{2BA93582-7A08-4C31-AE91-0DA549414694}" srcOrd="0" destOrd="0" presId="urn:microsoft.com/office/officeart/2005/8/layout/orgChart1#2"/>
    <dgm:cxn modelId="{6C06D75E-08E2-432F-8AA9-8D4787BA031C}" type="presParOf" srcId="{4CB2D269-6CC9-4F06-AA43-3182482F2BE1}" destId="{977371A1-79EF-4629-8F8E-EBB2FE18D86A}" srcOrd="1" destOrd="0" presId="urn:microsoft.com/office/officeart/2005/8/layout/orgChart1#2"/>
    <dgm:cxn modelId="{2B234ECB-FF5C-40B3-88F1-CA34380B4EF5}" type="presParOf" srcId="{977371A1-79EF-4629-8F8E-EBB2FE18D86A}" destId="{304E8A3B-2E0F-444E-A7E1-E12357D1B6EC}" srcOrd="0" destOrd="0" presId="urn:microsoft.com/office/officeart/2005/8/layout/orgChart1#2"/>
    <dgm:cxn modelId="{B68D3CF5-B7F6-43B8-B96D-9F40D402D6A6}" type="presParOf" srcId="{304E8A3B-2E0F-444E-A7E1-E12357D1B6EC}" destId="{21466D0E-9E36-46D2-9374-BE67D1521889}" srcOrd="0" destOrd="0" presId="urn:microsoft.com/office/officeart/2005/8/layout/orgChart1#2"/>
    <dgm:cxn modelId="{84899629-06F6-4FDA-BA2D-DD6631D15508}" type="presParOf" srcId="{304E8A3B-2E0F-444E-A7E1-E12357D1B6EC}" destId="{113805F2-D779-4463-BDB7-D9DDD4CA3130}" srcOrd="1" destOrd="0" presId="urn:microsoft.com/office/officeart/2005/8/layout/orgChart1#2"/>
    <dgm:cxn modelId="{9BA4A423-C841-4A3B-859B-390DAE2686A9}" type="presParOf" srcId="{977371A1-79EF-4629-8F8E-EBB2FE18D86A}" destId="{40C031D0-B116-4C5D-92AB-63037805AE7B}" srcOrd="1" destOrd="0" presId="urn:microsoft.com/office/officeart/2005/8/layout/orgChart1#2"/>
    <dgm:cxn modelId="{8419ECAE-0B5F-4F52-BBF9-A388D9858D04}" type="presParOf" srcId="{977371A1-79EF-4629-8F8E-EBB2FE18D86A}" destId="{AFB5AB94-554A-416B-8AB1-7D80A64FF949}" srcOrd="2" destOrd="0" presId="urn:microsoft.com/office/officeart/2005/8/layout/orgChart1#2"/>
    <dgm:cxn modelId="{1E095206-7576-4A3F-A04F-4D5E57DFA5BB}" type="presParOf" srcId="{4CB2D269-6CC9-4F06-AA43-3182482F2BE1}" destId="{B1693357-391E-4A33-8CC8-2201DB8A4D0D}" srcOrd="2" destOrd="0" presId="urn:microsoft.com/office/officeart/2005/8/layout/orgChart1#2"/>
    <dgm:cxn modelId="{0EBC81B6-1EE5-4CDD-867E-C4A758631938}" type="presParOf" srcId="{4CB2D269-6CC9-4F06-AA43-3182482F2BE1}" destId="{3316B2F5-EA73-423E-8C9C-D3A5A8328875}" srcOrd="3" destOrd="0" presId="urn:microsoft.com/office/officeart/2005/8/layout/orgChart1#2"/>
    <dgm:cxn modelId="{59167E93-52EC-486E-AD65-5AA44D38F186}" type="presParOf" srcId="{3316B2F5-EA73-423E-8C9C-D3A5A8328875}" destId="{E6D29AB8-AF2E-44CF-B59A-11E20C946FFD}" srcOrd="0" destOrd="0" presId="urn:microsoft.com/office/officeart/2005/8/layout/orgChart1#2"/>
    <dgm:cxn modelId="{A9CF9F5A-DAE6-414C-B61B-43B52D5D9AB6}" type="presParOf" srcId="{E6D29AB8-AF2E-44CF-B59A-11E20C946FFD}" destId="{6C781E1E-1AD2-429B-BB24-2C35FA316633}" srcOrd="0" destOrd="0" presId="urn:microsoft.com/office/officeart/2005/8/layout/orgChart1#2"/>
    <dgm:cxn modelId="{2B79F9D3-AAFD-4FC9-8705-C7E997E2C00A}" type="presParOf" srcId="{E6D29AB8-AF2E-44CF-B59A-11E20C946FFD}" destId="{6C3CD3EA-D96F-4F5C-8DFD-2AD41BB3E1E1}" srcOrd="1" destOrd="0" presId="urn:microsoft.com/office/officeart/2005/8/layout/orgChart1#2"/>
    <dgm:cxn modelId="{41D78378-0E52-4807-9E80-A05A441BF563}" type="presParOf" srcId="{3316B2F5-EA73-423E-8C9C-D3A5A8328875}" destId="{A8879024-B428-400C-A615-C456CDE7F47D}" srcOrd="1" destOrd="0" presId="urn:microsoft.com/office/officeart/2005/8/layout/orgChart1#2"/>
    <dgm:cxn modelId="{4E21CB3D-6863-4C21-BCD5-A9B84D6AABD8}" type="presParOf" srcId="{3316B2F5-EA73-423E-8C9C-D3A5A8328875}" destId="{95A5BF5A-8ACE-4892-8D2D-C203F7B3D2F3}" srcOrd="2" destOrd="0" presId="urn:microsoft.com/office/officeart/2005/8/layout/orgChart1#2"/>
    <dgm:cxn modelId="{992522AC-471D-4033-9988-192EEE9C4CF1}" type="presParOf" srcId="{EA20F512-018A-4632-A829-C4C7795328D9}" destId="{65CE8911-62B6-4F09-ACA1-C78B459C36CA}" srcOrd="2" destOrd="0" presId="urn:microsoft.com/office/officeart/2005/8/layout/orgChart1#2"/>
    <dgm:cxn modelId="{3CA7F672-8466-46F0-BCC9-B74A6FAE6E38}" type="presParOf" srcId="{F31A21E4-4DDC-49CE-9F8C-89D5989E1E36}" destId="{C5627BD9-81E0-4AF9-A585-8B10E85019D2}" srcOrd="2" destOrd="0" presId="urn:microsoft.com/office/officeart/2005/8/layout/orgChart1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A38FB4-6835-4C35-AF6B-96757C780D1A}" type="doc">
      <dgm:prSet loTypeId="urn:microsoft.com/office/officeart/2005/8/layout/orgChart1#3" loCatId="hierarchy" qsTypeId="urn:microsoft.com/office/officeart/2005/8/quickstyle/simple1#3" qsCatId="simple" csTypeId="urn:microsoft.com/office/officeart/2005/8/colors/accent1_2#3" csCatId="accent1" phldr="1"/>
      <dgm:spPr/>
    </dgm:pt>
    <dgm:pt modelId="{14E23B63-2D5F-43D9-A137-CB8AF0CE20D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anose="020B0604020202020204" pitchFamily="34" charset="0"/>
            </a:rPr>
            <a:t>With </a:t>
          </a:r>
          <a:r>
            <a:rPr kumimoji="0" lang="en-US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anose="020B0604020202020204" pitchFamily="34" charset="0"/>
            </a:rPr>
            <a:t>neuro</a:t>
          </a: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anose="020B0604020202020204" pitchFamily="34" charset="0"/>
            </a:rPr>
            <a:t> deficit</a:t>
          </a:r>
        </a:p>
      </dgm:t>
    </dgm:pt>
    <dgm:pt modelId="{6F5FF6B5-1B39-4C4D-A0F1-AF6BA53819B6}" type="parTrans" cxnId="{0B7DBC50-BC43-49FB-B925-2F9E8C712175}">
      <dgm:prSet/>
      <dgm:spPr/>
      <dgm:t>
        <a:bodyPr/>
        <a:lstStyle/>
        <a:p>
          <a:endParaRPr lang="en-US"/>
        </a:p>
      </dgm:t>
    </dgm:pt>
    <dgm:pt modelId="{7AAA2C9C-4B9A-4977-BBEB-5749F0D1EC30}" type="sibTrans" cxnId="{0B7DBC50-BC43-49FB-B925-2F9E8C712175}">
      <dgm:prSet/>
      <dgm:spPr/>
      <dgm:t>
        <a:bodyPr/>
        <a:lstStyle/>
        <a:p>
          <a:endParaRPr lang="en-US"/>
        </a:p>
      </dgm:t>
    </dgm:pt>
    <dgm:pt modelId="{2A3F9D2F-548C-437B-9E52-95DE4EEB0E3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anose="020B0604020202020204" pitchFamily="34" charset="0"/>
            </a:rPr>
            <a:t>Complete</a:t>
          </a: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entury Gothic" pitchFamily="34" charset="0"/>
              <a:cs typeface="Arial" panose="020B0604020202020204" pitchFamily="34" charset="0"/>
            </a:rPr>
            <a:t> </a:t>
          </a:r>
        </a:p>
      </dgm:t>
    </dgm:pt>
    <dgm:pt modelId="{DA59ED36-3E5C-44E0-95AD-E5937BED96C7}" type="parTrans" cxnId="{972E4BEC-33FA-4A94-8D8E-7A1610743D57}">
      <dgm:prSet/>
      <dgm:spPr/>
      <dgm:t>
        <a:bodyPr/>
        <a:lstStyle/>
        <a:p>
          <a:endParaRPr lang="en-US"/>
        </a:p>
      </dgm:t>
    </dgm:pt>
    <dgm:pt modelId="{CB8A9709-931B-4401-A237-490718B98951}" type="sibTrans" cxnId="{972E4BEC-33FA-4A94-8D8E-7A1610743D57}">
      <dgm:prSet/>
      <dgm:spPr/>
      <dgm:t>
        <a:bodyPr/>
        <a:lstStyle/>
        <a:p>
          <a:endParaRPr lang="en-US"/>
        </a:p>
      </dgm:t>
    </dgm:pt>
    <dgm:pt modelId="{1CDEEAEF-D3F1-426D-9FF5-7E86F23D0556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anose="020B0604020202020204" pitchFamily="34" charset="0"/>
            </a:rPr>
            <a:t>Conservative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anose="020B0604020202020204" pitchFamily="34" charset="0"/>
            </a:rPr>
            <a:t>rehabilitation</a:t>
          </a:r>
        </a:p>
      </dgm:t>
    </dgm:pt>
    <dgm:pt modelId="{BC29E20D-6298-467E-B7D9-987EBE543B63}" type="parTrans" cxnId="{D8BCD5E6-89C0-4AB4-951F-82A6227D0BA4}">
      <dgm:prSet/>
      <dgm:spPr/>
      <dgm:t>
        <a:bodyPr/>
        <a:lstStyle/>
        <a:p>
          <a:endParaRPr lang="en-US"/>
        </a:p>
      </dgm:t>
    </dgm:pt>
    <dgm:pt modelId="{BCC041DD-194D-484F-B2FF-5AC88EF4169A}" type="sibTrans" cxnId="{D8BCD5E6-89C0-4AB4-951F-82A6227D0BA4}">
      <dgm:prSet/>
      <dgm:spPr/>
      <dgm:t>
        <a:bodyPr/>
        <a:lstStyle/>
        <a:p>
          <a:endParaRPr lang="en-US"/>
        </a:p>
      </dgm:t>
    </dgm:pt>
    <dgm:pt modelId="{7A1F2E16-B75A-486A-A68D-33A5DA984FB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anose="020B0604020202020204" pitchFamily="34" charset="0"/>
            </a:rPr>
            <a:t>Incomplete or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anose="020B0604020202020204" pitchFamily="34" charset="0"/>
            </a:rPr>
            <a:t>progressive </a:t>
          </a:r>
        </a:p>
      </dgm:t>
    </dgm:pt>
    <dgm:pt modelId="{F737AA75-0766-4265-A659-50AB05DA4025}" type="parTrans" cxnId="{F3544718-EA1A-4308-AF59-FC78B6140F43}">
      <dgm:prSet/>
      <dgm:spPr/>
      <dgm:t>
        <a:bodyPr/>
        <a:lstStyle/>
        <a:p>
          <a:endParaRPr lang="en-US"/>
        </a:p>
      </dgm:t>
    </dgm:pt>
    <dgm:pt modelId="{C322A75B-D4A6-4869-BDF5-928EB2E4920C}" type="sibTrans" cxnId="{F3544718-EA1A-4308-AF59-FC78B6140F43}">
      <dgm:prSet/>
      <dgm:spPr/>
      <dgm:t>
        <a:bodyPr/>
        <a:lstStyle/>
        <a:p>
          <a:endParaRPr lang="en-US"/>
        </a:p>
      </dgm:t>
    </dgm:pt>
    <dgm:pt modelId="{80E0F7F9-4633-46BA-8F65-B24BB61D6C2C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anose="020B0604020202020204" pitchFamily="34" charset="0"/>
            </a:rPr>
            <a:t>Early operative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anose="020B0604020202020204" pitchFamily="34" charset="0"/>
            </a:rPr>
            <a:t> reduction..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anose="020B0604020202020204" pitchFamily="34" charset="0"/>
            </a:rPr>
            <a:t>Or decompression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anose="020B0604020202020204" pitchFamily="34" charset="0"/>
            </a:rPr>
            <a:t>And stabilization</a:t>
          </a:r>
        </a:p>
      </dgm:t>
    </dgm:pt>
    <dgm:pt modelId="{E9B9F328-831B-4E89-87DF-F0A7C5DB1BD9}" type="parTrans" cxnId="{871678D5-57C2-4EFF-8748-37DC9C48AE8D}">
      <dgm:prSet/>
      <dgm:spPr/>
      <dgm:t>
        <a:bodyPr/>
        <a:lstStyle/>
        <a:p>
          <a:endParaRPr lang="en-US"/>
        </a:p>
      </dgm:t>
    </dgm:pt>
    <dgm:pt modelId="{8D0194EA-B624-4B9E-ABE3-0EE3139FA5AF}" type="sibTrans" cxnId="{871678D5-57C2-4EFF-8748-37DC9C48AE8D}">
      <dgm:prSet/>
      <dgm:spPr/>
      <dgm:t>
        <a:bodyPr/>
        <a:lstStyle/>
        <a:p>
          <a:endParaRPr lang="en-US"/>
        </a:p>
      </dgm:t>
    </dgm:pt>
    <dgm:pt modelId="{67F2BB88-BC17-47E5-8351-1F2B2FF6761D}" type="pres">
      <dgm:prSet presAssocID="{A4A38FB4-6835-4C35-AF6B-96757C780D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9894339-3F4A-4545-8729-0545AEC053E0}" type="pres">
      <dgm:prSet presAssocID="{14E23B63-2D5F-43D9-A137-CB8AF0CE20D7}" presName="hierRoot1" presStyleCnt="0">
        <dgm:presLayoutVars>
          <dgm:hierBranch/>
        </dgm:presLayoutVars>
      </dgm:prSet>
      <dgm:spPr/>
    </dgm:pt>
    <dgm:pt modelId="{78B02FA9-7F65-4026-80ED-859ED517FEA1}" type="pres">
      <dgm:prSet presAssocID="{14E23B63-2D5F-43D9-A137-CB8AF0CE20D7}" presName="rootComposite1" presStyleCnt="0"/>
      <dgm:spPr/>
    </dgm:pt>
    <dgm:pt modelId="{B5B4C7F2-C21B-4D96-B5C6-5A65F75D8153}" type="pres">
      <dgm:prSet presAssocID="{14E23B63-2D5F-43D9-A137-CB8AF0CE20D7}" presName="rootText1" presStyleLbl="node0" presStyleIdx="0" presStyleCnt="1">
        <dgm:presLayoutVars>
          <dgm:chPref val="3"/>
        </dgm:presLayoutVars>
      </dgm:prSet>
      <dgm:spPr/>
    </dgm:pt>
    <dgm:pt modelId="{1CF948C7-149E-47AA-B1FE-8DEF58E7D54A}" type="pres">
      <dgm:prSet presAssocID="{14E23B63-2D5F-43D9-A137-CB8AF0CE20D7}" presName="rootConnector1" presStyleLbl="node1" presStyleIdx="0" presStyleCnt="0"/>
      <dgm:spPr/>
    </dgm:pt>
    <dgm:pt modelId="{1D35C849-E604-4BFB-A225-5ADBFA03C46A}" type="pres">
      <dgm:prSet presAssocID="{14E23B63-2D5F-43D9-A137-CB8AF0CE20D7}" presName="hierChild2" presStyleCnt="0"/>
      <dgm:spPr/>
    </dgm:pt>
    <dgm:pt modelId="{4D0E4F6A-6485-4D55-95F2-6F524B97FB7A}" type="pres">
      <dgm:prSet presAssocID="{DA59ED36-3E5C-44E0-95AD-E5937BED96C7}" presName="Name35" presStyleLbl="parChTrans1D2" presStyleIdx="0" presStyleCnt="2"/>
      <dgm:spPr/>
    </dgm:pt>
    <dgm:pt modelId="{DC5C67EE-37AA-4F69-8A66-170499EE4022}" type="pres">
      <dgm:prSet presAssocID="{2A3F9D2F-548C-437B-9E52-95DE4EEB0E36}" presName="hierRoot2" presStyleCnt="0">
        <dgm:presLayoutVars>
          <dgm:hierBranch/>
        </dgm:presLayoutVars>
      </dgm:prSet>
      <dgm:spPr/>
    </dgm:pt>
    <dgm:pt modelId="{F0160BFC-2686-4746-B72B-A2AD119006C1}" type="pres">
      <dgm:prSet presAssocID="{2A3F9D2F-548C-437B-9E52-95DE4EEB0E36}" presName="rootComposite" presStyleCnt="0"/>
      <dgm:spPr/>
    </dgm:pt>
    <dgm:pt modelId="{FEFCB6A0-5A2A-41C6-AE75-4307B08D0FAC}" type="pres">
      <dgm:prSet presAssocID="{2A3F9D2F-548C-437B-9E52-95DE4EEB0E36}" presName="rootText" presStyleLbl="node2" presStyleIdx="0" presStyleCnt="2">
        <dgm:presLayoutVars>
          <dgm:chPref val="3"/>
        </dgm:presLayoutVars>
      </dgm:prSet>
      <dgm:spPr/>
    </dgm:pt>
    <dgm:pt modelId="{743EDA4D-BF75-4D42-B258-E3DF70C8C377}" type="pres">
      <dgm:prSet presAssocID="{2A3F9D2F-548C-437B-9E52-95DE4EEB0E36}" presName="rootConnector" presStyleLbl="node2" presStyleIdx="0" presStyleCnt="2"/>
      <dgm:spPr/>
    </dgm:pt>
    <dgm:pt modelId="{FD07C733-BCA9-4D8B-A00C-D787283FF640}" type="pres">
      <dgm:prSet presAssocID="{2A3F9D2F-548C-437B-9E52-95DE4EEB0E36}" presName="hierChild4" presStyleCnt="0"/>
      <dgm:spPr/>
    </dgm:pt>
    <dgm:pt modelId="{9084028D-74AF-4349-8EE9-A0DB5908BDE3}" type="pres">
      <dgm:prSet presAssocID="{BC29E20D-6298-467E-B7D9-987EBE543B63}" presName="Name35" presStyleLbl="parChTrans1D3" presStyleIdx="0" presStyleCnt="2"/>
      <dgm:spPr/>
    </dgm:pt>
    <dgm:pt modelId="{72322294-9A61-4E26-B65D-80C967685433}" type="pres">
      <dgm:prSet presAssocID="{1CDEEAEF-D3F1-426D-9FF5-7E86F23D0556}" presName="hierRoot2" presStyleCnt="0">
        <dgm:presLayoutVars>
          <dgm:hierBranch val="r"/>
        </dgm:presLayoutVars>
      </dgm:prSet>
      <dgm:spPr/>
    </dgm:pt>
    <dgm:pt modelId="{4890CCF0-7ED9-46BD-89C1-F3A12E49C0D2}" type="pres">
      <dgm:prSet presAssocID="{1CDEEAEF-D3F1-426D-9FF5-7E86F23D0556}" presName="rootComposite" presStyleCnt="0"/>
      <dgm:spPr/>
    </dgm:pt>
    <dgm:pt modelId="{097B3A04-46DF-4FCE-950B-C22EB4C9E89C}" type="pres">
      <dgm:prSet presAssocID="{1CDEEAEF-D3F1-426D-9FF5-7E86F23D0556}" presName="rootText" presStyleLbl="node3" presStyleIdx="0" presStyleCnt="2">
        <dgm:presLayoutVars>
          <dgm:chPref val="3"/>
        </dgm:presLayoutVars>
      </dgm:prSet>
      <dgm:spPr/>
    </dgm:pt>
    <dgm:pt modelId="{74BF542C-BD18-4DA3-9D05-17CD2B869F14}" type="pres">
      <dgm:prSet presAssocID="{1CDEEAEF-D3F1-426D-9FF5-7E86F23D0556}" presName="rootConnector" presStyleLbl="node3" presStyleIdx="0" presStyleCnt="2"/>
      <dgm:spPr/>
    </dgm:pt>
    <dgm:pt modelId="{216A8310-0A68-4A34-A30A-FAD0D59C91F4}" type="pres">
      <dgm:prSet presAssocID="{1CDEEAEF-D3F1-426D-9FF5-7E86F23D0556}" presName="hierChild4" presStyleCnt="0"/>
      <dgm:spPr/>
    </dgm:pt>
    <dgm:pt modelId="{34F93A19-0023-47A3-92BF-C6DF4C6EE991}" type="pres">
      <dgm:prSet presAssocID="{1CDEEAEF-D3F1-426D-9FF5-7E86F23D0556}" presName="hierChild5" presStyleCnt="0"/>
      <dgm:spPr/>
    </dgm:pt>
    <dgm:pt modelId="{EFBC5CAE-3A6D-4252-8FD6-997FD7DEE761}" type="pres">
      <dgm:prSet presAssocID="{2A3F9D2F-548C-437B-9E52-95DE4EEB0E36}" presName="hierChild5" presStyleCnt="0"/>
      <dgm:spPr/>
    </dgm:pt>
    <dgm:pt modelId="{8F69BA05-D090-4EB3-87F9-E19308C6D3E3}" type="pres">
      <dgm:prSet presAssocID="{F737AA75-0766-4265-A659-50AB05DA4025}" presName="Name35" presStyleLbl="parChTrans1D2" presStyleIdx="1" presStyleCnt="2"/>
      <dgm:spPr/>
    </dgm:pt>
    <dgm:pt modelId="{859C6498-0CA6-42B2-B760-A1A894A66F1D}" type="pres">
      <dgm:prSet presAssocID="{7A1F2E16-B75A-486A-A68D-33A5DA984FB3}" presName="hierRoot2" presStyleCnt="0">
        <dgm:presLayoutVars>
          <dgm:hierBranch/>
        </dgm:presLayoutVars>
      </dgm:prSet>
      <dgm:spPr/>
    </dgm:pt>
    <dgm:pt modelId="{8F86CA62-69DC-4CAD-8E7E-FB229AAF4CBB}" type="pres">
      <dgm:prSet presAssocID="{7A1F2E16-B75A-486A-A68D-33A5DA984FB3}" presName="rootComposite" presStyleCnt="0"/>
      <dgm:spPr/>
    </dgm:pt>
    <dgm:pt modelId="{650AC64D-F214-4E15-9A7D-34CB349C5BEF}" type="pres">
      <dgm:prSet presAssocID="{7A1F2E16-B75A-486A-A68D-33A5DA984FB3}" presName="rootText" presStyleLbl="node2" presStyleIdx="1" presStyleCnt="2">
        <dgm:presLayoutVars>
          <dgm:chPref val="3"/>
        </dgm:presLayoutVars>
      </dgm:prSet>
      <dgm:spPr/>
    </dgm:pt>
    <dgm:pt modelId="{57096D1B-53CA-46C2-A587-026C3208E5CC}" type="pres">
      <dgm:prSet presAssocID="{7A1F2E16-B75A-486A-A68D-33A5DA984FB3}" presName="rootConnector" presStyleLbl="node2" presStyleIdx="1" presStyleCnt="2"/>
      <dgm:spPr/>
    </dgm:pt>
    <dgm:pt modelId="{6CA032E6-E334-4339-9B0E-E8B143ED6720}" type="pres">
      <dgm:prSet presAssocID="{7A1F2E16-B75A-486A-A68D-33A5DA984FB3}" presName="hierChild4" presStyleCnt="0"/>
      <dgm:spPr/>
    </dgm:pt>
    <dgm:pt modelId="{B450B946-9016-46A5-BF52-A433F5E685CE}" type="pres">
      <dgm:prSet presAssocID="{E9B9F328-831B-4E89-87DF-F0A7C5DB1BD9}" presName="Name35" presStyleLbl="parChTrans1D3" presStyleIdx="1" presStyleCnt="2"/>
      <dgm:spPr/>
    </dgm:pt>
    <dgm:pt modelId="{2AD0D002-C7D1-445B-8F87-25494D6BF2BE}" type="pres">
      <dgm:prSet presAssocID="{80E0F7F9-4633-46BA-8F65-B24BB61D6C2C}" presName="hierRoot2" presStyleCnt="0">
        <dgm:presLayoutVars>
          <dgm:hierBranch val="r"/>
        </dgm:presLayoutVars>
      </dgm:prSet>
      <dgm:spPr/>
    </dgm:pt>
    <dgm:pt modelId="{E86B5281-DCE6-495A-BE7A-C571AB979365}" type="pres">
      <dgm:prSet presAssocID="{80E0F7F9-4633-46BA-8F65-B24BB61D6C2C}" presName="rootComposite" presStyleCnt="0"/>
      <dgm:spPr/>
    </dgm:pt>
    <dgm:pt modelId="{36D27FBF-AF4D-4B6C-B436-FA4A79FE3237}" type="pres">
      <dgm:prSet presAssocID="{80E0F7F9-4633-46BA-8F65-B24BB61D6C2C}" presName="rootText" presStyleLbl="node3" presStyleIdx="1" presStyleCnt="2">
        <dgm:presLayoutVars>
          <dgm:chPref val="3"/>
        </dgm:presLayoutVars>
      </dgm:prSet>
      <dgm:spPr/>
    </dgm:pt>
    <dgm:pt modelId="{440F7572-D492-44B0-AC6D-7118245CE0DE}" type="pres">
      <dgm:prSet presAssocID="{80E0F7F9-4633-46BA-8F65-B24BB61D6C2C}" presName="rootConnector" presStyleLbl="node3" presStyleIdx="1" presStyleCnt="2"/>
      <dgm:spPr/>
    </dgm:pt>
    <dgm:pt modelId="{0D11DC4A-EE36-46F9-8B76-8082B27BECD7}" type="pres">
      <dgm:prSet presAssocID="{80E0F7F9-4633-46BA-8F65-B24BB61D6C2C}" presName="hierChild4" presStyleCnt="0"/>
      <dgm:spPr/>
    </dgm:pt>
    <dgm:pt modelId="{D48D5355-43AA-4EF5-B50A-8CCF81571626}" type="pres">
      <dgm:prSet presAssocID="{80E0F7F9-4633-46BA-8F65-B24BB61D6C2C}" presName="hierChild5" presStyleCnt="0"/>
      <dgm:spPr/>
    </dgm:pt>
    <dgm:pt modelId="{28FDB217-F133-4F60-B516-AADACA32E926}" type="pres">
      <dgm:prSet presAssocID="{7A1F2E16-B75A-486A-A68D-33A5DA984FB3}" presName="hierChild5" presStyleCnt="0"/>
      <dgm:spPr/>
    </dgm:pt>
    <dgm:pt modelId="{D2E4CF9C-E30E-49DC-8B1F-DB579F34A435}" type="pres">
      <dgm:prSet presAssocID="{14E23B63-2D5F-43D9-A137-CB8AF0CE20D7}" presName="hierChild3" presStyleCnt="0"/>
      <dgm:spPr/>
    </dgm:pt>
  </dgm:ptLst>
  <dgm:cxnLst>
    <dgm:cxn modelId="{155AEF09-CDCA-4A26-884B-5DDE6CDD2963}" type="presOf" srcId="{1CDEEAEF-D3F1-426D-9FF5-7E86F23D0556}" destId="{097B3A04-46DF-4FCE-950B-C22EB4C9E89C}" srcOrd="0" destOrd="0" presId="urn:microsoft.com/office/officeart/2005/8/layout/orgChart1#3"/>
    <dgm:cxn modelId="{58E35C10-31A7-4F97-9057-1D8D7F7E4CBF}" type="presOf" srcId="{1CDEEAEF-D3F1-426D-9FF5-7E86F23D0556}" destId="{74BF542C-BD18-4DA3-9D05-17CD2B869F14}" srcOrd="1" destOrd="0" presId="urn:microsoft.com/office/officeart/2005/8/layout/orgChart1#3"/>
    <dgm:cxn modelId="{B6ECB811-3603-468B-BC58-1D0C849BFB31}" type="presOf" srcId="{E9B9F328-831B-4E89-87DF-F0A7C5DB1BD9}" destId="{B450B946-9016-46A5-BF52-A433F5E685CE}" srcOrd="0" destOrd="0" presId="urn:microsoft.com/office/officeart/2005/8/layout/orgChart1#3"/>
    <dgm:cxn modelId="{93900016-831E-4DC8-8B4B-A582D4EDFFFB}" type="presOf" srcId="{80E0F7F9-4633-46BA-8F65-B24BB61D6C2C}" destId="{440F7572-D492-44B0-AC6D-7118245CE0DE}" srcOrd="1" destOrd="0" presId="urn:microsoft.com/office/officeart/2005/8/layout/orgChart1#3"/>
    <dgm:cxn modelId="{F3544718-EA1A-4308-AF59-FC78B6140F43}" srcId="{14E23B63-2D5F-43D9-A137-CB8AF0CE20D7}" destId="{7A1F2E16-B75A-486A-A68D-33A5DA984FB3}" srcOrd="1" destOrd="0" parTransId="{F737AA75-0766-4265-A659-50AB05DA4025}" sibTransId="{C322A75B-D4A6-4869-BDF5-928EB2E4920C}"/>
    <dgm:cxn modelId="{968DCF32-8B87-40B2-9BCB-6B0763BE4790}" type="presOf" srcId="{DA59ED36-3E5C-44E0-95AD-E5937BED96C7}" destId="{4D0E4F6A-6485-4D55-95F2-6F524B97FB7A}" srcOrd="0" destOrd="0" presId="urn:microsoft.com/office/officeart/2005/8/layout/orgChart1#3"/>
    <dgm:cxn modelId="{9601D667-6703-43FF-BF7A-F4E6FFA6F145}" type="presOf" srcId="{2A3F9D2F-548C-437B-9E52-95DE4EEB0E36}" destId="{FEFCB6A0-5A2A-41C6-AE75-4307B08D0FAC}" srcOrd="0" destOrd="0" presId="urn:microsoft.com/office/officeart/2005/8/layout/orgChart1#3"/>
    <dgm:cxn modelId="{0B7DBC50-BC43-49FB-B925-2F9E8C712175}" srcId="{A4A38FB4-6835-4C35-AF6B-96757C780D1A}" destId="{14E23B63-2D5F-43D9-A137-CB8AF0CE20D7}" srcOrd="0" destOrd="0" parTransId="{6F5FF6B5-1B39-4C4D-A0F1-AF6BA53819B6}" sibTransId="{7AAA2C9C-4B9A-4977-BBEB-5749F0D1EC30}"/>
    <dgm:cxn modelId="{5A1BE279-4DC8-4AF6-A72A-44E2E7E6C095}" type="presOf" srcId="{A4A38FB4-6835-4C35-AF6B-96757C780D1A}" destId="{67F2BB88-BC17-47E5-8351-1F2B2FF6761D}" srcOrd="0" destOrd="0" presId="urn:microsoft.com/office/officeart/2005/8/layout/orgChart1#3"/>
    <dgm:cxn modelId="{85ABE35A-17C6-4B34-9B54-6C6714055701}" type="presOf" srcId="{F737AA75-0766-4265-A659-50AB05DA4025}" destId="{8F69BA05-D090-4EB3-87F9-E19308C6D3E3}" srcOrd="0" destOrd="0" presId="urn:microsoft.com/office/officeart/2005/8/layout/orgChart1#3"/>
    <dgm:cxn modelId="{D6DBE77E-8620-458F-A063-D1F468161E71}" type="presOf" srcId="{14E23B63-2D5F-43D9-A137-CB8AF0CE20D7}" destId="{1CF948C7-149E-47AA-B1FE-8DEF58E7D54A}" srcOrd="1" destOrd="0" presId="urn:microsoft.com/office/officeart/2005/8/layout/orgChart1#3"/>
    <dgm:cxn modelId="{E3B3C690-A208-4C22-ADBB-7A598D318DF7}" type="presOf" srcId="{7A1F2E16-B75A-486A-A68D-33A5DA984FB3}" destId="{650AC64D-F214-4E15-9A7D-34CB349C5BEF}" srcOrd="0" destOrd="0" presId="urn:microsoft.com/office/officeart/2005/8/layout/orgChart1#3"/>
    <dgm:cxn modelId="{F5316C9F-0C0F-428E-9C6C-F97E1D215D41}" type="presOf" srcId="{7A1F2E16-B75A-486A-A68D-33A5DA984FB3}" destId="{57096D1B-53CA-46C2-A587-026C3208E5CC}" srcOrd="1" destOrd="0" presId="urn:microsoft.com/office/officeart/2005/8/layout/orgChart1#3"/>
    <dgm:cxn modelId="{0B571CB5-0624-42C6-8A03-7D59FFC8E019}" type="presOf" srcId="{2A3F9D2F-548C-437B-9E52-95DE4EEB0E36}" destId="{743EDA4D-BF75-4D42-B258-E3DF70C8C377}" srcOrd="1" destOrd="0" presId="urn:microsoft.com/office/officeart/2005/8/layout/orgChart1#3"/>
    <dgm:cxn modelId="{08C96CBF-3EFE-40F3-86AF-3D873686E985}" type="presOf" srcId="{80E0F7F9-4633-46BA-8F65-B24BB61D6C2C}" destId="{36D27FBF-AF4D-4B6C-B436-FA4A79FE3237}" srcOrd="0" destOrd="0" presId="urn:microsoft.com/office/officeart/2005/8/layout/orgChart1#3"/>
    <dgm:cxn modelId="{871678D5-57C2-4EFF-8748-37DC9C48AE8D}" srcId="{7A1F2E16-B75A-486A-A68D-33A5DA984FB3}" destId="{80E0F7F9-4633-46BA-8F65-B24BB61D6C2C}" srcOrd="0" destOrd="0" parTransId="{E9B9F328-831B-4E89-87DF-F0A7C5DB1BD9}" sibTransId="{8D0194EA-B624-4B9E-ABE3-0EE3139FA5AF}"/>
    <dgm:cxn modelId="{D8BCD5E6-89C0-4AB4-951F-82A6227D0BA4}" srcId="{2A3F9D2F-548C-437B-9E52-95DE4EEB0E36}" destId="{1CDEEAEF-D3F1-426D-9FF5-7E86F23D0556}" srcOrd="0" destOrd="0" parTransId="{BC29E20D-6298-467E-B7D9-987EBE543B63}" sibTransId="{BCC041DD-194D-484F-B2FF-5AC88EF4169A}"/>
    <dgm:cxn modelId="{972E4BEC-33FA-4A94-8D8E-7A1610743D57}" srcId="{14E23B63-2D5F-43D9-A137-CB8AF0CE20D7}" destId="{2A3F9D2F-548C-437B-9E52-95DE4EEB0E36}" srcOrd="0" destOrd="0" parTransId="{DA59ED36-3E5C-44E0-95AD-E5937BED96C7}" sibTransId="{CB8A9709-931B-4401-A237-490718B98951}"/>
    <dgm:cxn modelId="{73CD0CF8-CAE5-4663-B49F-8A847F893C58}" type="presOf" srcId="{BC29E20D-6298-467E-B7D9-987EBE543B63}" destId="{9084028D-74AF-4349-8EE9-A0DB5908BDE3}" srcOrd="0" destOrd="0" presId="urn:microsoft.com/office/officeart/2005/8/layout/orgChart1#3"/>
    <dgm:cxn modelId="{2F6418FE-DE6C-4E63-930A-7EB78B514B73}" type="presOf" srcId="{14E23B63-2D5F-43D9-A137-CB8AF0CE20D7}" destId="{B5B4C7F2-C21B-4D96-B5C6-5A65F75D8153}" srcOrd="0" destOrd="0" presId="urn:microsoft.com/office/officeart/2005/8/layout/orgChart1#3"/>
    <dgm:cxn modelId="{F18E90C6-E379-4C34-BDE8-085E4AF33B1B}" type="presParOf" srcId="{67F2BB88-BC17-47E5-8351-1F2B2FF6761D}" destId="{19894339-3F4A-4545-8729-0545AEC053E0}" srcOrd="0" destOrd="0" presId="urn:microsoft.com/office/officeart/2005/8/layout/orgChart1#3"/>
    <dgm:cxn modelId="{535EF582-E087-49F7-9E8F-6D1CF4706998}" type="presParOf" srcId="{19894339-3F4A-4545-8729-0545AEC053E0}" destId="{78B02FA9-7F65-4026-80ED-859ED517FEA1}" srcOrd="0" destOrd="0" presId="urn:microsoft.com/office/officeart/2005/8/layout/orgChart1#3"/>
    <dgm:cxn modelId="{84AB2DF0-CF0D-444A-A4F9-CE2964DCEB07}" type="presParOf" srcId="{78B02FA9-7F65-4026-80ED-859ED517FEA1}" destId="{B5B4C7F2-C21B-4D96-B5C6-5A65F75D8153}" srcOrd="0" destOrd="0" presId="urn:microsoft.com/office/officeart/2005/8/layout/orgChart1#3"/>
    <dgm:cxn modelId="{AD1E4D35-DC75-42C0-A301-2D878C359E1A}" type="presParOf" srcId="{78B02FA9-7F65-4026-80ED-859ED517FEA1}" destId="{1CF948C7-149E-47AA-B1FE-8DEF58E7D54A}" srcOrd="1" destOrd="0" presId="urn:microsoft.com/office/officeart/2005/8/layout/orgChart1#3"/>
    <dgm:cxn modelId="{B008A018-9375-4CD9-91C1-2318F3F4409E}" type="presParOf" srcId="{19894339-3F4A-4545-8729-0545AEC053E0}" destId="{1D35C849-E604-4BFB-A225-5ADBFA03C46A}" srcOrd="1" destOrd="0" presId="urn:microsoft.com/office/officeart/2005/8/layout/orgChart1#3"/>
    <dgm:cxn modelId="{CC66D960-9909-4DC2-8020-634D538F2A50}" type="presParOf" srcId="{1D35C849-E604-4BFB-A225-5ADBFA03C46A}" destId="{4D0E4F6A-6485-4D55-95F2-6F524B97FB7A}" srcOrd="0" destOrd="0" presId="urn:microsoft.com/office/officeart/2005/8/layout/orgChart1#3"/>
    <dgm:cxn modelId="{A42D78C7-7F2B-40F0-AA13-197DB3447B8F}" type="presParOf" srcId="{1D35C849-E604-4BFB-A225-5ADBFA03C46A}" destId="{DC5C67EE-37AA-4F69-8A66-170499EE4022}" srcOrd="1" destOrd="0" presId="urn:microsoft.com/office/officeart/2005/8/layout/orgChart1#3"/>
    <dgm:cxn modelId="{F79D7088-56CC-4554-859F-7ED3B8FAEE7C}" type="presParOf" srcId="{DC5C67EE-37AA-4F69-8A66-170499EE4022}" destId="{F0160BFC-2686-4746-B72B-A2AD119006C1}" srcOrd="0" destOrd="0" presId="urn:microsoft.com/office/officeart/2005/8/layout/orgChart1#3"/>
    <dgm:cxn modelId="{0CF1853A-763F-4B6A-A21D-9C572CB37122}" type="presParOf" srcId="{F0160BFC-2686-4746-B72B-A2AD119006C1}" destId="{FEFCB6A0-5A2A-41C6-AE75-4307B08D0FAC}" srcOrd="0" destOrd="0" presId="urn:microsoft.com/office/officeart/2005/8/layout/orgChart1#3"/>
    <dgm:cxn modelId="{55518F55-D7B6-42E5-A790-1F7C4C56806C}" type="presParOf" srcId="{F0160BFC-2686-4746-B72B-A2AD119006C1}" destId="{743EDA4D-BF75-4D42-B258-E3DF70C8C377}" srcOrd="1" destOrd="0" presId="urn:microsoft.com/office/officeart/2005/8/layout/orgChart1#3"/>
    <dgm:cxn modelId="{C3F8646C-F632-425A-BAC2-7DEEF1AF4F1C}" type="presParOf" srcId="{DC5C67EE-37AA-4F69-8A66-170499EE4022}" destId="{FD07C733-BCA9-4D8B-A00C-D787283FF640}" srcOrd="1" destOrd="0" presId="urn:microsoft.com/office/officeart/2005/8/layout/orgChart1#3"/>
    <dgm:cxn modelId="{238E9567-541E-4E77-9277-D46FA9B9A366}" type="presParOf" srcId="{FD07C733-BCA9-4D8B-A00C-D787283FF640}" destId="{9084028D-74AF-4349-8EE9-A0DB5908BDE3}" srcOrd="0" destOrd="0" presId="urn:microsoft.com/office/officeart/2005/8/layout/orgChart1#3"/>
    <dgm:cxn modelId="{7F4149F5-ED6C-4763-9852-2242FB136AFD}" type="presParOf" srcId="{FD07C733-BCA9-4D8B-A00C-D787283FF640}" destId="{72322294-9A61-4E26-B65D-80C967685433}" srcOrd="1" destOrd="0" presId="urn:microsoft.com/office/officeart/2005/8/layout/orgChart1#3"/>
    <dgm:cxn modelId="{1E4D4C8D-8F9A-4055-8434-188B57D86720}" type="presParOf" srcId="{72322294-9A61-4E26-B65D-80C967685433}" destId="{4890CCF0-7ED9-46BD-89C1-F3A12E49C0D2}" srcOrd="0" destOrd="0" presId="urn:microsoft.com/office/officeart/2005/8/layout/orgChart1#3"/>
    <dgm:cxn modelId="{BC681393-EFF6-443C-8C2E-D92773AB7965}" type="presParOf" srcId="{4890CCF0-7ED9-46BD-89C1-F3A12E49C0D2}" destId="{097B3A04-46DF-4FCE-950B-C22EB4C9E89C}" srcOrd="0" destOrd="0" presId="urn:microsoft.com/office/officeart/2005/8/layout/orgChart1#3"/>
    <dgm:cxn modelId="{A1B8D9E7-16C6-4EF5-B9E8-9D5F409FA679}" type="presParOf" srcId="{4890CCF0-7ED9-46BD-89C1-F3A12E49C0D2}" destId="{74BF542C-BD18-4DA3-9D05-17CD2B869F14}" srcOrd="1" destOrd="0" presId="urn:microsoft.com/office/officeart/2005/8/layout/orgChart1#3"/>
    <dgm:cxn modelId="{619111CC-D86C-45E2-97C3-B801DE1523EA}" type="presParOf" srcId="{72322294-9A61-4E26-B65D-80C967685433}" destId="{216A8310-0A68-4A34-A30A-FAD0D59C91F4}" srcOrd="1" destOrd="0" presId="urn:microsoft.com/office/officeart/2005/8/layout/orgChart1#3"/>
    <dgm:cxn modelId="{7DC0EBDF-E15A-41F2-BEA8-2F06746E7560}" type="presParOf" srcId="{72322294-9A61-4E26-B65D-80C967685433}" destId="{34F93A19-0023-47A3-92BF-C6DF4C6EE991}" srcOrd="2" destOrd="0" presId="urn:microsoft.com/office/officeart/2005/8/layout/orgChart1#3"/>
    <dgm:cxn modelId="{B6A44021-B258-4B8A-8013-A919EAD600FC}" type="presParOf" srcId="{DC5C67EE-37AA-4F69-8A66-170499EE4022}" destId="{EFBC5CAE-3A6D-4252-8FD6-997FD7DEE761}" srcOrd="2" destOrd="0" presId="urn:microsoft.com/office/officeart/2005/8/layout/orgChart1#3"/>
    <dgm:cxn modelId="{C1DFD195-B721-4FE3-9659-2C3366BEFEAD}" type="presParOf" srcId="{1D35C849-E604-4BFB-A225-5ADBFA03C46A}" destId="{8F69BA05-D090-4EB3-87F9-E19308C6D3E3}" srcOrd="2" destOrd="0" presId="urn:microsoft.com/office/officeart/2005/8/layout/orgChart1#3"/>
    <dgm:cxn modelId="{959692BE-4B49-4451-A841-61B6D52D8FC2}" type="presParOf" srcId="{1D35C849-E604-4BFB-A225-5ADBFA03C46A}" destId="{859C6498-0CA6-42B2-B760-A1A894A66F1D}" srcOrd="3" destOrd="0" presId="urn:microsoft.com/office/officeart/2005/8/layout/orgChart1#3"/>
    <dgm:cxn modelId="{D0BC7390-53AA-403F-A4FD-61F0D43884C7}" type="presParOf" srcId="{859C6498-0CA6-42B2-B760-A1A894A66F1D}" destId="{8F86CA62-69DC-4CAD-8E7E-FB229AAF4CBB}" srcOrd="0" destOrd="0" presId="urn:microsoft.com/office/officeart/2005/8/layout/orgChart1#3"/>
    <dgm:cxn modelId="{9679D81F-D736-46E3-B5C7-049D521BA048}" type="presParOf" srcId="{8F86CA62-69DC-4CAD-8E7E-FB229AAF4CBB}" destId="{650AC64D-F214-4E15-9A7D-34CB349C5BEF}" srcOrd="0" destOrd="0" presId="urn:microsoft.com/office/officeart/2005/8/layout/orgChart1#3"/>
    <dgm:cxn modelId="{064E7FCD-4B81-4837-8C45-9753FC0643D5}" type="presParOf" srcId="{8F86CA62-69DC-4CAD-8E7E-FB229AAF4CBB}" destId="{57096D1B-53CA-46C2-A587-026C3208E5CC}" srcOrd="1" destOrd="0" presId="urn:microsoft.com/office/officeart/2005/8/layout/orgChart1#3"/>
    <dgm:cxn modelId="{4A0D7BB5-31B9-45E2-81FE-F0C54B129993}" type="presParOf" srcId="{859C6498-0CA6-42B2-B760-A1A894A66F1D}" destId="{6CA032E6-E334-4339-9B0E-E8B143ED6720}" srcOrd="1" destOrd="0" presId="urn:microsoft.com/office/officeart/2005/8/layout/orgChart1#3"/>
    <dgm:cxn modelId="{4025EA8C-AA58-456E-AA31-F6119494BF6B}" type="presParOf" srcId="{6CA032E6-E334-4339-9B0E-E8B143ED6720}" destId="{B450B946-9016-46A5-BF52-A433F5E685CE}" srcOrd="0" destOrd="0" presId="urn:microsoft.com/office/officeart/2005/8/layout/orgChart1#3"/>
    <dgm:cxn modelId="{779F9177-F9F4-418C-8198-74A10299D596}" type="presParOf" srcId="{6CA032E6-E334-4339-9B0E-E8B143ED6720}" destId="{2AD0D002-C7D1-445B-8F87-25494D6BF2BE}" srcOrd="1" destOrd="0" presId="urn:microsoft.com/office/officeart/2005/8/layout/orgChart1#3"/>
    <dgm:cxn modelId="{7D49703F-D3C9-4543-B3D1-1F9C9527EE7A}" type="presParOf" srcId="{2AD0D002-C7D1-445B-8F87-25494D6BF2BE}" destId="{E86B5281-DCE6-495A-BE7A-C571AB979365}" srcOrd="0" destOrd="0" presId="urn:microsoft.com/office/officeart/2005/8/layout/orgChart1#3"/>
    <dgm:cxn modelId="{80D2B215-3FB6-403F-AB63-D68A69450399}" type="presParOf" srcId="{E86B5281-DCE6-495A-BE7A-C571AB979365}" destId="{36D27FBF-AF4D-4B6C-B436-FA4A79FE3237}" srcOrd="0" destOrd="0" presId="urn:microsoft.com/office/officeart/2005/8/layout/orgChart1#3"/>
    <dgm:cxn modelId="{2EE2F5AD-64FB-448A-9F3C-A2037B16B385}" type="presParOf" srcId="{E86B5281-DCE6-495A-BE7A-C571AB979365}" destId="{440F7572-D492-44B0-AC6D-7118245CE0DE}" srcOrd="1" destOrd="0" presId="urn:microsoft.com/office/officeart/2005/8/layout/orgChart1#3"/>
    <dgm:cxn modelId="{2AC751F9-A5BF-4B77-A547-2827D5C0BF2F}" type="presParOf" srcId="{2AD0D002-C7D1-445B-8F87-25494D6BF2BE}" destId="{0D11DC4A-EE36-46F9-8B76-8082B27BECD7}" srcOrd="1" destOrd="0" presId="urn:microsoft.com/office/officeart/2005/8/layout/orgChart1#3"/>
    <dgm:cxn modelId="{E5737702-35CA-473D-AED3-4A9BFB01FE86}" type="presParOf" srcId="{2AD0D002-C7D1-445B-8F87-25494D6BF2BE}" destId="{D48D5355-43AA-4EF5-B50A-8CCF81571626}" srcOrd="2" destOrd="0" presId="urn:microsoft.com/office/officeart/2005/8/layout/orgChart1#3"/>
    <dgm:cxn modelId="{6A5A7F6D-3ACE-4596-9166-721260CFA495}" type="presParOf" srcId="{859C6498-0CA6-42B2-B760-A1A894A66F1D}" destId="{28FDB217-F133-4F60-B516-AADACA32E926}" srcOrd="2" destOrd="0" presId="urn:microsoft.com/office/officeart/2005/8/layout/orgChart1#3"/>
    <dgm:cxn modelId="{7C4F89D1-8634-4567-B181-7929C7709243}" type="presParOf" srcId="{19894339-3F4A-4545-8729-0545AEC053E0}" destId="{D2E4CF9C-E30E-49DC-8B1F-DB579F34A435}" srcOrd="2" destOrd="0" presId="urn:microsoft.com/office/officeart/2005/8/layout/orgChart1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77CFD-C7E1-4778-B170-2780E07C8376}">
      <dsp:nvSpPr>
        <dsp:cNvPr id="0" name=""/>
        <dsp:cNvSpPr/>
      </dsp:nvSpPr>
      <dsp:spPr>
        <a:xfrm>
          <a:off x="7018004" y="1678019"/>
          <a:ext cx="91440" cy="2903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034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2BE800-FBD8-471A-9160-359793594154}">
      <dsp:nvSpPr>
        <dsp:cNvPr id="0" name=""/>
        <dsp:cNvSpPr/>
      </dsp:nvSpPr>
      <dsp:spPr>
        <a:xfrm>
          <a:off x="4554323" y="696380"/>
          <a:ext cx="2509400" cy="290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71"/>
              </a:lnTo>
              <a:lnTo>
                <a:pt x="2509400" y="145171"/>
              </a:lnTo>
              <a:lnTo>
                <a:pt x="2509400" y="29034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A6734-CAAC-4784-B8B9-1CC90C7BD413}">
      <dsp:nvSpPr>
        <dsp:cNvPr id="0" name=""/>
        <dsp:cNvSpPr/>
      </dsp:nvSpPr>
      <dsp:spPr>
        <a:xfrm>
          <a:off x="4208676" y="5604575"/>
          <a:ext cx="836466" cy="290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71"/>
              </a:lnTo>
              <a:lnTo>
                <a:pt x="836466" y="145171"/>
              </a:lnTo>
              <a:lnTo>
                <a:pt x="836466" y="29034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56FE7-19E7-4490-8999-A0B493AC7A44}">
      <dsp:nvSpPr>
        <dsp:cNvPr id="0" name=""/>
        <dsp:cNvSpPr/>
      </dsp:nvSpPr>
      <dsp:spPr>
        <a:xfrm>
          <a:off x="3372209" y="5604575"/>
          <a:ext cx="836466" cy="290343"/>
        </a:xfrm>
        <a:custGeom>
          <a:avLst/>
          <a:gdLst/>
          <a:ahLst/>
          <a:cxnLst/>
          <a:rect l="0" t="0" r="0" b="0"/>
          <a:pathLst>
            <a:path>
              <a:moveTo>
                <a:pt x="836466" y="0"/>
              </a:moveTo>
              <a:lnTo>
                <a:pt x="836466" y="145171"/>
              </a:lnTo>
              <a:lnTo>
                <a:pt x="0" y="145171"/>
              </a:lnTo>
              <a:lnTo>
                <a:pt x="0" y="29034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4798DB-A509-48B8-8CF4-E82058F0D131}">
      <dsp:nvSpPr>
        <dsp:cNvPr id="0" name=""/>
        <dsp:cNvSpPr/>
      </dsp:nvSpPr>
      <dsp:spPr>
        <a:xfrm>
          <a:off x="4899971" y="1678019"/>
          <a:ext cx="1043855" cy="3580908"/>
        </a:xfrm>
        <a:custGeom>
          <a:avLst/>
          <a:gdLst/>
          <a:ahLst/>
          <a:cxnLst/>
          <a:rect l="0" t="0" r="0" b="0"/>
          <a:pathLst>
            <a:path>
              <a:moveTo>
                <a:pt x="1043855" y="0"/>
              </a:moveTo>
              <a:lnTo>
                <a:pt x="1043855" y="3580908"/>
              </a:lnTo>
              <a:lnTo>
                <a:pt x="0" y="358090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F2FCD6-8A4E-40BE-B522-62567AC932FB}">
      <dsp:nvSpPr>
        <dsp:cNvPr id="0" name=""/>
        <dsp:cNvSpPr/>
      </dsp:nvSpPr>
      <dsp:spPr>
        <a:xfrm>
          <a:off x="5736438" y="1678019"/>
          <a:ext cx="207388" cy="2599269"/>
        </a:xfrm>
        <a:custGeom>
          <a:avLst/>
          <a:gdLst/>
          <a:ahLst/>
          <a:cxnLst/>
          <a:rect l="0" t="0" r="0" b="0"/>
          <a:pathLst>
            <a:path>
              <a:moveTo>
                <a:pt x="207388" y="0"/>
              </a:moveTo>
              <a:lnTo>
                <a:pt x="207388" y="2599269"/>
              </a:lnTo>
              <a:lnTo>
                <a:pt x="0" y="259926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83F67-2465-44AE-A2EB-40513AAB344A}">
      <dsp:nvSpPr>
        <dsp:cNvPr id="0" name=""/>
        <dsp:cNvSpPr/>
      </dsp:nvSpPr>
      <dsp:spPr>
        <a:xfrm>
          <a:off x="5736438" y="1678019"/>
          <a:ext cx="207388" cy="1617630"/>
        </a:xfrm>
        <a:custGeom>
          <a:avLst/>
          <a:gdLst/>
          <a:ahLst/>
          <a:cxnLst/>
          <a:rect l="0" t="0" r="0" b="0"/>
          <a:pathLst>
            <a:path>
              <a:moveTo>
                <a:pt x="207388" y="0"/>
              </a:moveTo>
              <a:lnTo>
                <a:pt x="207388" y="1617630"/>
              </a:lnTo>
              <a:lnTo>
                <a:pt x="0" y="161763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5EE99-6C03-4EDC-802D-1D23A6E2A47D}">
      <dsp:nvSpPr>
        <dsp:cNvPr id="0" name=""/>
        <dsp:cNvSpPr/>
      </dsp:nvSpPr>
      <dsp:spPr>
        <a:xfrm>
          <a:off x="5736438" y="1678019"/>
          <a:ext cx="207388" cy="635991"/>
        </a:xfrm>
        <a:custGeom>
          <a:avLst/>
          <a:gdLst/>
          <a:ahLst/>
          <a:cxnLst/>
          <a:rect l="0" t="0" r="0" b="0"/>
          <a:pathLst>
            <a:path>
              <a:moveTo>
                <a:pt x="207388" y="0"/>
              </a:moveTo>
              <a:lnTo>
                <a:pt x="207388" y="635991"/>
              </a:lnTo>
              <a:lnTo>
                <a:pt x="0" y="63599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791A2-5DDD-4FFF-91E0-7E0D8FA0728F}">
      <dsp:nvSpPr>
        <dsp:cNvPr id="0" name=""/>
        <dsp:cNvSpPr/>
      </dsp:nvSpPr>
      <dsp:spPr>
        <a:xfrm>
          <a:off x="4554323" y="696380"/>
          <a:ext cx="836466" cy="290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71"/>
              </a:lnTo>
              <a:lnTo>
                <a:pt x="836466" y="145171"/>
              </a:lnTo>
              <a:lnTo>
                <a:pt x="836466" y="29034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3E01A-DADA-410D-BE3C-603AD5D921B3}">
      <dsp:nvSpPr>
        <dsp:cNvPr id="0" name=""/>
        <dsp:cNvSpPr/>
      </dsp:nvSpPr>
      <dsp:spPr>
        <a:xfrm>
          <a:off x="4063504" y="1678019"/>
          <a:ext cx="207388" cy="1617630"/>
        </a:xfrm>
        <a:custGeom>
          <a:avLst/>
          <a:gdLst/>
          <a:ahLst/>
          <a:cxnLst/>
          <a:rect l="0" t="0" r="0" b="0"/>
          <a:pathLst>
            <a:path>
              <a:moveTo>
                <a:pt x="207388" y="0"/>
              </a:moveTo>
              <a:lnTo>
                <a:pt x="207388" y="1617630"/>
              </a:lnTo>
              <a:lnTo>
                <a:pt x="0" y="161763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44ED33-F8B0-40CB-8E05-6FC9BC1E399C}">
      <dsp:nvSpPr>
        <dsp:cNvPr id="0" name=""/>
        <dsp:cNvSpPr/>
      </dsp:nvSpPr>
      <dsp:spPr>
        <a:xfrm>
          <a:off x="4063504" y="1678019"/>
          <a:ext cx="207388" cy="635991"/>
        </a:xfrm>
        <a:custGeom>
          <a:avLst/>
          <a:gdLst/>
          <a:ahLst/>
          <a:cxnLst/>
          <a:rect l="0" t="0" r="0" b="0"/>
          <a:pathLst>
            <a:path>
              <a:moveTo>
                <a:pt x="207388" y="0"/>
              </a:moveTo>
              <a:lnTo>
                <a:pt x="207388" y="635991"/>
              </a:lnTo>
              <a:lnTo>
                <a:pt x="0" y="63599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B06118-08A3-41C1-8C34-08BAA4F9054C}">
      <dsp:nvSpPr>
        <dsp:cNvPr id="0" name=""/>
        <dsp:cNvSpPr/>
      </dsp:nvSpPr>
      <dsp:spPr>
        <a:xfrm>
          <a:off x="3717856" y="696380"/>
          <a:ext cx="836466" cy="290343"/>
        </a:xfrm>
        <a:custGeom>
          <a:avLst/>
          <a:gdLst/>
          <a:ahLst/>
          <a:cxnLst/>
          <a:rect l="0" t="0" r="0" b="0"/>
          <a:pathLst>
            <a:path>
              <a:moveTo>
                <a:pt x="836466" y="0"/>
              </a:moveTo>
              <a:lnTo>
                <a:pt x="836466" y="145171"/>
              </a:lnTo>
              <a:lnTo>
                <a:pt x="0" y="145171"/>
              </a:lnTo>
              <a:lnTo>
                <a:pt x="0" y="29034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ACEBE-E196-48F4-997A-FC7206A1D4B4}">
      <dsp:nvSpPr>
        <dsp:cNvPr id="0" name=""/>
        <dsp:cNvSpPr/>
      </dsp:nvSpPr>
      <dsp:spPr>
        <a:xfrm>
          <a:off x="2390570" y="1678019"/>
          <a:ext cx="207388" cy="635991"/>
        </a:xfrm>
        <a:custGeom>
          <a:avLst/>
          <a:gdLst/>
          <a:ahLst/>
          <a:cxnLst/>
          <a:rect l="0" t="0" r="0" b="0"/>
          <a:pathLst>
            <a:path>
              <a:moveTo>
                <a:pt x="207388" y="0"/>
              </a:moveTo>
              <a:lnTo>
                <a:pt x="207388" y="635991"/>
              </a:lnTo>
              <a:lnTo>
                <a:pt x="0" y="63599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4FA48-6EF2-4712-9BAD-EF0CFFDCF4D9}">
      <dsp:nvSpPr>
        <dsp:cNvPr id="0" name=""/>
        <dsp:cNvSpPr/>
      </dsp:nvSpPr>
      <dsp:spPr>
        <a:xfrm>
          <a:off x="2044922" y="696380"/>
          <a:ext cx="2509400" cy="290343"/>
        </a:xfrm>
        <a:custGeom>
          <a:avLst/>
          <a:gdLst/>
          <a:ahLst/>
          <a:cxnLst/>
          <a:rect l="0" t="0" r="0" b="0"/>
          <a:pathLst>
            <a:path>
              <a:moveTo>
                <a:pt x="2509400" y="0"/>
              </a:moveTo>
              <a:lnTo>
                <a:pt x="2509400" y="145171"/>
              </a:lnTo>
              <a:lnTo>
                <a:pt x="0" y="145171"/>
              </a:lnTo>
              <a:lnTo>
                <a:pt x="0" y="29034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9237D-C1FB-4AF3-98B2-CDEF1565ABD4}">
      <dsp:nvSpPr>
        <dsp:cNvPr id="0" name=""/>
        <dsp:cNvSpPr/>
      </dsp:nvSpPr>
      <dsp:spPr>
        <a:xfrm>
          <a:off x="3863028" y="5085"/>
          <a:ext cx="1382590" cy="691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rPr>
            <a:t>Cervical Spine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rPr>
            <a:t>Injuries </a:t>
          </a:r>
        </a:p>
      </dsp:txBody>
      <dsp:txXfrm>
        <a:off x="3863028" y="5085"/>
        <a:ext cx="1382590" cy="691295"/>
      </dsp:txXfrm>
    </dsp:sp>
    <dsp:sp modelId="{4A87627E-35E6-497B-ACAC-50EED41B8237}">
      <dsp:nvSpPr>
        <dsp:cNvPr id="0" name=""/>
        <dsp:cNvSpPr/>
      </dsp:nvSpPr>
      <dsp:spPr>
        <a:xfrm>
          <a:off x="1353627" y="986724"/>
          <a:ext cx="1382590" cy="691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C1</a:t>
          </a:r>
        </a:p>
      </dsp:txBody>
      <dsp:txXfrm>
        <a:off x="1353627" y="986724"/>
        <a:ext cx="1382590" cy="691295"/>
      </dsp:txXfrm>
    </dsp:sp>
    <dsp:sp modelId="{54130910-D7E2-4E32-A28E-E9CCEEB32CEC}">
      <dsp:nvSpPr>
        <dsp:cNvPr id="0" name=""/>
        <dsp:cNvSpPr/>
      </dsp:nvSpPr>
      <dsp:spPr>
        <a:xfrm>
          <a:off x="1007980" y="1968363"/>
          <a:ext cx="1382590" cy="691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Jefferson</a:t>
          </a: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/>
              <a:cs typeface="Arial" pitchFamily="34" charset="0"/>
            </a:rPr>
            <a:t>’</a:t>
          </a: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s #</a:t>
          </a:r>
        </a:p>
      </dsp:txBody>
      <dsp:txXfrm>
        <a:off x="1007980" y="1968363"/>
        <a:ext cx="1382590" cy="691295"/>
      </dsp:txXfrm>
    </dsp:sp>
    <dsp:sp modelId="{31DDE435-0A17-44B6-B445-0C006D08A9AC}">
      <dsp:nvSpPr>
        <dsp:cNvPr id="0" name=""/>
        <dsp:cNvSpPr/>
      </dsp:nvSpPr>
      <dsp:spPr>
        <a:xfrm>
          <a:off x="3026561" y="986724"/>
          <a:ext cx="1382590" cy="691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C2</a:t>
          </a:r>
        </a:p>
      </dsp:txBody>
      <dsp:txXfrm>
        <a:off x="3026561" y="986724"/>
        <a:ext cx="1382590" cy="691295"/>
      </dsp:txXfrm>
    </dsp:sp>
    <dsp:sp modelId="{7DDB2628-D6ED-41C8-A6BB-1DA37A96560C}">
      <dsp:nvSpPr>
        <dsp:cNvPr id="0" name=""/>
        <dsp:cNvSpPr/>
      </dsp:nvSpPr>
      <dsp:spPr>
        <a:xfrm>
          <a:off x="2680914" y="1968363"/>
          <a:ext cx="1382590" cy="691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Hangman</a:t>
          </a: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/>
              <a:cs typeface="Arial" pitchFamily="34" charset="0"/>
            </a:rPr>
            <a:t>’</a:t>
          </a: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s #</a:t>
          </a:r>
        </a:p>
      </dsp:txBody>
      <dsp:txXfrm>
        <a:off x="2680914" y="1968363"/>
        <a:ext cx="1382590" cy="691295"/>
      </dsp:txXfrm>
    </dsp:sp>
    <dsp:sp modelId="{DDF8977F-61A9-4725-AEC3-5B78570C9D70}">
      <dsp:nvSpPr>
        <dsp:cNvPr id="0" name=""/>
        <dsp:cNvSpPr/>
      </dsp:nvSpPr>
      <dsp:spPr>
        <a:xfrm>
          <a:off x="2680914" y="2950002"/>
          <a:ext cx="1382590" cy="691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1400" b="1" i="0" u="none" strike="noStrike" kern="1200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Odontoid</a:t>
          </a: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 #</a:t>
          </a:r>
        </a:p>
      </dsp:txBody>
      <dsp:txXfrm>
        <a:off x="2680914" y="2950002"/>
        <a:ext cx="1382590" cy="691295"/>
      </dsp:txXfrm>
    </dsp:sp>
    <dsp:sp modelId="{290835CB-306A-48B5-863B-C32491ADFE7B}">
      <dsp:nvSpPr>
        <dsp:cNvPr id="0" name=""/>
        <dsp:cNvSpPr/>
      </dsp:nvSpPr>
      <dsp:spPr>
        <a:xfrm>
          <a:off x="4699495" y="986724"/>
          <a:ext cx="1382590" cy="691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Any level</a:t>
          </a:r>
        </a:p>
      </dsp:txBody>
      <dsp:txXfrm>
        <a:off x="4699495" y="986724"/>
        <a:ext cx="1382590" cy="691295"/>
      </dsp:txXfrm>
    </dsp:sp>
    <dsp:sp modelId="{807BB195-7152-4B27-AC9E-96BDA80CE519}">
      <dsp:nvSpPr>
        <dsp:cNvPr id="0" name=""/>
        <dsp:cNvSpPr/>
      </dsp:nvSpPr>
      <dsp:spPr>
        <a:xfrm>
          <a:off x="4353848" y="1968363"/>
          <a:ext cx="1382590" cy="691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Wedge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Compression #</a:t>
          </a:r>
        </a:p>
      </dsp:txBody>
      <dsp:txXfrm>
        <a:off x="4353848" y="1968363"/>
        <a:ext cx="1382590" cy="691295"/>
      </dsp:txXfrm>
    </dsp:sp>
    <dsp:sp modelId="{B50C1719-F280-4BDB-A95A-EA9BC879CD90}">
      <dsp:nvSpPr>
        <dsp:cNvPr id="0" name=""/>
        <dsp:cNvSpPr/>
      </dsp:nvSpPr>
      <dsp:spPr>
        <a:xfrm>
          <a:off x="4353848" y="2950002"/>
          <a:ext cx="1382590" cy="691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Burst #</a:t>
          </a:r>
        </a:p>
      </dsp:txBody>
      <dsp:txXfrm>
        <a:off x="4353848" y="2950002"/>
        <a:ext cx="1382590" cy="691295"/>
      </dsp:txXfrm>
    </dsp:sp>
    <dsp:sp modelId="{CE19FA39-1713-4667-960F-38E76DD7AD94}">
      <dsp:nvSpPr>
        <dsp:cNvPr id="0" name=""/>
        <dsp:cNvSpPr/>
      </dsp:nvSpPr>
      <dsp:spPr>
        <a:xfrm>
          <a:off x="4353848" y="3931641"/>
          <a:ext cx="1382590" cy="691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1400" b="1" i="0" u="none" strike="noStrike" kern="1200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Sublaxation</a:t>
          </a: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 </a:t>
          </a:r>
        </a:p>
      </dsp:txBody>
      <dsp:txXfrm>
        <a:off x="4353848" y="3931641"/>
        <a:ext cx="1382590" cy="691295"/>
      </dsp:txXfrm>
    </dsp:sp>
    <dsp:sp modelId="{684C2EA6-2073-42FA-A03A-047A6A78FBB4}">
      <dsp:nvSpPr>
        <dsp:cNvPr id="0" name=""/>
        <dsp:cNvSpPr/>
      </dsp:nvSpPr>
      <dsp:spPr>
        <a:xfrm>
          <a:off x="3517381" y="4913280"/>
          <a:ext cx="1382590" cy="691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# - dislocation</a:t>
          </a:r>
        </a:p>
      </dsp:txBody>
      <dsp:txXfrm>
        <a:off x="3517381" y="4913280"/>
        <a:ext cx="1382590" cy="691295"/>
      </dsp:txXfrm>
    </dsp:sp>
    <dsp:sp modelId="{F63514B6-C6A1-4BFC-94FB-6619A1A34C78}">
      <dsp:nvSpPr>
        <dsp:cNvPr id="0" name=""/>
        <dsp:cNvSpPr/>
      </dsp:nvSpPr>
      <dsp:spPr>
        <a:xfrm>
          <a:off x="2680914" y="5894919"/>
          <a:ext cx="1382590" cy="691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1400" b="1" i="0" u="none" strike="noStrike" kern="1200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unilat</a:t>
          </a:r>
          <a:endParaRPr kumimoji="0" lang="en-US" sz="1400" b="1" i="0" u="none" strike="noStrike" kern="1200" cap="none" normalizeH="0" baseline="0" dirty="0">
            <a:ln>
              <a:noFill/>
            </a:ln>
            <a:solidFill>
              <a:schemeClr val="tx2"/>
            </a:solidFill>
            <a:effectLst/>
            <a:latin typeface="Century Gothic" pitchFamily="34" charset="0"/>
            <a:cs typeface="Arial" pitchFamily="34" charset="0"/>
          </a:endParaRPr>
        </a:p>
      </dsp:txBody>
      <dsp:txXfrm>
        <a:off x="2680914" y="5894919"/>
        <a:ext cx="1382590" cy="691295"/>
      </dsp:txXfrm>
    </dsp:sp>
    <dsp:sp modelId="{A8A7323E-025A-4F81-8DFD-EB2C22F989A4}">
      <dsp:nvSpPr>
        <dsp:cNvPr id="0" name=""/>
        <dsp:cNvSpPr/>
      </dsp:nvSpPr>
      <dsp:spPr>
        <a:xfrm>
          <a:off x="4353848" y="5894919"/>
          <a:ext cx="1382590" cy="691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1400" b="1" i="0" u="none" strike="noStrike" kern="1200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bilat</a:t>
          </a:r>
          <a:endParaRPr kumimoji="0" lang="en-US" sz="1400" b="1" i="0" u="none" strike="noStrike" kern="1200" cap="none" normalizeH="0" baseline="0" dirty="0">
            <a:ln>
              <a:noFill/>
            </a:ln>
            <a:solidFill>
              <a:schemeClr val="tx2"/>
            </a:solidFill>
            <a:effectLst/>
            <a:latin typeface="Century Gothic" pitchFamily="34" charset="0"/>
            <a:cs typeface="Arial" pitchFamily="34" charset="0"/>
          </a:endParaRPr>
        </a:p>
      </dsp:txBody>
      <dsp:txXfrm>
        <a:off x="4353848" y="5894919"/>
        <a:ext cx="1382590" cy="691295"/>
      </dsp:txXfrm>
    </dsp:sp>
    <dsp:sp modelId="{248FD467-8EF3-4A5E-B125-9B0DC6E9B2D0}">
      <dsp:nvSpPr>
        <dsp:cNvPr id="0" name=""/>
        <dsp:cNvSpPr/>
      </dsp:nvSpPr>
      <dsp:spPr>
        <a:xfrm>
          <a:off x="6372429" y="986724"/>
          <a:ext cx="1382590" cy="691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C7</a:t>
          </a:r>
        </a:p>
      </dsp:txBody>
      <dsp:txXfrm>
        <a:off x="6372429" y="986724"/>
        <a:ext cx="1382590" cy="691295"/>
      </dsp:txXfrm>
    </dsp:sp>
    <dsp:sp modelId="{2B231DEB-594C-4729-BC50-EED65F0014C3}">
      <dsp:nvSpPr>
        <dsp:cNvPr id="0" name=""/>
        <dsp:cNvSpPr/>
      </dsp:nvSpPr>
      <dsp:spPr>
        <a:xfrm>
          <a:off x="6372429" y="1968363"/>
          <a:ext cx="1382590" cy="691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Clay-</a:t>
          </a:r>
          <a:r>
            <a:rPr kumimoji="0" lang="en-US" sz="1400" b="1" i="0" u="none" strike="noStrike" kern="1200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shoveller</a:t>
          </a:r>
          <a:r>
            <a:rPr kumimoji="0" lang="en-US" sz="1400" b="1" i="0" u="none" strike="noStrike" kern="1200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Arial" panose="020B0604020202020204"/>
              <a:cs typeface="Arial" pitchFamily="34" charset="0"/>
            </a:rPr>
            <a:t>’</a:t>
          </a:r>
          <a:r>
            <a:rPr kumimoji="0" lang="en-US" sz="1400" b="1" i="0" u="none" strike="noStrike" kern="1200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s</a:t>
          </a:r>
          <a:endParaRPr kumimoji="0" lang="en-US" sz="1400" b="1" i="0" u="none" strike="noStrike" kern="1200" cap="none" normalizeH="0" baseline="0" dirty="0">
            <a:ln>
              <a:noFill/>
            </a:ln>
            <a:solidFill>
              <a:schemeClr val="tx2"/>
            </a:solidFill>
            <a:effectLst/>
            <a:latin typeface="Century Gothic" pitchFamily="34" charset="0"/>
            <a:cs typeface="Arial" pitchFamily="34" charset="0"/>
          </a:endParaRPr>
        </a:p>
      </dsp:txBody>
      <dsp:txXfrm>
        <a:off x="6372429" y="1968363"/>
        <a:ext cx="1382590" cy="691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93357-391E-4A33-8CC8-2201DB8A4D0D}">
      <dsp:nvSpPr>
        <dsp:cNvPr id="0" name=""/>
        <dsp:cNvSpPr/>
      </dsp:nvSpPr>
      <dsp:spPr>
        <a:xfrm>
          <a:off x="6263291" y="3606203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1074245" y="186439"/>
              </a:lnTo>
              <a:lnTo>
                <a:pt x="1074245" y="37287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93582-7A08-4C31-AE91-0DA549414694}">
      <dsp:nvSpPr>
        <dsp:cNvPr id="0" name=""/>
        <dsp:cNvSpPr/>
      </dsp:nvSpPr>
      <dsp:spPr>
        <a:xfrm>
          <a:off x="5189045" y="3606203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1074245" y="0"/>
              </a:moveTo>
              <a:lnTo>
                <a:pt x="1074245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E434CD-C935-4107-870D-99A8D620B852}">
      <dsp:nvSpPr>
        <dsp:cNvPr id="0" name=""/>
        <dsp:cNvSpPr/>
      </dsp:nvSpPr>
      <dsp:spPr>
        <a:xfrm>
          <a:off x="4114800" y="2345518"/>
          <a:ext cx="2148491" cy="3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2148491" y="186439"/>
              </a:lnTo>
              <a:lnTo>
                <a:pt x="2148491" y="3728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6AF23-71C1-41FE-B26E-47AD3636F03F}">
      <dsp:nvSpPr>
        <dsp:cNvPr id="0" name=""/>
        <dsp:cNvSpPr/>
      </dsp:nvSpPr>
      <dsp:spPr>
        <a:xfrm>
          <a:off x="1966308" y="3606203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1074245" y="186439"/>
              </a:lnTo>
              <a:lnTo>
                <a:pt x="1074245" y="37287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080423-2FC1-495D-8102-44CB5A9E42ED}">
      <dsp:nvSpPr>
        <dsp:cNvPr id="0" name=""/>
        <dsp:cNvSpPr/>
      </dsp:nvSpPr>
      <dsp:spPr>
        <a:xfrm>
          <a:off x="892063" y="3606203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1074245" y="0"/>
              </a:moveTo>
              <a:lnTo>
                <a:pt x="1074245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3DF7CE-69C6-4A04-8AC8-40B57D48A33B}">
      <dsp:nvSpPr>
        <dsp:cNvPr id="0" name=""/>
        <dsp:cNvSpPr/>
      </dsp:nvSpPr>
      <dsp:spPr>
        <a:xfrm>
          <a:off x="1966308" y="2345518"/>
          <a:ext cx="2148491" cy="372878"/>
        </a:xfrm>
        <a:custGeom>
          <a:avLst/>
          <a:gdLst/>
          <a:ahLst/>
          <a:cxnLst/>
          <a:rect l="0" t="0" r="0" b="0"/>
          <a:pathLst>
            <a:path>
              <a:moveTo>
                <a:pt x="2148491" y="0"/>
              </a:moveTo>
              <a:lnTo>
                <a:pt x="2148491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B8A9D4-7A2A-4F7C-A0F4-3C931E5A8EA8}">
      <dsp:nvSpPr>
        <dsp:cNvPr id="0" name=""/>
        <dsp:cNvSpPr/>
      </dsp:nvSpPr>
      <dsp:spPr>
        <a:xfrm>
          <a:off x="3226993" y="1457711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0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Management</a:t>
          </a:r>
        </a:p>
      </dsp:txBody>
      <dsp:txXfrm>
        <a:off x="3226993" y="1457711"/>
        <a:ext cx="1775612" cy="887806"/>
      </dsp:txXfrm>
    </dsp:sp>
    <dsp:sp modelId="{AD98B083-70DC-458E-A301-8FADA3008548}">
      <dsp:nvSpPr>
        <dsp:cNvPr id="0" name=""/>
        <dsp:cNvSpPr/>
      </dsp:nvSpPr>
      <dsp:spPr>
        <a:xfrm>
          <a:off x="1078502" y="2718396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0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With NO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000" b="1" i="0" u="none" strike="noStrike" kern="1200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neuro</a:t>
          </a:r>
          <a:r>
            <a:rPr kumimoji="0" lang="en-US" sz="20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 injury</a:t>
          </a:r>
        </a:p>
      </dsp:txBody>
      <dsp:txXfrm>
        <a:off x="1078502" y="2718396"/>
        <a:ext cx="1775612" cy="887806"/>
      </dsp:txXfrm>
    </dsp:sp>
    <dsp:sp modelId="{AB036C1A-25BB-477F-8DA1-6D1448284507}">
      <dsp:nvSpPr>
        <dsp:cNvPr id="0" name=""/>
        <dsp:cNvSpPr/>
      </dsp:nvSpPr>
      <dsp:spPr>
        <a:xfrm>
          <a:off x="4256" y="3979081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0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Stable </a:t>
          </a:r>
        </a:p>
      </dsp:txBody>
      <dsp:txXfrm>
        <a:off x="4256" y="3979081"/>
        <a:ext cx="1775612" cy="887806"/>
      </dsp:txXfrm>
    </dsp:sp>
    <dsp:sp modelId="{E4FF91A0-D967-4206-AD0B-20789100BA43}">
      <dsp:nvSpPr>
        <dsp:cNvPr id="0" name=""/>
        <dsp:cNvSpPr/>
      </dsp:nvSpPr>
      <dsp:spPr>
        <a:xfrm>
          <a:off x="2152748" y="3979081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0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Unstable </a:t>
          </a:r>
        </a:p>
      </dsp:txBody>
      <dsp:txXfrm>
        <a:off x="2152748" y="3979081"/>
        <a:ext cx="1775612" cy="887806"/>
      </dsp:txXfrm>
    </dsp:sp>
    <dsp:sp modelId="{FA689C6D-7FDC-463D-83D8-CAAC9E020F7D}">
      <dsp:nvSpPr>
        <dsp:cNvPr id="0" name=""/>
        <dsp:cNvSpPr/>
      </dsp:nvSpPr>
      <dsp:spPr>
        <a:xfrm>
          <a:off x="5375484" y="2718396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0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With </a:t>
          </a:r>
          <a:r>
            <a:rPr kumimoji="0" lang="en-US" sz="2000" b="1" i="0" u="none" strike="noStrike" kern="1200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neuro</a:t>
          </a:r>
          <a:r>
            <a:rPr kumimoji="0" lang="en-US" sz="20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 injury</a:t>
          </a:r>
        </a:p>
      </dsp:txBody>
      <dsp:txXfrm>
        <a:off x="5375484" y="2718396"/>
        <a:ext cx="1775612" cy="887806"/>
      </dsp:txXfrm>
    </dsp:sp>
    <dsp:sp modelId="{21466D0E-9E36-46D2-9374-BE67D1521889}">
      <dsp:nvSpPr>
        <dsp:cNvPr id="0" name=""/>
        <dsp:cNvSpPr/>
      </dsp:nvSpPr>
      <dsp:spPr>
        <a:xfrm>
          <a:off x="4301239" y="3979081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0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Complete </a:t>
          </a:r>
        </a:p>
      </dsp:txBody>
      <dsp:txXfrm>
        <a:off x="4301239" y="3979081"/>
        <a:ext cx="1775612" cy="887806"/>
      </dsp:txXfrm>
    </dsp:sp>
    <dsp:sp modelId="{6C781E1E-1AD2-429B-BB24-2C35FA316633}">
      <dsp:nvSpPr>
        <dsp:cNvPr id="0" name=""/>
        <dsp:cNvSpPr/>
      </dsp:nvSpPr>
      <dsp:spPr>
        <a:xfrm>
          <a:off x="6449730" y="3979081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0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Incomplete </a:t>
          </a:r>
        </a:p>
      </dsp:txBody>
      <dsp:txXfrm>
        <a:off x="6449730" y="3979081"/>
        <a:ext cx="1775612" cy="8878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0B946-9016-46A5-BF52-A433F5E685CE}">
      <dsp:nvSpPr>
        <dsp:cNvPr id="0" name=""/>
        <dsp:cNvSpPr/>
      </dsp:nvSpPr>
      <dsp:spPr>
        <a:xfrm>
          <a:off x="5991907" y="3951551"/>
          <a:ext cx="91440" cy="6853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535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9BA05-D090-4EB3-87F9-E19308C6D3E3}">
      <dsp:nvSpPr>
        <dsp:cNvPr id="0" name=""/>
        <dsp:cNvSpPr/>
      </dsp:nvSpPr>
      <dsp:spPr>
        <a:xfrm>
          <a:off x="4063144" y="1634388"/>
          <a:ext cx="1974483" cy="685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678"/>
              </a:lnTo>
              <a:lnTo>
                <a:pt x="1974483" y="342678"/>
              </a:lnTo>
              <a:lnTo>
                <a:pt x="1974483" y="68535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4028D-74AF-4349-8EE9-A0DB5908BDE3}">
      <dsp:nvSpPr>
        <dsp:cNvPr id="0" name=""/>
        <dsp:cNvSpPr/>
      </dsp:nvSpPr>
      <dsp:spPr>
        <a:xfrm>
          <a:off x="2042940" y="3951551"/>
          <a:ext cx="91440" cy="6853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535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E4F6A-6485-4D55-95F2-6F524B97FB7A}">
      <dsp:nvSpPr>
        <dsp:cNvPr id="0" name=""/>
        <dsp:cNvSpPr/>
      </dsp:nvSpPr>
      <dsp:spPr>
        <a:xfrm>
          <a:off x="2088660" y="1634388"/>
          <a:ext cx="1974483" cy="685357"/>
        </a:xfrm>
        <a:custGeom>
          <a:avLst/>
          <a:gdLst/>
          <a:ahLst/>
          <a:cxnLst/>
          <a:rect l="0" t="0" r="0" b="0"/>
          <a:pathLst>
            <a:path>
              <a:moveTo>
                <a:pt x="1974483" y="0"/>
              </a:moveTo>
              <a:lnTo>
                <a:pt x="1974483" y="342678"/>
              </a:lnTo>
              <a:lnTo>
                <a:pt x="0" y="342678"/>
              </a:lnTo>
              <a:lnTo>
                <a:pt x="0" y="68535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B4C7F2-C21B-4D96-B5C6-5A65F75D8153}">
      <dsp:nvSpPr>
        <dsp:cNvPr id="0" name=""/>
        <dsp:cNvSpPr/>
      </dsp:nvSpPr>
      <dsp:spPr>
        <a:xfrm>
          <a:off x="2431339" y="2584"/>
          <a:ext cx="3263609" cy="16318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rPr>
            <a:t>With </a:t>
          </a:r>
          <a:r>
            <a:rPr kumimoji="0" lang="en-US" sz="2500" b="1" i="0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rPr>
            <a:t>neuro</a:t>
          </a: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rPr>
            <a:t> deficit</a:t>
          </a:r>
        </a:p>
      </dsp:txBody>
      <dsp:txXfrm>
        <a:off x="2431339" y="2584"/>
        <a:ext cx="3263609" cy="1631804"/>
      </dsp:txXfrm>
    </dsp:sp>
    <dsp:sp modelId="{FEFCB6A0-5A2A-41C6-AE75-4307B08D0FAC}">
      <dsp:nvSpPr>
        <dsp:cNvPr id="0" name=""/>
        <dsp:cNvSpPr/>
      </dsp:nvSpPr>
      <dsp:spPr>
        <a:xfrm>
          <a:off x="456855" y="2319746"/>
          <a:ext cx="3263609" cy="16318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rPr>
            <a:t>Complete</a:t>
          </a: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entury Gothic" pitchFamily="34" charset="0"/>
              <a:cs typeface="Arial" pitchFamily="34" charset="0"/>
            </a:rPr>
            <a:t> </a:t>
          </a:r>
        </a:p>
      </dsp:txBody>
      <dsp:txXfrm>
        <a:off x="456855" y="2319746"/>
        <a:ext cx="3263609" cy="1631804"/>
      </dsp:txXfrm>
    </dsp:sp>
    <dsp:sp modelId="{097B3A04-46DF-4FCE-950B-C22EB4C9E89C}">
      <dsp:nvSpPr>
        <dsp:cNvPr id="0" name=""/>
        <dsp:cNvSpPr/>
      </dsp:nvSpPr>
      <dsp:spPr>
        <a:xfrm>
          <a:off x="456855" y="4636909"/>
          <a:ext cx="3263609" cy="16318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rPr>
            <a:t>Conservative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rPr>
            <a:t>rehabilitation</a:t>
          </a:r>
        </a:p>
      </dsp:txBody>
      <dsp:txXfrm>
        <a:off x="456855" y="4636909"/>
        <a:ext cx="3263609" cy="1631804"/>
      </dsp:txXfrm>
    </dsp:sp>
    <dsp:sp modelId="{650AC64D-F214-4E15-9A7D-34CB349C5BEF}">
      <dsp:nvSpPr>
        <dsp:cNvPr id="0" name=""/>
        <dsp:cNvSpPr/>
      </dsp:nvSpPr>
      <dsp:spPr>
        <a:xfrm>
          <a:off x="4405822" y="2319746"/>
          <a:ext cx="3263609" cy="16318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rPr>
            <a:t>Incomplete or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rPr>
            <a:t>progressive </a:t>
          </a:r>
        </a:p>
      </dsp:txBody>
      <dsp:txXfrm>
        <a:off x="4405822" y="2319746"/>
        <a:ext cx="3263609" cy="1631804"/>
      </dsp:txXfrm>
    </dsp:sp>
    <dsp:sp modelId="{36D27FBF-AF4D-4B6C-B436-FA4A79FE3237}">
      <dsp:nvSpPr>
        <dsp:cNvPr id="0" name=""/>
        <dsp:cNvSpPr/>
      </dsp:nvSpPr>
      <dsp:spPr>
        <a:xfrm>
          <a:off x="4405822" y="4636909"/>
          <a:ext cx="3263609" cy="16318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rPr>
            <a:t>Early operative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rPr>
            <a:t> reduction..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rPr>
            <a:t>Or decompression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rPr>
            <a:t>And stabilization</a:t>
          </a:r>
        </a:p>
      </dsp:txBody>
      <dsp:txXfrm>
        <a:off x="4405822" y="4636909"/>
        <a:ext cx="3263609" cy="1631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#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#2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#3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6E770-A9A0-4669-8211-9C15071A1D93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2E535-0E54-4AA8-AE88-F0BFA4B20A0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45B5BE-E1F5-4DFD-9DC6-0DE1FFAE7853}" type="slidenum">
              <a:rPr lang="ar-SA"/>
              <a:t>40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GB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44FEFD-A77B-4A52-9419-05DA3D214559}" type="slidenum">
              <a:rPr lang="ar-SA"/>
              <a:t>41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GB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43A841-AB70-43C3-9B7F-84CF5B24A3B8}" type="slidenum">
              <a:rPr lang="ar-SA"/>
              <a:t>42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GB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8F80527-9C59-41FF-B46D-BC986CEBF0D2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2C266A-25E3-4091-9209-FD5BA44CFEA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0527-9C59-41FF-B46D-BC986CEBF0D2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266A-25E3-4091-9209-FD5BA44CFEA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8F80527-9C59-41FF-B46D-BC986CEBF0D2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B2C266A-25E3-4091-9209-FD5BA44CFEA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EBB01B-1625-4BAF-BCAF-349E1B711921}" type="datetime8">
              <a:rPr lang="ar-JO"/>
              <a:t>25 آذار، 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MAMq07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D8A62-212A-41B3-BDB2-74335C33A128}" type="slidenum">
              <a:rPr lang="ar-SA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martArt Placeholder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8229600" cy="4525963"/>
          </a:xfrm>
        </p:spPr>
        <p:txBody>
          <a:bodyPr rtlCol="1">
            <a:normAutofit/>
          </a:bodyPr>
          <a:lstStyle/>
          <a:p>
            <a:pPr lvl="0"/>
            <a:endParaRPr lang="ar-JO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525C42-462D-436A-BE33-E4B8DAD916DA}" type="datetime8">
              <a:rPr lang="ar-JO"/>
              <a:t>25 آذار، 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MAMq07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1638F-2430-419A-BE33-93C9F4B8F8CE}" type="slidenum">
              <a:rPr lang="ar-SA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74FB46-3F48-4041-A442-3F8CACCBAE5E}" type="datetime8">
              <a:rPr lang="ar-JO"/>
              <a:t>25 آذار، 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MAMq07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61F56-62BF-49E3-82F3-1B4F67DDEDA0}" type="slidenum">
              <a:rPr lang="ar-SA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0527-9C59-41FF-B46D-BC986CEBF0D2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2C266A-25E3-4091-9209-FD5BA44CFEA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0527-9C59-41FF-B46D-BC986CEBF0D2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B2C266A-25E3-4091-9209-FD5BA44CFEA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F80527-9C59-41FF-B46D-BC986CEBF0D2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B2C266A-25E3-4091-9209-FD5BA44CFEA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F80527-9C59-41FF-B46D-BC986CEBF0D2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B2C266A-25E3-4091-9209-FD5BA44CFEA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0527-9C59-41FF-B46D-BC986CEBF0D2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2C266A-25E3-4091-9209-FD5BA44CFEA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0527-9C59-41FF-B46D-BC986CEBF0D2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2C266A-25E3-4091-9209-FD5BA44CFEA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0527-9C59-41FF-B46D-BC986CEBF0D2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2C266A-25E3-4091-9209-FD5BA44CFEA4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8F80527-9C59-41FF-B46D-BC986CEBF0D2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B2C266A-25E3-4091-9209-FD5BA44CFEA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F80527-9C59-41FF-B46D-BC986CEBF0D2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B2C266A-25E3-4091-9209-FD5BA44CFEA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 panose="05000000000000000000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 panose="05000000000000000000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 panose="05000000000000000000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 panose="05000000000000000000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emedicine.com/cgi-bin/foxweb.exe/makezoom@/em/makezoom?picture=\websites\emedicine\orthoped\images\Large\155115511551DSCN0011_1_.jpg&amp;template=izoom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hyperlink" Target="http://www.emedicine.com/cgi-bin/foxweb.exe/makezoom@/em/makezoom?picture=\websites\emedicine\orthoped\images\Large\155215521552DSCN0047.jpg&amp;template=izoom2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emedicine.com/cgi-bin/foxweb.exe/makezoom@/em/makezoom?picture=\websites\emedicine\radio\images\Large\42174217lower_t_spine_distraction_fx.jpg&amp;template=izoom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SPINAL FRACTURES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71D2B-E327-40E0-8F02-D59316F2E54D}" type="slidenum">
              <a:rPr lang="ar-JO"/>
              <a:t>1</a:t>
            </a:fld>
            <a:endParaRPr lang="ar-JO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9D2AC21-1250-460E-BAAF-E6DD5B45FC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5105400" cy="3581400"/>
          </a:xfrm>
          <a:ln w="57150" cmpd="thinThick">
            <a:solidFill>
              <a:srgbClr val="FFCC66"/>
            </a:solidFill>
          </a:ln>
        </p:spPr>
        <p:txBody>
          <a:bodyPr/>
          <a:lstStyle/>
          <a:p>
            <a:pPr algn="l" rtl="0"/>
            <a:r>
              <a:rPr lang="en-US" b="1">
                <a:solidFill>
                  <a:schemeClr val="accent2"/>
                </a:solidFill>
                <a:latin typeface="Century Gothic" pitchFamily="34" charset="0"/>
                <a:cs typeface="Arial" panose="020B0604020202020204" pitchFamily="34" charset="0"/>
              </a:rPr>
              <a:t>Imaging …</a:t>
            </a:r>
          </a:p>
          <a:p>
            <a:pPr algn="l" rtl="0">
              <a:buFontTx/>
              <a:buNone/>
            </a:pPr>
            <a:endParaRPr lang="ar-JO" b="1">
              <a:solidFill>
                <a:schemeClr val="accent2"/>
              </a:solidFill>
              <a:latin typeface="Century Gothic" pitchFamily="34" charset="0"/>
            </a:endParaRPr>
          </a:p>
          <a:p>
            <a:pPr lvl="1" algn="l" rtl="0">
              <a:buFontTx/>
              <a:buBlip>
                <a:blip r:embed="rId2"/>
              </a:buBlip>
            </a:pPr>
            <a:r>
              <a:rPr lang="en-US">
                <a:solidFill>
                  <a:schemeClr val="accent2"/>
                </a:solidFill>
                <a:latin typeface="Century Gothic" pitchFamily="34" charset="0"/>
                <a:cs typeface="Arial" panose="020B0604020202020204" pitchFamily="34" charset="0"/>
              </a:rPr>
              <a:t>X-Ray </a:t>
            </a:r>
          </a:p>
          <a:p>
            <a:pPr lvl="2" algn="l" rtl="0"/>
            <a:r>
              <a:rPr lang="en-US">
                <a:solidFill>
                  <a:schemeClr val="accent2"/>
                </a:solidFill>
                <a:latin typeface="Century Gothic" pitchFamily="34" charset="0"/>
                <a:cs typeface="Arial" panose="020B0604020202020204" pitchFamily="34" charset="0"/>
              </a:rPr>
              <a:t>AP</a:t>
            </a:r>
          </a:p>
          <a:p>
            <a:pPr lvl="2" algn="l" rtl="0"/>
            <a:r>
              <a:rPr lang="en-US">
                <a:solidFill>
                  <a:schemeClr val="accent2"/>
                </a:solidFill>
                <a:latin typeface="Century Gothic" pitchFamily="34" charset="0"/>
                <a:cs typeface="Arial" panose="020B0604020202020204" pitchFamily="34" charset="0"/>
              </a:rPr>
              <a:t>Open mouth (C1, C2)</a:t>
            </a:r>
          </a:p>
          <a:p>
            <a:pPr lvl="2" algn="l" rtl="0"/>
            <a:r>
              <a:rPr lang="en-US">
                <a:solidFill>
                  <a:schemeClr val="accent2"/>
                </a:solidFill>
                <a:latin typeface="Century Gothic" pitchFamily="34" charset="0"/>
                <a:cs typeface="Arial" panose="020B0604020202020204" pitchFamily="34" charset="0"/>
              </a:rPr>
              <a:t>Lateral </a:t>
            </a:r>
          </a:p>
          <a:p>
            <a:endParaRPr lang="en-US">
              <a:solidFill>
                <a:schemeClr val="accent2"/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07A480B-6B2F-4A5A-A552-35C2565F4E7C}" type="slidenum">
              <a:rPr lang="ar-JO"/>
              <a:t>10</a:t>
            </a:fld>
            <a:endParaRPr lang="ar-JO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304800"/>
            <a:ext cx="3886200" cy="1066800"/>
          </a:xfrm>
          <a:solidFill>
            <a:schemeClr val="accent2"/>
          </a:solidFill>
        </p:spPr>
        <p:txBody>
          <a:bodyPr/>
          <a:lstStyle/>
          <a:p>
            <a:r>
              <a:rPr lang="en-US">
                <a:solidFill>
                  <a:srgbClr val="66FF33"/>
                </a:solidFill>
                <a:latin typeface="Century Gothic" pitchFamily="34" charset="0"/>
                <a:cs typeface="Times New Roman" panose="02020603050405020304" pitchFamily="18" charset="0"/>
              </a:rPr>
              <a:t>Normal AP…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pic>
        <p:nvPicPr>
          <p:cNvPr id="19460" name="Picture 5" descr="csp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533525"/>
            <a:ext cx="4049713" cy="4714875"/>
          </a:xfrm>
          <a:prstGeom prst="rect">
            <a:avLst/>
          </a:prstGeom>
          <a:noFill/>
          <a:ln w="57150" cmpd="thinThick">
            <a:solidFill>
              <a:srgbClr val="66FF33"/>
            </a:solidFill>
            <a:miter lim="800000"/>
            <a:headEnd/>
            <a:tailEnd/>
          </a:ln>
        </p:spPr>
      </p:pic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762000" y="2133600"/>
            <a:ext cx="2667000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400">
                <a:solidFill>
                  <a:schemeClr val="accent2"/>
                </a:solidFill>
                <a:latin typeface="Century Gothic" pitchFamily="34" charset="0"/>
              </a:rPr>
              <a:t> Intact lateral outlines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762000" y="3200400"/>
            <a:ext cx="2743200" cy="1552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400">
                <a:solidFill>
                  <a:schemeClr val="accent2"/>
                </a:solidFill>
                <a:latin typeface="Century Gothic" pitchFamily="34" charset="0"/>
              </a:rPr>
              <a:t> Spinous processes and tracheal shadow: midline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DA73721-9A1F-4673-B2E7-9EBB6419B864}" type="slidenum">
              <a:rPr lang="ar-JO"/>
              <a:t>11</a:t>
            </a:fld>
            <a:endParaRPr lang="ar-JO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6324600" cy="1143000"/>
          </a:xfrm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rgbClr val="66FF33"/>
                </a:solidFill>
                <a:latin typeface="Century Gothic" pitchFamily="34" charset="0"/>
                <a:cs typeface="Times New Roman" panose="02020603050405020304" pitchFamily="18" charset="0"/>
              </a:rPr>
              <a:t>Normal AP/odontoid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20484" name="Picture 5" descr="csp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057400"/>
            <a:ext cx="3810000" cy="3571875"/>
          </a:xfrm>
          <a:prstGeom prst="rect">
            <a:avLst/>
          </a:prstGeom>
          <a:noFill/>
          <a:ln w="38100" cmpd="dbl">
            <a:solidFill>
              <a:srgbClr val="66FF33"/>
            </a:solidFill>
            <a:miter lim="800000"/>
            <a:headEnd/>
            <a:tailEnd/>
          </a:ln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533400" y="3124200"/>
            <a:ext cx="3429000" cy="1370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Century Gothic" pitchFamily="34" charset="0"/>
              </a:rPr>
              <a:t>Show C1/C2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400">
                <a:solidFill>
                  <a:schemeClr val="accent2"/>
                </a:solidFill>
                <a:latin typeface="Century Gothic" pitchFamily="34" charset="0"/>
              </a:rPr>
              <a:t>  for odontoid and lateral mass fractures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0ECA80E-CF94-46D0-B344-0236B0BDC425}" type="slidenum">
              <a:rPr lang="ar-JO"/>
              <a:t>12</a:t>
            </a:fld>
            <a:endParaRPr lang="ar-J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39" y="4529138"/>
            <a:ext cx="3194050" cy="232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457200" y="2133600"/>
            <a:ext cx="3124200" cy="3082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entury Gothic" pitchFamily="34" charset="0"/>
              </a:rPr>
              <a:t>Lateral view must include: 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800">
                <a:solidFill>
                  <a:schemeClr val="accent2"/>
                </a:solidFill>
                <a:latin typeface="Century Gothic" pitchFamily="34" charset="0"/>
              </a:rPr>
              <a:t>  </a:t>
            </a:r>
            <a:r>
              <a:rPr lang="en-US" sz="2800" b="1">
                <a:solidFill>
                  <a:schemeClr val="accent2"/>
                </a:solidFill>
                <a:latin typeface="Century Gothic" pitchFamily="34" charset="0"/>
              </a:rPr>
              <a:t>All 7 cervical vertebrae + upper </a:t>
            </a:r>
            <a:r>
              <a:rPr lang="en-US" sz="2800" b="1">
                <a:solidFill>
                  <a:schemeClr val="accent2"/>
                </a:solidFill>
              </a:rPr>
              <a:t>½</a:t>
            </a:r>
            <a:r>
              <a:rPr lang="en-US" sz="2800" b="1">
                <a:solidFill>
                  <a:schemeClr val="accent2"/>
                </a:solidFill>
                <a:latin typeface="Century Gothic" pitchFamily="34" charset="0"/>
              </a:rPr>
              <a:t> of T1 </a:t>
            </a:r>
          </a:p>
          <a:p>
            <a:pPr>
              <a:spcBef>
                <a:spcPct val="50000"/>
              </a:spcBef>
            </a:pPr>
            <a:endParaRPr lang="en-US" sz="2800" b="1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38726AA-9ED1-4234-A04B-E6883573935B}" type="slidenum">
              <a:rPr lang="ar-JO"/>
              <a:t>13</a:t>
            </a:fld>
            <a:endParaRPr lang="ar-JO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32972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01488" y="188640"/>
          <a:ext cx="8763000" cy="659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3F87505-9752-40DF-B8AD-F0504753A8EA}" type="slidenum">
              <a:rPr lang="ar-SA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solidFill>
            <a:srgbClr val="FAFAA4"/>
          </a:solidFill>
          <a:ln w="38100" cmpd="dbl">
            <a:solidFill>
              <a:srgbClr val="FF0000"/>
            </a:solidFill>
          </a:ln>
        </p:spPr>
        <p:txBody>
          <a:bodyPr/>
          <a:lstStyle/>
          <a:p>
            <a:r>
              <a:rPr lang="en-US" sz="4000" b="1">
                <a:latin typeface="Century Gothic" pitchFamily="34" charset="0"/>
                <a:cs typeface="Times New Roman" panose="02020603050405020304" pitchFamily="18" charset="0"/>
              </a:rPr>
              <a:t>1- Fracture of C1(atlas )</a:t>
            </a:r>
            <a:br>
              <a:rPr lang="en-US" sz="4000">
                <a:latin typeface="Century Gothic" pitchFamily="34" charset="0"/>
                <a:cs typeface="Times New Roman" panose="02020603050405020304" pitchFamily="18" charset="0"/>
              </a:rPr>
            </a:br>
            <a:r>
              <a:rPr lang="en-US" sz="4000">
                <a:latin typeface="Century Gothic" pitchFamily="34" charset="0"/>
                <a:cs typeface="Times New Roman" panose="02020603050405020304" pitchFamily="18" charset="0"/>
              </a:rPr>
              <a:t>Jefferson’s Fracture</a:t>
            </a:r>
          </a:p>
        </p:txBody>
      </p:sp>
      <p:pic>
        <p:nvPicPr>
          <p:cNvPr id="26627" name="Picture 5" descr="Gray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57400"/>
            <a:ext cx="75057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4DB2946-1F70-430E-8B34-0CA22D675680}" type="slidenum">
              <a:rPr lang="ar-JO"/>
              <a:t>15</a:t>
            </a:fld>
            <a:endParaRPr lang="ar-JO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67200"/>
            <a:ext cx="8229600" cy="2163763"/>
          </a:xfrm>
          <a:ln cap="flat">
            <a:solidFill>
              <a:srgbClr val="FF0000"/>
            </a:solidFill>
            <a:prstDash val="dash"/>
          </a:ln>
        </p:spPr>
        <p:txBody>
          <a:bodyPr/>
          <a:lstStyle/>
          <a:p>
            <a:pPr algn="l" rtl="0">
              <a:buFontTx/>
              <a:buNone/>
            </a:pPr>
            <a:endParaRPr lang="en-US" dirty="0">
              <a:latin typeface="Century Gothic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dirty="0">
                <a:latin typeface="Century Gothic" pitchFamily="34" charset="0"/>
                <a:cs typeface="Arial" panose="020B0604020202020204" pitchFamily="34" charset="0"/>
              </a:rPr>
              <a:t>lateral mass of C1 (arrows) lying lateral to the lateral masses of C2 </a:t>
            </a:r>
            <a:r>
              <a:rPr lang="en-US" sz="2400" i="1" dirty="0">
                <a:latin typeface="Century Gothic" pitchFamily="34" charset="0"/>
                <a:cs typeface="Arial" panose="020B0604020202020204" pitchFamily="34" charset="0"/>
              </a:rPr>
              <a:t>(arrowheads</a:t>
            </a:r>
            <a:r>
              <a:rPr lang="en-US" sz="2400" dirty="0">
                <a:latin typeface="Century Gothic" pitchFamily="34" charset="0"/>
                <a:cs typeface="Arial" panose="020B0604020202020204" pitchFamily="34" charset="0"/>
              </a:rPr>
              <a:t>) on both the left </a:t>
            </a:r>
            <a:r>
              <a:rPr lang="en-US" sz="2400" dirty="0">
                <a:cs typeface="Arial" panose="020B0604020202020204" pitchFamily="34" charset="0"/>
              </a:rPr>
              <a:t>and right sides as a result of spread of the ring of C1.</a:t>
            </a:r>
          </a:p>
        </p:txBody>
      </p:sp>
      <p:pic>
        <p:nvPicPr>
          <p:cNvPr id="30724" name="Picture 5" descr="Figure 6a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14400" y="457200"/>
            <a:ext cx="3417888" cy="3581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725" name="Picture 4" descr="Figure 6b"/>
          <p:cNvPicPr>
            <a:picLocks noChangeAspect="1" noChangeArrowheads="1"/>
          </p:cNvPicPr>
          <p:nvPr/>
        </p:nvPicPr>
        <p:blipFill>
          <a:blip r:embed="rId4" r:link="rId3" cstate="print"/>
          <a:srcRect/>
          <a:stretch>
            <a:fillRect/>
          </a:stretch>
        </p:blipFill>
        <p:spPr bwMode="auto">
          <a:xfrm>
            <a:off x="4800600" y="457200"/>
            <a:ext cx="3470275" cy="3514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b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b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31763" name="Group 19"/>
          <p:cNvGraphicFramePr>
            <a:graphicFrameLocks noGrp="1"/>
          </p:cNvGraphicFramePr>
          <p:nvPr/>
        </p:nvGraphicFramePr>
        <p:xfrm>
          <a:off x="333296" y="0"/>
          <a:ext cx="416004" cy="518048"/>
        </p:xfrm>
        <a:graphic>
          <a:graphicData uri="http://schemas.openxmlformats.org/drawingml/2006/table">
            <a:tbl>
              <a:tblPr/>
              <a:tblGrid>
                <a:gridCol w="208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01" marR="91301" marT="45664" marB="45664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01" marR="91301" marT="45664" marB="45664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0495127-6F20-4E0C-B18D-866CD009D7B8}" type="slidenum">
              <a:rPr lang="ar-JO"/>
              <a:t>16</a:t>
            </a:fld>
            <a:endParaRPr lang="ar-JO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rtl="0" fontAlgn="auto">
              <a:spcAft>
                <a:spcPts val="0"/>
              </a:spcAft>
              <a:defRPr/>
            </a:pPr>
            <a:r>
              <a:rPr lang="en-US" sz="4000" b="1" dirty="0">
                <a:latin typeface="Century Gothic" pitchFamily="34" charset="0"/>
              </a:rPr>
              <a:t>2- Fractured pedicles of </a:t>
            </a:r>
            <a:r>
              <a:rPr lang="en-US" sz="4000" b="1" dirty="0">
                <a:solidFill>
                  <a:srgbClr val="FF0000"/>
                </a:solidFill>
                <a:latin typeface="Century Gothic" pitchFamily="34" charset="0"/>
              </a:rPr>
              <a:t>C2</a:t>
            </a:r>
            <a:br>
              <a:rPr lang="en-US" sz="4000" b="1" dirty="0">
                <a:latin typeface="Century Gothic" pitchFamily="34" charset="0"/>
              </a:rPr>
            </a:br>
            <a:r>
              <a:rPr lang="en-US" sz="4000" dirty="0">
                <a:solidFill>
                  <a:srgbClr val="FF0000"/>
                </a:solidFill>
                <a:latin typeface="Century Gothic" pitchFamily="34" charset="0"/>
              </a:rPr>
              <a:t>Hangman’s Fracture</a:t>
            </a:r>
            <a:r>
              <a:rPr lang="en-US" sz="4000" dirty="0">
                <a:latin typeface="Century Gothic" pitchFamily="34" charset="0"/>
              </a:rPr>
              <a:t> </a:t>
            </a:r>
          </a:p>
        </p:txBody>
      </p:sp>
      <p:pic>
        <p:nvPicPr>
          <p:cNvPr id="32771" name="Picture 5" descr="Gray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05000"/>
            <a:ext cx="4343400" cy="38115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56ABDC0-0AF8-4C26-8B9E-5FA7023249A7}" type="slidenum">
              <a:rPr lang="ar-JO"/>
              <a:t>17</a:t>
            </a:fld>
            <a:endParaRPr lang="ar-JO"/>
          </a:p>
        </p:txBody>
      </p:sp>
      <p:pic>
        <p:nvPicPr>
          <p:cNvPr id="32773" name="Ink 2"/>
          <p:cNvPicPr>
            <a:picLocks noRot="1" noChangeAspect="1" noEditPoints="1"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37750" y="103409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Ink 3"/>
          <p:cNvPicPr>
            <a:picLocks noRot="1" noChangeAspect="1" noEditPoints="1" noChangeArrowheads="1" noChangeShapeType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1288" y="1901825"/>
            <a:ext cx="84137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91000"/>
            <a:ext cx="8229600" cy="2667000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sz="2800">
                <a:solidFill>
                  <a:srgbClr val="3399FF"/>
                </a:solidFill>
                <a:latin typeface="Century Gothic" pitchFamily="34" charset="0"/>
                <a:cs typeface="Arial" panose="020B0604020202020204" pitchFamily="34" charset="0"/>
              </a:rPr>
              <a:t>Hangman's fracture</a:t>
            </a:r>
            <a:r>
              <a:rPr lang="en-US" sz="2800">
                <a:latin typeface="Century Gothic" pitchFamily="34" charset="0"/>
                <a:cs typeface="Arial" panose="020B0604020202020204" pitchFamily="34" charset="0"/>
              </a:rPr>
              <a:t>. 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800">
                <a:latin typeface="Century Gothic" pitchFamily="34" charset="0"/>
                <a:cs typeface="Arial" panose="020B0604020202020204" pitchFamily="34" charset="0"/>
              </a:rPr>
              <a:t>   Lateral radiograph :</a:t>
            </a:r>
          </a:p>
          <a:p>
            <a:pPr lvl="1" algn="l" rtl="0">
              <a:lnSpc>
                <a:spcPct val="80000"/>
              </a:lnSpc>
            </a:pPr>
            <a:endParaRPr lang="en-US" sz="2000">
              <a:latin typeface="Century Gothic" pitchFamily="34" charset="0"/>
              <a:cs typeface="Arial" panose="020B0604020202020204" pitchFamily="34" charset="0"/>
            </a:endParaRPr>
          </a:p>
          <a:p>
            <a:pPr lvl="1" algn="l" rtl="0">
              <a:lnSpc>
                <a:spcPct val="80000"/>
              </a:lnSpc>
            </a:pPr>
            <a:r>
              <a:rPr lang="en-US" sz="2000" b="1">
                <a:latin typeface="Century Gothic" pitchFamily="34" charset="0"/>
                <a:cs typeface="Arial" panose="020B0604020202020204" pitchFamily="34" charset="0"/>
              </a:rPr>
              <a:t>prevertebral swelling </a:t>
            </a:r>
            <a:r>
              <a:rPr lang="en-US" sz="2000" b="1" i="1">
                <a:latin typeface="Century Gothic" pitchFamily="34" charset="0"/>
                <a:cs typeface="Arial" panose="020B0604020202020204" pitchFamily="34" charset="0"/>
              </a:rPr>
              <a:t>(two short arrows)</a:t>
            </a:r>
            <a:r>
              <a:rPr lang="en-US" sz="2000" b="1">
                <a:latin typeface="Century Gothic" pitchFamily="34" charset="0"/>
                <a:cs typeface="Arial" panose="020B0604020202020204" pitchFamily="34" charset="0"/>
              </a:rPr>
              <a:t> </a:t>
            </a:r>
          </a:p>
          <a:p>
            <a:pPr lvl="1" algn="l" rtl="0">
              <a:lnSpc>
                <a:spcPct val="80000"/>
              </a:lnSpc>
            </a:pPr>
            <a:r>
              <a:rPr lang="en-US" sz="2000" b="1">
                <a:latin typeface="Century Gothic" pitchFamily="34" charset="0"/>
                <a:cs typeface="Arial" panose="020B0604020202020204" pitchFamily="34" charset="0"/>
              </a:rPr>
              <a:t>fracture of C2 pedicles </a:t>
            </a:r>
            <a:r>
              <a:rPr lang="en-US" sz="2000" b="1" i="1">
                <a:latin typeface="Century Gothic" pitchFamily="34" charset="0"/>
                <a:cs typeface="Arial" panose="020B0604020202020204" pitchFamily="34" charset="0"/>
              </a:rPr>
              <a:t>(medium arrow)</a:t>
            </a:r>
            <a:r>
              <a:rPr lang="en-US" sz="2000" b="1">
                <a:latin typeface="Century Gothic" pitchFamily="34" charset="0"/>
                <a:cs typeface="Arial" panose="020B0604020202020204" pitchFamily="34" charset="0"/>
              </a:rPr>
              <a:t>. </a:t>
            </a:r>
          </a:p>
          <a:p>
            <a:pPr lvl="1" algn="l" rtl="0">
              <a:lnSpc>
                <a:spcPct val="80000"/>
              </a:lnSpc>
            </a:pPr>
            <a:r>
              <a:rPr lang="en-US" sz="2000" b="1">
                <a:latin typeface="Century Gothic" pitchFamily="34" charset="0"/>
                <a:cs typeface="Arial" panose="020B0604020202020204" pitchFamily="34" charset="0"/>
              </a:rPr>
              <a:t>Displacement is obvious by following the posterior spinal line </a:t>
            </a:r>
            <a:r>
              <a:rPr lang="en-US" sz="2000" b="1" i="1">
                <a:latin typeface="Century Gothic" pitchFamily="34" charset="0"/>
                <a:cs typeface="Arial" panose="020B0604020202020204" pitchFamily="34" charset="0"/>
              </a:rPr>
              <a:t>(long arrow)</a:t>
            </a:r>
            <a:r>
              <a:rPr lang="en-US" sz="2000" b="1">
                <a:latin typeface="Century Gothic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6868" name="Picture 5" descr="Figure 8a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447800" y="381000"/>
            <a:ext cx="2660650" cy="3581400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</p:spPr>
      </p:pic>
      <p:pic>
        <p:nvPicPr>
          <p:cNvPr id="36869" name="Picture 4" descr="Figure 8b"/>
          <p:cNvPicPr>
            <a:picLocks noChangeAspect="1" noChangeArrowheads="1"/>
          </p:cNvPicPr>
          <p:nvPr/>
        </p:nvPicPr>
        <p:blipFill>
          <a:blip r:embed="rId4" r:link="rId3" cstate="print"/>
          <a:srcRect/>
          <a:stretch>
            <a:fillRect/>
          </a:stretch>
        </p:blipFill>
        <p:spPr bwMode="auto">
          <a:xfrm>
            <a:off x="5105400" y="457200"/>
            <a:ext cx="2740025" cy="3581400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b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b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61459" name="Group 19"/>
          <p:cNvGraphicFramePr>
            <a:graphicFrameLocks noGrp="1"/>
          </p:cNvGraphicFramePr>
          <p:nvPr/>
        </p:nvGraphicFramePr>
        <p:xfrm>
          <a:off x="333296" y="0"/>
          <a:ext cx="416004" cy="518048"/>
        </p:xfrm>
        <a:graphic>
          <a:graphicData uri="http://schemas.openxmlformats.org/drawingml/2006/table">
            <a:tbl>
              <a:tblPr/>
              <a:tblGrid>
                <a:gridCol w="208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01" marR="91301" marT="45664" marB="45664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01" marR="91301" marT="45664" marB="45664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AC0154A-B25D-4BC4-94EB-FB8B9C0BD952}" type="slidenum">
              <a:rPr lang="ar-JO"/>
              <a:t>18</a:t>
            </a:fld>
            <a:endParaRPr lang="ar-JO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66FF"/>
                </a:solidFill>
                <a:latin typeface="Century Gothic" pitchFamily="34" charset="0"/>
                <a:cs typeface="Times New Roman" panose="02020603050405020304" pitchFamily="18" charset="0"/>
              </a:rPr>
              <a:t>3- Odontoid Fractures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5334000" cy="4800600"/>
          </a:xfrm>
          <a:ln>
            <a:solidFill>
              <a:srgbClr val="3366FF"/>
            </a:solidFill>
          </a:ln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>
                <a:latin typeface="Century Gothic" pitchFamily="34" charset="0"/>
                <a:cs typeface="Arial" panose="020B0604020202020204" pitchFamily="34" charset="0"/>
              </a:rPr>
              <a:t>3 types</a:t>
            </a:r>
          </a:p>
          <a:p>
            <a:pPr algn="l" rtl="0">
              <a:lnSpc>
                <a:spcPct val="90000"/>
              </a:lnSpc>
              <a:buFontTx/>
              <a:buNone/>
            </a:pPr>
            <a:endParaRPr lang="en-US">
              <a:latin typeface="Century Gothic" pitchFamily="34" charset="0"/>
              <a:cs typeface="Arial" panose="020B0604020202020204" pitchFamily="34" charset="0"/>
            </a:endParaRPr>
          </a:p>
          <a:p>
            <a:pPr lvl="1"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>
                <a:latin typeface="Century Gothic" pitchFamily="34" charset="0"/>
                <a:cs typeface="Arial" panose="020B0604020202020204" pitchFamily="34" charset="0"/>
              </a:rPr>
              <a:t>Type I: through </a:t>
            </a:r>
            <a:r>
              <a:rPr lang="en-US">
                <a:solidFill>
                  <a:srgbClr val="3366FF"/>
                </a:solidFill>
                <a:latin typeface="Century Gothic" pitchFamily="34" charset="0"/>
                <a:cs typeface="Arial" panose="020B0604020202020204" pitchFamily="34" charset="0"/>
              </a:rPr>
              <a:t>tip</a:t>
            </a:r>
            <a:r>
              <a:rPr lang="en-US">
                <a:latin typeface="Century Gothic" pitchFamily="34" charset="0"/>
                <a:cs typeface="Arial" panose="020B0604020202020204" pitchFamily="34" charset="0"/>
              </a:rPr>
              <a:t> of dens</a:t>
            </a:r>
          </a:p>
          <a:p>
            <a:pPr lvl="1" algn="l" rtl="0">
              <a:lnSpc>
                <a:spcPct val="90000"/>
              </a:lnSpc>
              <a:buFontTx/>
              <a:buNone/>
            </a:pPr>
            <a:endParaRPr lang="en-US">
              <a:latin typeface="Century Gothic" pitchFamily="34" charset="0"/>
              <a:cs typeface="Arial" panose="020B0604020202020204" pitchFamily="34" charset="0"/>
            </a:endParaRPr>
          </a:p>
          <a:p>
            <a:pPr lvl="1"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>
                <a:latin typeface="Century Gothic" pitchFamily="34" charset="0"/>
                <a:cs typeface="Arial" panose="020B0604020202020204" pitchFamily="34" charset="0"/>
              </a:rPr>
              <a:t>Type II: through </a:t>
            </a:r>
            <a:r>
              <a:rPr lang="en-US">
                <a:solidFill>
                  <a:srgbClr val="3366FF"/>
                </a:solidFill>
                <a:latin typeface="Century Gothic" pitchFamily="34" charset="0"/>
                <a:cs typeface="Arial" panose="020B0604020202020204" pitchFamily="34" charset="0"/>
              </a:rPr>
              <a:t>base</a:t>
            </a:r>
            <a:r>
              <a:rPr lang="en-US">
                <a:latin typeface="Century Gothic" pitchFamily="34" charset="0"/>
                <a:cs typeface="Arial" panose="020B0604020202020204" pitchFamily="34" charset="0"/>
              </a:rPr>
              <a:t> of dens </a:t>
            </a:r>
          </a:p>
          <a:p>
            <a:pPr lvl="1" algn="l" rtl="0">
              <a:lnSpc>
                <a:spcPct val="90000"/>
              </a:lnSpc>
              <a:buFontTx/>
              <a:buNone/>
            </a:pPr>
            <a:endParaRPr lang="en-US">
              <a:latin typeface="Century Gothic" pitchFamily="34" charset="0"/>
              <a:cs typeface="Arial" panose="020B0604020202020204" pitchFamily="34" charset="0"/>
            </a:endParaRPr>
          </a:p>
          <a:p>
            <a:pPr lvl="1"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>
                <a:latin typeface="Century Gothic" pitchFamily="34" charset="0"/>
                <a:cs typeface="Arial" panose="020B0604020202020204" pitchFamily="34" charset="0"/>
              </a:rPr>
              <a:t>Type III: trough </a:t>
            </a:r>
            <a:r>
              <a:rPr lang="en-US">
                <a:solidFill>
                  <a:srgbClr val="3366FF"/>
                </a:solidFill>
                <a:latin typeface="Century Gothic" pitchFamily="34" charset="0"/>
                <a:cs typeface="Arial" panose="020B0604020202020204" pitchFamily="34" charset="0"/>
              </a:rPr>
              <a:t>body</a:t>
            </a:r>
            <a:r>
              <a:rPr lang="en-US">
                <a:latin typeface="Century Gothic" pitchFamily="34" charset="0"/>
                <a:cs typeface="Arial" panose="020B0604020202020204" pitchFamily="34" charset="0"/>
              </a:rPr>
              <a:t> of C2</a:t>
            </a:r>
          </a:p>
          <a:p>
            <a:pPr lvl="1">
              <a:lnSpc>
                <a:spcPct val="90000"/>
              </a:lnSpc>
              <a:buFontTx/>
              <a:buBlip>
                <a:blip r:embed="rId2"/>
              </a:buBlip>
            </a:pPr>
            <a:endParaRPr lang="en-US">
              <a:latin typeface="Century Gothic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Century Gothic" pitchFamily="34" charset="0"/>
              <a:cs typeface="Arial" panose="020B0604020202020204" pitchFamily="34" charset="0"/>
            </a:endParaRPr>
          </a:p>
        </p:txBody>
      </p:sp>
      <p:pic>
        <p:nvPicPr>
          <p:cNvPr id="39940" name="Picture 6" descr="b2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524000"/>
            <a:ext cx="31734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BF8BBAB-6831-4F51-A7C9-8A75739405EB}" type="slidenum">
              <a:rPr lang="ar-JO"/>
              <a:t>19</a:t>
            </a:fld>
            <a:endParaRPr lang="ar-JO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cs typeface="Times New Roman" panose="02020603050405020304" pitchFamily="18" charset="0"/>
            </a:endParaRPr>
          </a:p>
        </p:txBody>
      </p:sp>
      <p:pic>
        <p:nvPicPr>
          <p:cNvPr id="6147" name="Picture 6" descr="spin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1628775"/>
            <a:ext cx="5381625" cy="45672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8739F05-16A5-4E36-8391-3D55C183D549}" type="slidenum">
              <a:rPr lang="ar-JO"/>
              <a:t>2</a:t>
            </a:fld>
            <a:endParaRPr lang="ar-JO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229600" cy="1295400"/>
          </a:xfrm>
        </p:spPr>
        <p:txBody>
          <a:bodyPr/>
          <a:lstStyle/>
          <a:p>
            <a:pPr algn="l" rtl="0"/>
            <a:r>
              <a:rPr lang="en-US" b="1">
                <a:latin typeface="Century Gothic" pitchFamily="34" charset="0"/>
                <a:cs typeface="Arial" panose="020B0604020202020204" pitchFamily="34" charset="0"/>
              </a:rPr>
              <a:t>Mechanism :</a:t>
            </a:r>
          </a:p>
          <a:p>
            <a:pPr lvl="1" algn="l" rtl="0">
              <a:buFontTx/>
              <a:buNone/>
            </a:pPr>
            <a:r>
              <a:rPr lang="en-US">
                <a:latin typeface="Century Gothic" pitchFamily="34" charset="0"/>
                <a:cs typeface="Arial" panose="020B0604020202020204" pitchFamily="34" charset="0"/>
              </a:rPr>
              <a:t> </a:t>
            </a:r>
          </a:p>
          <a:p>
            <a:pPr lvl="1" algn="l" rtl="0"/>
            <a:endParaRPr lang="en-US"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838200" y="1676400"/>
            <a:ext cx="4191000" cy="21236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Century Gothic" pitchFamily="34" charset="0"/>
              </a:rPr>
              <a:t>Young 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tx2"/>
                </a:solidFill>
                <a:latin typeface="Century Gothic" pitchFamily="34" charset="0"/>
              </a:rPr>
              <a:t>Flexion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tx2"/>
                </a:solidFill>
                <a:latin typeface="Century Gothic" pitchFamily="34" charset="0"/>
              </a:rPr>
              <a:t>High velocity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tx2"/>
                </a:solidFill>
                <a:latin typeface="Century Gothic" pitchFamily="34" charset="0"/>
              </a:rPr>
              <a:t>Severe falls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4953000" y="1600200"/>
            <a:ext cx="4191000" cy="1552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Century Gothic" pitchFamily="34" charset="0"/>
              </a:rPr>
              <a:t>Elderly 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Osteoporotic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Hyperextension</a:t>
            </a: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685800" y="4648200"/>
            <a:ext cx="36576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Century Gothic" pitchFamily="34" charset="0"/>
              </a:rPr>
              <a:t>Neuro</a:t>
            </a:r>
            <a:r>
              <a:rPr lang="en-US" sz="3200" b="1" dirty="0">
                <a:solidFill>
                  <a:srgbClr val="FF0000"/>
                </a:solidFill>
                <a:latin typeface="Century Gothic" pitchFamily="34" charset="0"/>
              </a:rPr>
              <a:t> injury: </a:t>
            </a:r>
            <a:r>
              <a:rPr lang="en-US" sz="3200" b="1" dirty="0">
                <a:solidFill>
                  <a:srgbClr val="FF0000"/>
                </a:solidFill>
              </a:rPr>
              <a:t>25%</a:t>
            </a:r>
            <a:r>
              <a:rPr lang="en-US" sz="32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F549592-6BF8-4A93-ACC1-92D626A969F7}" type="slidenum">
              <a:rPr lang="ar-JO"/>
              <a:t>20</a:t>
            </a:fld>
            <a:endParaRPr lang="ar-JO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3366FF"/>
                </a:solidFill>
                <a:latin typeface="Century Gothic" pitchFamily="34" charset="0"/>
              </a:rPr>
              <a:t>4- Wedge-Compression Fracture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>
                <a:latin typeface="Century Gothic" pitchFamily="34" charset="0"/>
                <a:cs typeface="Arial" panose="020B0604020202020204" pitchFamily="34" charset="0"/>
              </a:rPr>
              <a:t>Mid/lower cervical segments…</a:t>
            </a:r>
          </a:p>
          <a:p>
            <a:pPr algn="l" rtl="0">
              <a:buFontTx/>
              <a:buBlip>
                <a:blip r:embed="rId2"/>
              </a:buBlip>
            </a:pPr>
            <a:endParaRPr lang="en-US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r>
              <a:rPr lang="en-US">
                <a:latin typeface="Century Gothic" pitchFamily="34" charset="0"/>
                <a:cs typeface="Arial" panose="020B0604020202020204" pitchFamily="34" charset="0"/>
              </a:rPr>
              <a:t>Pure flexion</a:t>
            </a:r>
          </a:p>
          <a:p>
            <a:pPr algn="l" rtl="0">
              <a:buFontTx/>
              <a:buBlip>
                <a:blip r:embed="rId2"/>
              </a:buBlip>
            </a:pPr>
            <a:endParaRPr lang="en-US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r>
              <a:rPr lang="en-US">
                <a:latin typeface="Century Gothic" pitchFamily="34" charset="0"/>
                <a:cs typeface="Arial" panose="020B0604020202020204" pitchFamily="34" charset="0"/>
              </a:rPr>
              <a:t>Stable</a:t>
            </a:r>
          </a:p>
          <a:p>
            <a:pPr algn="l" rtl="0"/>
            <a:endParaRPr lang="en-US">
              <a:latin typeface="Century Gothic" pitchFamily="34" charset="0"/>
              <a:cs typeface="Arial" panose="020B0604020202020204" pitchFamily="34" charset="0"/>
            </a:endParaRPr>
          </a:p>
        </p:txBody>
      </p:sp>
      <p:pic>
        <p:nvPicPr>
          <p:cNvPr id="47108" name="Picture 4" descr="PE-spinefra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380184"/>
            <a:ext cx="30638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EC1239B-A866-4BAB-98E2-E6A81129A9AB}" type="slidenum">
              <a:rPr lang="ar-JO"/>
              <a:t>21</a:t>
            </a:fld>
            <a:endParaRPr lang="ar-J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36712"/>
            <a:ext cx="3419475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66FF"/>
                </a:solidFill>
                <a:latin typeface="Century Gothic" pitchFamily="34" charset="0"/>
                <a:cs typeface="Times New Roman" panose="02020603050405020304" pitchFamily="18" charset="0"/>
              </a:rPr>
              <a:t>Management …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124200"/>
          </a:xfrm>
          <a:ln w="57150" cmpd="thinThick">
            <a:solidFill>
              <a:srgbClr val="FF6699"/>
            </a:solidFill>
          </a:ln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b="1" dirty="0">
                <a:solidFill>
                  <a:srgbClr val="3366FF"/>
                </a:solidFill>
                <a:latin typeface="Century Gothic" pitchFamily="34" charset="0"/>
                <a:cs typeface="Arial" panose="020B0604020202020204" pitchFamily="34" charset="0"/>
              </a:rPr>
              <a:t>Stable  + &lt; 30</a:t>
            </a:r>
            <a:r>
              <a:rPr lang="ar-JO" b="1" dirty="0">
                <a:solidFill>
                  <a:srgbClr val="3366FF"/>
                </a:solidFill>
                <a:latin typeface="Century Gothic" pitchFamily="34" charset="0"/>
              </a:rPr>
              <a:t>   </a:t>
            </a:r>
            <a:r>
              <a:rPr lang="en-US" b="1" dirty="0">
                <a:solidFill>
                  <a:srgbClr val="3366FF"/>
                </a:solidFill>
                <a:latin typeface="Century Gothic" pitchFamily="34" charset="0"/>
                <a:cs typeface="Arial" panose="020B0604020202020204" pitchFamily="34" charset="0"/>
              </a:rPr>
              <a:t>degrees kyphosis + no </a:t>
            </a:r>
            <a:r>
              <a:rPr lang="en-US" b="1" dirty="0" err="1">
                <a:solidFill>
                  <a:srgbClr val="3366FF"/>
                </a:solidFill>
                <a:latin typeface="Century Gothic" pitchFamily="34" charset="0"/>
                <a:cs typeface="Arial" panose="020B0604020202020204" pitchFamily="34" charset="0"/>
              </a:rPr>
              <a:t>neuro</a:t>
            </a:r>
            <a:r>
              <a:rPr lang="en-US" b="1" dirty="0">
                <a:solidFill>
                  <a:srgbClr val="3366FF"/>
                </a:solidFill>
                <a:latin typeface="Century Gothic" pitchFamily="34" charset="0"/>
                <a:cs typeface="Arial" panose="020B0604020202020204" pitchFamily="34" charset="0"/>
              </a:rPr>
              <a:t> injury</a:t>
            </a:r>
            <a:r>
              <a:rPr lang="en-US" dirty="0">
                <a:solidFill>
                  <a:srgbClr val="3366FF"/>
                </a:solidFill>
                <a:latin typeface="Century Gothic" pitchFamily="34" charset="0"/>
                <a:cs typeface="Arial" panose="020B0604020202020204" pitchFamily="34" charset="0"/>
              </a:rPr>
              <a:t> … symptomatic </a:t>
            </a:r>
          </a:p>
          <a:p>
            <a:pPr algn="l" rtl="0">
              <a:buFontTx/>
              <a:buBlip>
                <a:blip r:embed="rId2"/>
              </a:buBlip>
            </a:pPr>
            <a:endParaRPr lang="en-US" dirty="0">
              <a:solidFill>
                <a:srgbClr val="3366FF"/>
              </a:solidFill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endParaRPr lang="en-US" dirty="0">
              <a:solidFill>
                <a:srgbClr val="3366FF"/>
              </a:solidFill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r>
              <a:rPr lang="en-US" b="1" dirty="0">
                <a:solidFill>
                  <a:srgbClr val="3366FF"/>
                </a:solidFill>
                <a:latin typeface="Century Gothic" pitchFamily="34" charset="0"/>
                <a:cs typeface="Arial" panose="020B0604020202020204" pitchFamily="34" charset="0"/>
              </a:rPr>
              <a:t>&gt;30 degrees</a:t>
            </a:r>
            <a:r>
              <a:rPr lang="en-US" dirty="0">
                <a:solidFill>
                  <a:srgbClr val="3366FF"/>
                </a:solidFill>
                <a:latin typeface="Century Gothic" pitchFamily="34" charset="0"/>
                <a:cs typeface="Arial" panose="020B0604020202020204" pitchFamily="34" charset="0"/>
              </a:rPr>
              <a:t>: bracing .. posterior fusion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D4A3019-8543-4EF9-9BFC-631C328CEAED}" type="slidenum">
              <a:rPr lang="ar-JO"/>
              <a:t>22</a:t>
            </a:fld>
            <a:endParaRPr lang="ar-JO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5181600" cy="1143000"/>
          </a:xfrm>
          <a:solidFill>
            <a:srgbClr val="663300"/>
          </a:solidFill>
          <a:ln>
            <a:solidFill>
              <a:srgbClr val="3399FF"/>
            </a:solidFill>
          </a:ln>
        </p:spPr>
        <p:txBody>
          <a:bodyPr/>
          <a:lstStyle/>
          <a:p>
            <a:r>
              <a:rPr lang="en-US" b="1">
                <a:solidFill>
                  <a:srgbClr val="3366FF"/>
                </a:solidFill>
                <a:latin typeface="Century Gothic" pitchFamily="34" charset="0"/>
                <a:cs typeface="Times New Roman" panose="02020603050405020304" pitchFamily="18" charset="0"/>
              </a:rPr>
              <a:t>5- Burst Fracture</a:t>
            </a:r>
          </a:p>
        </p:txBody>
      </p:sp>
      <p:pic>
        <p:nvPicPr>
          <p:cNvPr id="48131" name="Picture 4" descr="spea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112" y="1700808"/>
            <a:ext cx="3040063" cy="2404467"/>
          </a:xfrm>
        </p:spPr>
      </p:pic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228600" y="1905000"/>
            <a:ext cx="4800600" cy="44005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800" dirty="0">
                <a:solidFill>
                  <a:srgbClr val="3366FF"/>
                </a:solidFill>
                <a:latin typeface="Century Gothic" pitchFamily="34" charset="0"/>
              </a:rPr>
              <a:t> Axial compression</a:t>
            </a:r>
          </a:p>
          <a:p>
            <a:pPr>
              <a:spcBef>
                <a:spcPct val="50000"/>
              </a:spcBef>
            </a:pPr>
            <a:endParaRPr lang="en-US" sz="2800" dirty="0">
              <a:solidFill>
                <a:srgbClr val="3366FF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800" dirty="0">
                <a:solidFill>
                  <a:srgbClr val="3366FF"/>
                </a:solidFill>
                <a:latin typeface="Century Gothic" pitchFamily="34" charset="0"/>
              </a:rPr>
              <a:t> Comminuted fracture of vertebral body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endParaRPr lang="en-US" sz="2800" dirty="0">
              <a:solidFill>
                <a:srgbClr val="3366FF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800" dirty="0">
                <a:solidFill>
                  <a:srgbClr val="3366FF"/>
                </a:solidFill>
                <a:latin typeface="Century Gothic" pitchFamily="34" charset="0"/>
              </a:rPr>
              <a:t>CT.. MRI : </a:t>
            </a:r>
            <a:r>
              <a:rPr lang="en-US" sz="2800" dirty="0" err="1">
                <a:solidFill>
                  <a:srgbClr val="3366FF"/>
                </a:solidFill>
                <a:latin typeface="Century Gothic" pitchFamily="34" charset="0"/>
              </a:rPr>
              <a:t>retropulsed</a:t>
            </a:r>
            <a:r>
              <a:rPr lang="en-US" sz="2800" dirty="0">
                <a:solidFill>
                  <a:srgbClr val="3366FF"/>
                </a:solidFill>
                <a:latin typeface="Century Gothic" pitchFamily="34" charset="0"/>
              </a:rPr>
              <a:t> fragment ( into spinal canal 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1487DC6-AB03-4AC3-8A3C-B47B6B33466A}" type="slidenum">
              <a:rPr lang="ar-JO"/>
              <a:t>23</a:t>
            </a:fld>
            <a:endParaRPr lang="ar-JO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05275"/>
            <a:ext cx="2932103" cy="276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803775"/>
            <a:ext cx="4114800" cy="1189038"/>
          </a:xfrm>
          <a:ln w="38100" cmpd="dbl">
            <a:solidFill>
              <a:srgbClr val="FF6600"/>
            </a:solidFill>
          </a:ln>
        </p:spPr>
        <p:txBody>
          <a:bodyPr rtlCol="1"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2000" dirty="0">
                <a:latin typeface="Century Gothic" pitchFamily="34" charset="0"/>
              </a:rPr>
              <a:t>Reduction of C5 burst fracture after tongs traction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( no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neuro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deficit ) </a:t>
            </a:r>
            <a:r>
              <a:rPr lang="en-US" sz="2000" dirty="0">
                <a:latin typeface="Century Gothic" pitchFamily="34" charset="0"/>
              </a:rPr>
              <a:t>.</a:t>
            </a:r>
          </a:p>
        </p:txBody>
      </p:sp>
      <p:pic>
        <p:nvPicPr>
          <p:cNvPr id="52227" name="Picture 4" descr="Click to see larger picture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990600"/>
            <a:ext cx="3810000" cy="3448050"/>
          </a:xfrm>
          <a:ln>
            <a:solidFill>
              <a:srgbClr val="FF6600"/>
            </a:solidFill>
          </a:ln>
        </p:spPr>
      </p:pic>
      <p:pic>
        <p:nvPicPr>
          <p:cNvPr id="52228" name="Picture 8" descr="Click to see larger pictur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990600"/>
            <a:ext cx="3810000" cy="34544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5181600" y="4724400"/>
            <a:ext cx="3657600" cy="1349375"/>
          </a:xfrm>
          <a:prstGeom prst="rect">
            <a:avLst/>
          </a:prstGeom>
          <a:noFill/>
          <a:ln w="38100" cmpd="dbl" algn="ctr">
            <a:solidFill>
              <a:srgbClr val="FF6600"/>
            </a:solidFill>
            <a:miter lim="800000"/>
          </a:ln>
          <a:effectLst/>
        </p:spPr>
        <p:txBody>
          <a:bodyPr>
            <a:spAutoFit/>
          </a:bodyPr>
          <a:lstStyle>
            <a:lvl1pPr marL="342900" indent="-342900" algn="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Console" panose="020B0609040504020204" pitchFamily="49" charset="0"/>
              </a:rPr>
              <a:t> 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Postoperative image of C5 burst fracture; note anterior and posterior fixation</a:t>
            </a:r>
            <a:r>
              <a:rPr lang="ar-S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.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(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neuro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deficit 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972473B-ADF3-4AE3-93C5-9C03E659A7BA}" type="slidenum">
              <a:rPr lang="ar-JO"/>
              <a:t>24</a:t>
            </a:fld>
            <a:endParaRPr lang="ar-JO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 descr="gardner-wells-tong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31937" y="2419350"/>
            <a:ext cx="6315075" cy="28575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3366FF"/>
                </a:solidFill>
                <a:latin typeface="Century Gothic" pitchFamily="34" charset="0"/>
                <a:cs typeface="Times New Roman" panose="02020603050405020304" pitchFamily="18" charset="0"/>
              </a:rPr>
              <a:t>6- Cervical Subluxation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dirty="0">
                <a:solidFill>
                  <a:srgbClr val="3366FF"/>
                </a:solidFill>
                <a:latin typeface="Century Gothic" pitchFamily="34" charset="0"/>
                <a:cs typeface="Arial" panose="020B0604020202020204" pitchFamily="34" charset="0"/>
              </a:rPr>
              <a:t>Pure flexion injury</a:t>
            </a:r>
          </a:p>
          <a:p>
            <a:pPr algn="l" rtl="0">
              <a:buFontTx/>
              <a:buBlip>
                <a:blip r:embed="rId2"/>
              </a:buBlip>
            </a:pPr>
            <a:endParaRPr lang="en-US" dirty="0">
              <a:solidFill>
                <a:srgbClr val="3366FF"/>
              </a:solidFill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r>
              <a:rPr lang="en-US" dirty="0">
                <a:solidFill>
                  <a:srgbClr val="3366FF"/>
                </a:solidFill>
                <a:latin typeface="Century Gothic" pitchFamily="34" charset="0"/>
                <a:cs typeface="Arial" panose="020B0604020202020204" pitchFamily="34" charset="0"/>
              </a:rPr>
              <a:t>Bones ..intact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dirty="0">
                <a:solidFill>
                  <a:srgbClr val="3366FF"/>
                </a:solidFill>
                <a:latin typeface="Century Gothic" pitchFamily="34" charset="0"/>
                <a:cs typeface="Arial" panose="020B0604020202020204" pitchFamily="34" charset="0"/>
              </a:rPr>
              <a:t>Post </a:t>
            </a:r>
            <a:r>
              <a:rPr lang="en-US" dirty="0" err="1">
                <a:solidFill>
                  <a:srgbClr val="3366FF"/>
                </a:solidFill>
                <a:latin typeface="Century Gothic" pitchFamily="34" charset="0"/>
                <a:cs typeface="Arial" panose="020B0604020202020204" pitchFamily="34" charset="0"/>
              </a:rPr>
              <a:t>lig</a:t>
            </a:r>
            <a:r>
              <a:rPr lang="en-US" dirty="0">
                <a:solidFill>
                  <a:srgbClr val="3366FF"/>
                </a:solidFill>
                <a:latin typeface="Century Gothic" pitchFamily="34" charset="0"/>
                <a:cs typeface="Arial" panose="020B0604020202020204" pitchFamily="34" charset="0"/>
              </a:rPr>
              <a:t> ..torn</a:t>
            </a:r>
            <a:endParaRPr lang="ar-JO" dirty="0">
              <a:solidFill>
                <a:srgbClr val="3366FF"/>
              </a:solidFill>
              <a:latin typeface="Century Gothic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endParaRPr lang="ar-JO" dirty="0">
              <a:solidFill>
                <a:srgbClr val="3366FF"/>
              </a:solidFill>
              <a:latin typeface="Century Gothic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r>
              <a:rPr lang="en-US" dirty="0" err="1">
                <a:solidFill>
                  <a:srgbClr val="3366FF"/>
                </a:solidFill>
                <a:latin typeface="Century Gothic" pitchFamily="34" charset="0"/>
                <a:cs typeface="Arial" panose="020B0604020202020204" pitchFamily="34" charset="0"/>
              </a:rPr>
              <a:t>Splintage</a:t>
            </a:r>
            <a:r>
              <a:rPr lang="en-US" dirty="0">
                <a:solidFill>
                  <a:srgbClr val="3366FF"/>
                </a:solidFill>
                <a:latin typeface="Century Gothic" pitchFamily="34" charset="0"/>
                <a:cs typeface="Arial" panose="020B0604020202020204" pitchFamily="34" charset="0"/>
              </a:rPr>
              <a:t>…</a:t>
            </a:r>
          </a:p>
          <a:p>
            <a:pPr algn="l" rtl="0">
              <a:buFontTx/>
              <a:buNone/>
            </a:pPr>
            <a:r>
              <a:rPr lang="en-US" dirty="0">
                <a:solidFill>
                  <a:srgbClr val="3366FF"/>
                </a:solidFill>
                <a:latin typeface="Century Gothic" pitchFamily="34" charset="0"/>
                <a:cs typeface="Arial" panose="020B0604020202020204" pitchFamily="34" charset="0"/>
              </a:rPr>
              <a:t>     posterior spinal fusion</a:t>
            </a:r>
          </a:p>
        </p:txBody>
      </p:sp>
      <p:pic>
        <p:nvPicPr>
          <p:cNvPr id="53252" name="Picture 4" descr="0096_C4-5_sublux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371600"/>
            <a:ext cx="2990850" cy="373380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4800600" y="5867400"/>
            <a:ext cx="36576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sz="3200">
                <a:solidFill>
                  <a:schemeClr val="tx2"/>
                </a:solidFill>
                <a:latin typeface="Century Gothic" pitchFamily="34" charset="0"/>
              </a:rPr>
              <a:t>C4/5 subluxation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A44EA1C-1D22-4393-B8C5-749603593822}" type="slidenum">
              <a:rPr lang="ar-JO"/>
              <a:t>26</a:t>
            </a:fld>
            <a:endParaRPr lang="ar-JO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FF3300"/>
                </a:solidFill>
                <a:latin typeface="Century Gothic" pitchFamily="34" charset="0"/>
              </a:rPr>
              <a:t>7- Avulsion injury of</a:t>
            </a:r>
            <a:br>
              <a:rPr lang="en-US" sz="4000" dirty="0">
                <a:solidFill>
                  <a:srgbClr val="FF3300"/>
                </a:solidFill>
                <a:latin typeface="Century Gothic" pitchFamily="34" charset="0"/>
              </a:rPr>
            </a:br>
            <a:r>
              <a:rPr lang="en-US" sz="4000" dirty="0">
                <a:solidFill>
                  <a:srgbClr val="FF3300"/>
                </a:solidFill>
                <a:latin typeface="Century Gothic" pitchFamily="34" charset="0"/>
              </a:rPr>
              <a:t> C7 </a:t>
            </a:r>
            <a:r>
              <a:rPr lang="en-US" sz="4000" dirty="0" err="1">
                <a:solidFill>
                  <a:srgbClr val="FF3300"/>
                </a:solidFill>
                <a:latin typeface="Century Gothic" pitchFamily="34" charset="0"/>
              </a:rPr>
              <a:t>spinous</a:t>
            </a:r>
            <a:r>
              <a:rPr lang="en-US" sz="4000" dirty="0">
                <a:solidFill>
                  <a:srgbClr val="FF3300"/>
                </a:solidFill>
                <a:latin typeface="Century Gothic" pitchFamily="34" charset="0"/>
              </a:rPr>
              <a:t> process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6934200" cy="4525963"/>
          </a:xfr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sz="2800" dirty="0">
                <a:latin typeface="Century Gothic" pitchFamily="34" charset="0"/>
                <a:cs typeface="Arial" panose="020B0604020202020204" pitchFamily="34" charset="0"/>
              </a:rPr>
              <a:t>Severe voluntary contraction of muscles at back of neck </a:t>
            </a:r>
          </a:p>
          <a:p>
            <a:pPr algn="l" rtl="0">
              <a:buFontTx/>
              <a:buBlip>
                <a:blip r:embed="rId2"/>
              </a:buBlip>
            </a:pPr>
            <a:endParaRPr lang="en-US" sz="2800" dirty="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r>
              <a:rPr lang="en-US" sz="2800" dirty="0">
                <a:latin typeface="Century Gothic" pitchFamily="34" charset="0"/>
                <a:cs typeface="Arial" panose="020B0604020202020204" pitchFamily="34" charset="0"/>
              </a:rPr>
              <a:t>“</a:t>
            </a:r>
            <a:r>
              <a:rPr lang="en-US" sz="2800" b="1" dirty="0">
                <a:solidFill>
                  <a:srgbClr val="FF3300"/>
                </a:solidFill>
                <a:latin typeface="Century Gothic" pitchFamily="34" charset="0"/>
                <a:cs typeface="Arial" panose="020B0604020202020204" pitchFamily="34" charset="0"/>
              </a:rPr>
              <a:t>Clay-</a:t>
            </a:r>
            <a:r>
              <a:rPr lang="en-US" sz="2800" b="1" dirty="0" err="1">
                <a:solidFill>
                  <a:srgbClr val="FF3300"/>
                </a:solidFill>
                <a:latin typeface="Century Gothic" pitchFamily="34" charset="0"/>
                <a:cs typeface="Arial" panose="020B0604020202020204" pitchFamily="34" charset="0"/>
              </a:rPr>
              <a:t>shoveller’s</a:t>
            </a:r>
            <a:r>
              <a:rPr lang="en-US" sz="2800" dirty="0">
                <a:latin typeface="Century Gothic" pitchFamily="34" charset="0"/>
                <a:cs typeface="Arial" panose="020B0604020202020204" pitchFamily="34" charset="0"/>
              </a:rPr>
              <a:t>” fracture</a:t>
            </a:r>
          </a:p>
          <a:p>
            <a:pPr algn="l" rtl="0">
              <a:buFontTx/>
              <a:buBlip>
                <a:blip r:embed="rId2"/>
              </a:buBlip>
            </a:pPr>
            <a:endParaRPr lang="en-US" sz="2800" dirty="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r>
              <a:rPr lang="en-US" sz="2800" dirty="0" err="1">
                <a:latin typeface="Century Gothic" pitchFamily="34" charset="0"/>
                <a:cs typeface="Arial" panose="020B0604020202020204" pitchFamily="34" charset="0"/>
              </a:rPr>
              <a:t>Painfull</a:t>
            </a:r>
            <a:r>
              <a:rPr lang="en-US" sz="2800" dirty="0">
                <a:latin typeface="Century Gothic" pitchFamily="34" charset="0"/>
                <a:cs typeface="Arial" panose="020B0604020202020204" pitchFamily="34" charset="0"/>
              </a:rPr>
              <a:t>.. Harmless</a:t>
            </a:r>
          </a:p>
          <a:p>
            <a:pPr algn="l" rtl="0">
              <a:buFontTx/>
              <a:buBlip>
                <a:blip r:embed="rId2"/>
              </a:buBlip>
            </a:pPr>
            <a:endParaRPr lang="en-US" sz="2800" dirty="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r>
              <a:rPr lang="en-US" sz="2800" dirty="0">
                <a:latin typeface="Century Gothic" pitchFamily="34" charset="0"/>
                <a:cs typeface="Arial" panose="020B0604020202020204" pitchFamily="34" charset="0"/>
              </a:rPr>
              <a:t>No </a:t>
            </a:r>
            <a:r>
              <a:rPr lang="en-US" sz="2800" dirty="0" err="1">
                <a:latin typeface="Century Gothic" pitchFamily="34" charset="0"/>
                <a:cs typeface="Arial" panose="020B0604020202020204" pitchFamily="34" charset="0"/>
              </a:rPr>
              <a:t>ttt</a:t>
            </a:r>
            <a:r>
              <a:rPr lang="en-US" sz="2800" dirty="0">
                <a:latin typeface="Century Gothic" pitchFamily="34" charset="0"/>
                <a:cs typeface="Arial" panose="020B0604020202020204" pitchFamily="34" charset="0"/>
              </a:rPr>
              <a:t>… exercise</a:t>
            </a:r>
          </a:p>
        </p:txBody>
      </p:sp>
      <p:pic>
        <p:nvPicPr>
          <p:cNvPr id="59396" name="Picture 4" descr="csp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388" y="2514600"/>
            <a:ext cx="3402012" cy="3962400"/>
          </a:xfrm>
          <a:prstGeom prst="rect">
            <a:avLst/>
          </a:prstGeom>
          <a:noFill/>
          <a:ln w="38100" cmpd="dbl">
            <a:solidFill>
              <a:srgbClr val="FF3300"/>
            </a:solidFill>
            <a:prstDash val="dash"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1EDBAD6-209B-4C07-9D28-D507EB36CB3F}" type="slidenum">
              <a:rPr lang="ar-JO"/>
              <a:t>27</a:t>
            </a:fld>
            <a:endParaRPr lang="ar-JO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6934200" cy="944563"/>
          </a:xfrm>
          <a:solidFill>
            <a:srgbClr val="FF3300"/>
          </a:solidFill>
        </p:spPr>
        <p:txBody>
          <a:bodyPr/>
          <a:lstStyle/>
          <a:p>
            <a:r>
              <a:rPr lang="en-US" b="1">
                <a:latin typeface="Century Gothic" pitchFamily="34" charset="0"/>
                <a:cs typeface="Times New Roman" panose="02020603050405020304" pitchFamily="18" charset="0"/>
              </a:rPr>
              <a:t>Thoracic Spine Injuries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3300"/>
            </a:solidFill>
          </a:ln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sz="2800">
                <a:latin typeface="Century Gothic" pitchFamily="34" charset="0"/>
                <a:cs typeface="Arial" panose="020B0604020202020204" pitchFamily="34" charset="0"/>
              </a:rPr>
              <a:t>Most : </a:t>
            </a:r>
            <a:r>
              <a:rPr lang="en-US" sz="2800" b="1">
                <a:latin typeface="Century Gothic" pitchFamily="34" charset="0"/>
                <a:cs typeface="Arial" panose="020B0604020202020204" pitchFamily="34" charset="0"/>
              </a:rPr>
              <a:t>hyperextension</a:t>
            </a:r>
          </a:p>
          <a:p>
            <a:pPr algn="l" rtl="0">
              <a:buFontTx/>
              <a:buBlip>
                <a:blip r:embed="rId2"/>
              </a:buBlip>
            </a:pPr>
            <a:endParaRPr lang="en-US" sz="2800" b="1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r>
              <a:rPr lang="en-US" sz="2800">
                <a:latin typeface="Century Gothic" pitchFamily="34" charset="0"/>
                <a:cs typeface="Arial" panose="020B0604020202020204" pitchFamily="34" charset="0"/>
              </a:rPr>
              <a:t>Elderly, osteoporotic: wedge compression …  				    progressive kyphosis</a:t>
            </a:r>
          </a:p>
          <a:p>
            <a:pPr algn="l" rtl="0">
              <a:buFontTx/>
              <a:buBlip>
                <a:blip r:embed="rId2"/>
              </a:buBlip>
            </a:pPr>
            <a:endParaRPr lang="en-US" sz="280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r>
              <a:rPr lang="en-US" sz="2800">
                <a:latin typeface="Century Gothic" pitchFamily="34" charset="0"/>
                <a:cs typeface="Arial" panose="020B0604020202020204" pitchFamily="34" charset="0"/>
              </a:rPr>
              <a:t>Younger … cord damage (esp T11, T12)</a:t>
            </a:r>
          </a:p>
          <a:p>
            <a:pPr algn="l" rtl="0">
              <a:buFontTx/>
              <a:buBlip>
                <a:blip r:embed="rId2"/>
              </a:buBlip>
            </a:pPr>
            <a:endParaRPr lang="en-US" sz="280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r>
              <a:rPr lang="en-US" sz="2800">
                <a:latin typeface="Century Gothic" pitchFamily="34" charset="0"/>
                <a:cs typeface="Arial" panose="020B0604020202020204" pitchFamily="34" charset="0"/>
              </a:rPr>
              <a:t>CT, MRI: fragments, post displacement, upper thoracic spine…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5BBF4F-2BB1-40E5-98FE-BA97043C9943}" type="slidenum">
              <a:rPr lang="ar-JO"/>
              <a:t>28</a:t>
            </a:fld>
            <a:endParaRPr lang="ar-JO"/>
          </a:p>
        </p:txBody>
      </p:sp>
      <p:pic>
        <p:nvPicPr>
          <p:cNvPr id="60421" name="Ink 5"/>
          <p:cNvPicPr>
            <a:picLocks noRot="1" noChangeAspect="1" noEditPoints="1" noChangeArrowheads="1" noChangeShapeType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3" y="4311650"/>
            <a:ext cx="2857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81200"/>
            <a:ext cx="4191000" cy="1981200"/>
          </a:xfrm>
          <a:solidFill>
            <a:srgbClr val="FF99CC"/>
          </a:solidFill>
        </p:spPr>
        <p:txBody>
          <a:bodyPr rtlCol="1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br>
              <a:rPr lang="en-US" sz="2400" dirty="0">
                <a:solidFill>
                  <a:srgbClr val="3366FF"/>
                </a:solidFill>
                <a:latin typeface="Century Gothic" pitchFamily="34" charset="0"/>
              </a:rPr>
            </a:br>
            <a:r>
              <a:rPr lang="en-US" sz="2400" b="1" dirty="0">
                <a:solidFill>
                  <a:srgbClr val="3366FF"/>
                </a:solidFill>
                <a:latin typeface="Century Gothic" pitchFamily="34" charset="0"/>
              </a:rPr>
              <a:t>Spiral CT scan image :  complete subluxation fracture of the lower thoracic spine. </a:t>
            </a:r>
            <a:br>
              <a:rPr lang="en-US" sz="2400" b="1" dirty="0">
                <a:solidFill>
                  <a:srgbClr val="3366FF"/>
                </a:solidFill>
                <a:latin typeface="Century Gothic" pitchFamily="34" charset="0"/>
              </a:rPr>
            </a:br>
            <a:br>
              <a:rPr lang="en-US" sz="2400" dirty="0">
                <a:latin typeface="Century Gothic" pitchFamily="34" charset="0"/>
              </a:rPr>
            </a:br>
            <a:endParaRPr lang="en-US" sz="2400" dirty="0">
              <a:latin typeface="Century Gothic" pitchFamily="34" charset="0"/>
            </a:endParaRPr>
          </a:p>
        </p:txBody>
      </p:sp>
      <p:pic>
        <p:nvPicPr>
          <p:cNvPr id="61443" name="Picture 4" descr="Click to see larger picture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685800"/>
            <a:ext cx="3819525" cy="5195888"/>
          </a:xfrm>
          <a:ln w="57150" cmpd="thinThick">
            <a:solidFill>
              <a:srgbClr val="FF6699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71178ED-4AA1-4761-9F20-9193B2397E63}" type="slidenum">
              <a:rPr lang="ar-JO"/>
              <a:t>29</a:t>
            </a:fld>
            <a:endParaRPr lang="ar-JO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anose="02020603050405020304" pitchFamily="18" charset="0"/>
              </a:rPr>
              <a:t>Epidemiology </a:t>
            </a:r>
          </a:p>
        </p:txBody>
      </p:sp>
      <p:pic>
        <p:nvPicPr>
          <p:cNvPr id="7171" name="Picture 4" descr="overallstats200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371600"/>
            <a:ext cx="8277225" cy="49942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00F03AD-F1F4-4387-893B-1B3955779762}" type="slidenum">
              <a:rPr lang="ar-JO"/>
              <a:t>3</a:t>
            </a:fld>
            <a:endParaRPr lang="ar-JO"/>
          </a:p>
        </p:txBody>
      </p:sp>
      <p:pic>
        <p:nvPicPr>
          <p:cNvPr id="7173" name="Ink 2"/>
          <p:cNvPicPr>
            <a:picLocks noRot="1" noChangeAspect="1" noEditPoints="1"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37988" y="262953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rame 1"/>
          <p:cNvSpPr/>
          <p:nvPr/>
        </p:nvSpPr>
        <p:spPr>
          <a:xfrm>
            <a:off x="3923665" y="5511165"/>
            <a:ext cx="1584325" cy="36576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rtl="0" fontAlgn="auto">
              <a:spcAft>
                <a:spcPts val="0"/>
              </a:spcAft>
              <a:defRPr/>
            </a:pPr>
            <a:r>
              <a:rPr lang="en-US" sz="4000">
                <a:solidFill>
                  <a:srgbClr val="FF3300"/>
                </a:solidFill>
                <a:latin typeface="Century Gothic" pitchFamily="34" charset="0"/>
              </a:rPr>
              <a:t>Thoracolumbar and </a:t>
            </a:r>
            <a:br>
              <a:rPr lang="en-US" sz="4000">
                <a:solidFill>
                  <a:srgbClr val="FF3300"/>
                </a:solidFill>
                <a:latin typeface="Century Gothic" pitchFamily="34" charset="0"/>
              </a:rPr>
            </a:br>
            <a:r>
              <a:rPr lang="en-US" sz="4000">
                <a:solidFill>
                  <a:srgbClr val="FF3300"/>
                </a:solidFill>
                <a:latin typeface="Century Gothic" pitchFamily="34" charset="0"/>
              </a:rPr>
              <a:t>Lumbar Injuries</a:t>
            </a:r>
          </a:p>
        </p:txBody>
      </p:sp>
      <p:pic>
        <p:nvPicPr>
          <p:cNvPr id="64515" name="Picture 4" descr="three column concep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1600200"/>
            <a:ext cx="3022600" cy="4191000"/>
          </a:xfrm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457200" y="1981200"/>
            <a:ext cx="4572000" cy="30464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Stability  is provided by 3 structural elements :</a:t>
            </a:r>
          </a:p>
          <a:p>
            <a:pPr fontAlgn="auto">
              <a:spcAft>
                <a:spcPts val="0"/>
              </a:spcAft>
              <a:buFontTx/>
              <a:buChar char="•"/>
              <a:defRPr/>
            </a:pPr>
            <a:endParaRPr lang="en-US" sz="2000" dirty="0">
              <a:solidFill>
                <a:schemeClr val="tx2"/>
              </a:solidFill>
              <a:latin typeface="Century Gothic" pitchFamily="34" charset="0"/>
              <a:cs typeface="+mn-cs"/>
            </a:endParaRPr>
          </a:p>
          <a:p>
            <a:pPr fontAlgn="auto"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4400" dirty="0">
                <a:solidFill>
                  <a:srgbClr val="FF3300"/>
                </a:solidFill>
                <a:latin typeface="Century Gothic" pitchFamily="34" charset="0"/>
                <a:cs typeface="+mn-cs"/>
              </a:rPr>
              <a:t> Ant</a:t>
            </a:r>
          </a:p>
          <a:p>
            <a:pPr fontAlgn="auto"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4400" dirty="0">
                <a:solidFill>
                  <a:srgbClr val="FF3300"/>
                </a:solidFill>
                <a:latin typeface="Century Gothic" pitchFamily="34" charset="0"/>
                <a:cs typeface="+mn-cs"/>
              </a:rPr>
              <a:t> Mid</a:t>
            </a:r>
          </a:p>
          <a:p>
            <a:pPr fontAlgn="auto"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4400" dirty="0">
                <a:solidFill>
                  <a:srgbClr val="FF3300"/>
                </a:solidFill>
                <a:latin typeface="Century Gothic" pitchFamily="34" charset="0"/>
                <a:cs typeface="+mn-cs"/>
              </a:rPr>
              <a:t> Post columns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9CD62D9-8C1D-49D8-9D94-7A22C5A07BBE}" type="slidenum">
              <a:rPr lang="ar-JO"/>
              <a:t>30</a:t>
            </a:fld>
            <a:endParaRPr lang="ar-JO"/>
          </a:p>
        </p:txBody>
      </p:sp>
      <p:sp>
        <p:nvSpPr>
          <p:cNvPr id="3" name="مستطيل 2"/>
          <p:cNvSpPr/>
          <p:nvPr/>
        </p:nvSpPr>
        <p:spPr>
          <a:xfrm>
            <a:off x="429334" y="6021288"/>
            <a:ext cx="7067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All fractures involving the mid column + at least one other : UNSTABLE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990099"/>
                </a:solidFill>
                <a:latin typeface="Century Gothic" pitchFamily="34" charset="0"/>
              </a:rPr>
              <a:t>1- Fractures of Transverse processes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8066088" cy="2895600"/>
          </a:xfrm>
          <a:ln w="38100" cmpd="dbl">
            <a:solidFill>
              <a:srgbClr val="3366FF"/>
            </a:solidFill>
          </a:ln>
        </p:spPr>
        <p:txBody>
          <a:bodyPr rtlCol="1">
            <a:normAutofit/>
          </a:bodyPr>
          <a:lstStyle/>
          <a:p>
            <a:pPr algn="l" rtl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7030A0"/>
                </a:solidFill>
              </a:rPr>
              <a:t>This fracture is </a:t>
            </a:r>
            <a:r>
              <a:rPr lang="en-US" dirty="0">
                <a:solidFill>
                  <a:srgbClr val="FF0000"/>
                </a:solidFill>
              </a:rPr>
              <a:t>uncommon</a:t>
            </a:r>
            <a:r>
              <a:rPr lang="en-US" dirty="0">
                <a:solidFill>
                  <a:srgbClr val="7030A0"/>
                </a:solidFill>
              </a:rPr>
              <a:t> and results from rotation or extreme lateral bending, and usually does not affect stability.</a:t>
            </a:r>
            <a:r>
              <a:rPr lang="en-US" dirty="0">
                <a:solidFill>
                  <a:srgbClr val="7030A0"/>
                </a:solidFill>
                <a:latin typeface="Century Gothic" pitchFamily="34" charset="0"/>
              </a:rPr>
              <a:t> </a:t>
            </a:r>
          </a:p>
          <a:p>
            <a:pPr algn="l" rtl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7030A0"/>
                </a:solidFill>
                <a:latin typeface="Century Gothic" pitchFamily="34" charset="0"/>
              </a:rPr>
              <a:t>Symptomatic </a:t>
            </a:r>
            <a:r>
              <a:rPr lang="en-US" dirty="0" err="1">
                <a:solidFill>
                  <a:srgbClr val="7030A0"/>
                </a:solidFill>
                <a:latin typeface="Century Gothic" pitchFamily="34" charset="0"/>
              </a:rPr>
              <a:t>ttt</a:t>
            </a:r>
            <a:endParaRPr lang="en-US" dirty="0">
              <a:solidFill>
                <a:srgbClr val="7030A0"/>
              </a:solidFill>
              <a:latin typeface="Century Gothic" pitchFamily="34" charset="0"/>
            </a:endParaRPr>
          </a:p>
          <a:p>
            <a:pPr marL="0" indent="0" algn="l" rtl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8D7627B-7205-4760-82DF-07DE59B6B479}" type="slidenum">
              <a:rPr lang="ar-JO"/>
              <a:t>31</a:t>
            </a:fld>
            <a:endParaRPr lang="ar-JO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990099"/>
                </a:solidFill>
                <a:latin typeface="Century Gothic" pitchFamily="34" charset="0"/>
              </a:rPr>
              <a:t>2- Wedge-Compression Injury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ln w="57150" cmpd="thickThin">
            <a:solidFill>
              <a:srgbClr val="3366FF"/>
            </a:solidFill>
          </a:ln>
        </p:spPr>
        <p:txBody>
          <a:bodyPr/>
          <a:lstStyle/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>
                <a:solidFill>
                  <a:srgbClr val="FF0000"/>
                </a:solidFill>
                <a:latin typeface="Century Gothic" pitchFamily="34" charset="0"/>
                <a:cs typeface="Arial" panose="020B0604020202020204" pitchFamily="34" charset="0"/>
              </a:rPr>
              <a:t>MOST common </a:t>
            </a:r>
            <a:r>
              <a:rPr lang="en-US">
                <a:solidFill>
                  <a:srgbClr val="990099"/>
                </a:solidFill>
                <a:latin typeface="Century Gothic" pitchFamily="34" charset="0"/>
                <a:cs typeface="Arial" panose="020B0604020202020204" pitchFamily="34" charset="0"/>
              </a:rPr>
              <a:t>vertebral # </a:t>
            </a:r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>
                <a:solidFill>
                  <a:srgbClr val="990099"/>
                </a:solidFill>
                <a:latin typeface="Century Gothic" pitchFamily="34" charset="0"/>
                <a:cs typeface="Arial" panose="020B0604020202020204" pitchFamily="34" charset="0"/>
              </a:rPr>
              <a:t>Flexion</a:t>
            </a:r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>
                <a:solidFill>
                  <a:srgbClr val="990099"/>
                </a:solidFill>
                <a:latin typeface="Century Gothic" pitchFamily="34" charset="0"/>
                <a:cs typeface="Arial" panose="020B0604020202020204" pitchFamily="34" charset="0"/>
              </a:rPr>
              <a:t>Ant. column</a:t>
            </a:r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>
                <a:solidFill>
                  <a:srgbClr val="990099"/>
                </a:solidFill>
                <a:latin typeface="Century Gothic" pitchFamily="34" charset="0"/>
                <a:cs typeface="Arial" panose="020B0604020202020204" pitchFamily="34" charset="0"/>
              </a:rPr>
              <a:t>Post lig: intact</a:t>
            </a:r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endParaRPr lang="en-US">
              <a:solidFill>
                <a:srgbClr val="990099"/>
              </a:solidFill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>
                <a:solidFill>
                  <a:srgbClr val="990099"/>
                </a:solidFill>
                <a:latin typeface="Century Gothic" pitchFamily="34" charset="0"/>
                <a:cs typeface="Arial" panose="020B0604020202020204" pitchFamily="34" charset="0"/>
              </a:rPr>
              <a:t>NO neuro damage</a:t>
            </a:r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endParaRPr lang="en-US">
              <a:solidFill>
                <a:srgbClr val="990099"/>
              </a:solidFill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>
                <a:solidFill>
                  <a:srgbClr val="990099"/>
                </a:solidFill>
                <a:latin typeface="Century Gothic" pitchFamily="34" charset="0"/>
                <a:cs typeface="Arial" panose="020B0604020202020204" pitchFamily="34" charset="0"/>
              </a:rPr>
              <a:t>Osteoporotic .. Min trauma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2616799-F7E3-43E5-954B-ADE8EF163882}" type="slidenum">
              <a:rPr lang="ar-JO"/>
              <a:t>32</a:t>
            </a:fld>
            <a:endParaRPr lang="ar-JO"/>
          </a:p>
        </p:txBody>
      </p:sp>
      <p:pic>
        <p:nvPicPr>
          <p:cNvPr id="68613" name="Ink 2"/>
          <p:cNvPicPr>
            <a:picLocks noRot="1" noChangeAspect="1" noEditPoints="1" noChangeArrowheads="1" noChangeShapeType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2075" y="4516438"/>
            <a:ext cx="1700213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39" y="1531340"/>
            <a:ext cx="307635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221" y="4221088"/>
            <a:ext cx="2664295" cy="279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4525963"/>
          </a:xfrm>
        </p:spPr>
        <p:txBody>
          <a:bodyPr/>
          <a:lstStyle/>
          <a:p>
            <a:pPr algn="l" rtl="0">
              <a:buFontTx/>
              <a:buNone/>
            </a:pPr>
            <a:r>
              <a:rPr lang="en-US">
                <a:solidFill>
                  <a:srgbClr val="FF3300"/>
                </a:solidFill>
                <a:latin typeface="Century Gothic" pitchFamily="34" charset="0"/>
                <a:cs typeface="Arial" panose="020B0604020202020204" pitchFamily="34" charset="0"/>
              </a:rPr>
              <a:t>Management:</a:t>
            </a:r>
          </a:p>
          <a:p>
            <a:pPr algn="l" rtl="0"/>
            <a:r>
              <a:rPr lang="en-US" b="1">
                <a:solidFill>
                  <a:srgbClr val="3366FF"/>
                </a:solidFill>
                <a:latin typeface="Century Gothic" pitchFamily="34" charset="0"/>
                <a:cs typeface="Arial" panose="020B0604020202020204" pitchFamily="34" charset="0"/>
              </a:rPr>
              <a:t>Bed rest … pain subsides.. exercise</a:t>
            </a:r>
          </a:p>
          <a:p>
            <a:pPr algn="l" rtl="0"/>
            <a:endParaRPr lang="en-US" b="1">
              <a:solidFill>
                <a:srgbClr val="3366FF"/>
              </a:solidFill>
              <a:latin typeface="Century Gothic" pitchFamily="34" charset="0"/>
              <a:cs typeface="Arial" panose="020B0604020202020204" pitchFamily="34" charset="0"/>
            </a:endParaRPr>
          </a:p>
          <a:p>
            <a:pPr algn="l" rtl="0"/>
            <a:endParaRPr lang="en-US">
              <a:latin typeface="Century Gothic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2"/>
          <p:cNvGrpSpPr/>
          <p:nvPr/>
        </p:nvGrpSpPr>
        <p:grpSpPr bwMode="auto">
          <a:xfrm>
            <a:off x="747713" y="2492375"/>
            <a:ext cx="6705600" cy="3375025"/>
            <a:chOff x="480" y="1810"/>
            <a:chExt cx="4224" cy="2126"/>
          </a:xfrm>
        </p:grpSpPr>
        <p:sp>
          <p:nvSpPr>
            <p:cNvPr id="71685" name="AutoShape 4"/>
            <p:cNvSpPr/>
            <p:nvPr/>
          </p:nvSpPr>
          <p:spPr bwMode="auto">
            <a:xfrm>
              <a:off x="480" y="2568"/>
              <a:ext cx="912" cy="936"/>
            </a:xfrm>
            <a:prstGeom prst="borderCallout1">
              <a:avLst>
                <a:gd name="adj1" fmla="val 3787"/>
                <a:gd name="adj2" fmla="val 99250"/>
                <a:gd name="adj3" fmla="val -89120"/>
                <a:gd name="adj4" fmla="val 23487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r" rtl="1"/>
              <a:r>
                <a:rPr lang="en-US" sz="2000">
                  <a:solidFill>
                    <a:schemeClr val="tx2"/>
                  </a:solidFill>
                  <a:latin typeface="Century Gothic" pitchFamily="34" charset="0"/>
                </a:rPr>
                <a:t>Min wedging:</a:t>
              </a:r>
            </a:p>
            <a:p>
              <a:pPr algn="r" rtl="1"/>
              <a:endParaRPr lang="en-US" sz="2000">
                <a:solidFill>
                  <a:schemeClr val="tx2"/>
                </a:solidFill>
                <a:latin typeface="Century Gothic" pitchFamily="34" charset="0"/>
              </a:endParaRPr>
            </a:p>
            <a:p>
              <a:pPr algn="r" rtl="1"/>
              <a:r>
                <a:rPr lang="en-US" sz="2000">
                  <a:solidFill>
                    <a:schemeClr val="tx2"/>
                  </a:solidFill>
                  <a:latin typeface="Century Gothic" pitchFamily="34" charset="0"/>
                </a:rPr>
                <a:t>No brace</a:t>
              </a:r>
            </a:p>
          </p:txBody>
        </p:sp>
        <p:sp>
          <p:nvSpPr>
            <p:cNvPr id="71686" name="AutoShape 6"/>
            <p:cNvSpPr/>
            <p:nvPr/>
          </p:nvSpPr>
          <p:spPr bwMode="auto">
            <a:xfrm>
              <a:off x="3792" y="2592"/>
              <a:ext cx="912" cy="1344"/>
            </a:xfrm>
            <a:prstGeom prst="borderCallout1">
              <a:avLst>
                <a:gd name="adj1" fmla="val -2074"/>
                <a:gd name="adj2" fmla="val -8273"/>
                <a:gd name="adj3" fmla="val -88079"/>
                <a:gd name="adj4" fmla="val -131833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r" rtl="1"/>
              <a:r>
                <a:rPr lang="en-US" sz="2000">
                  <a:solidFill>
                    <a:schemeClr val="tx2"/>
                  </a:solidFill>
                  <a:latin typeface="Century Gothic" pitchFamily="34" charset="0"/>
                </a:rPr>
                <a:t>More severe:</a:t>
              </a:r>
            </a:p>
            <a:p>
              <a:pPr algn="r" rtl="1"/>
              <a:endParaRPr lang="en-US" sz="2000">
                <a:solidFill>
                  <a:schemeClr val="tx2"/>
                </a:solidFill>
                <a:latin typeface="Century Gothic" pitchFamily="34" charset="0"/>
              </a:endParaRPr>
            </a:p>
            <a:p>
              <a:pPr algn="r" rtl="1"/>
              <a:r>
                <a:rPr lang="en-US" sz="2000">
                  <a:solidFill>
                    <a:schemeClr val="tx2"/>
                  </a:solidFill>
                  <a:latin typeface="Century Gothic" pitchFamily="34" charset="0"/>
                </a:rPr>
                <a:t>PSF</a:t>
              </a:r>
            </a:p>
            <a:p>
              <a:pPr algn="r" rtl="1"/>
              <a:r>
                <a:rPr lang="en-US" sz="2000">
                  <a:solidFill>
                    <a:schemeClr val="tx2"/>
                  </a:solidFill>
                  <a:latin typeface="Century Gothic" pitchFamily="34" charset="0"/>
                </a:rPr>
                <a:t>Post. Spinal fusion</a:t>
              </a:r>
            </a:p>
          </p:txBody>
        </p:sp>
        <p:sp>
          <p:nvSpPr>
            <p:cNvPr id="71687" name="Rectangle 9"/>
            <p:cNvSpPr>
              <a:spLocks noChangeArrowheads="1"/>
            </p:cNvSpPr>
            <p:nvPr/>
          </p:nvSpPr>
          <p:spPr bwMode="auto">
            <a:xfrm>
              <a:off x="1877" y="2760"/>
              <a:ext cx="1440" cy="110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r>
                <a:rPr lang="en-US" sz="2000">
                  <a:solidFill>
                    <a:schemeClr val="tx2"/>
                  </a:solidFill>
                  <a:latin typeface="Century Gothic" pitchFamily="34" charset="0"/>
                </a:rPr>
                <a:t>Ant body    by </a:t>
              </a:r>
            </a:p>
            <a:p>
              <a:r>
                <a:rPr lang="en-US" sz="2000">
                  <a:solidFill>
                    <a:schemeClr val="tx2"/>
                  </a:solidFill>
                  <a:latin typeface="Century Gothic" pitchFamily="34" charset="0"/>
                </a:rPr>
                <a:t>25-50%:</a:t>
              </a:r>
            </a:p>
            <a:p>
              <a:endParaRPr lang="en-US" sz="2000">
                <a:solidFill>
                  <a:schemeClr val="tx2"/>
                </a:solidFill>
                <a:latin typeface="Century Gothic" pitchFamily="34" charset="0"/>
              </a:endParaRPr>
            </a:p>
            <a:p>
              <a:r>
                <a:rPr lang="en-US" sz="2000">
                  <a:solidFill>
                    <a:schemeClr val="tx2"/>
                  </a:solidFill>
                  <a:latin typeface="Century Gothic" pitchFamily="34" charset="0"/>
                </a:rPr>
                <a:t>Thoracolumbar </a:t>
              </a:r>
            </a:p>
            <a:p>
              <a:r>
                <a:rPr lang="en-US" sz="2000">
                  <a:solidFill>
                    <a:schemeClr val="tx2"/>
                  </a:solidFill>
                  <a:latin typeface="Century Gothic" pitchFamily="34" charset="0"/>
                </a:rPr>
                <a:t>brace</a:t>
              </a:r>
            </a:p>
          </p:txBody>
        </p:sp>
        <p:sp>
          <p:nvSpPr>
            <p:cNvPr id="86026" name="Line 10"/>
            <p:cNvSpPr>
              <a:spLocks noChangeShapeType="1"/>
            </p:cNvSpPr>
            <p:nvPr/>
          </p:nvSpPr>
          <p:spPr bwMode="auto">
            <a:xfrm flipH="1">
              <a:off x="2592" y="1810"/>
              <a:ext cx="0" cy="7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JO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86027" name="Line 11"/>
            <p:cNvSpPr>
              <a:spLocks noChangeShapeType="1"/>
            </p:cNvSpPr>
            <p:nvPr/>
          </p:nvSpPr>
          <p:spPr bwMode="auto">
            <a:xfrm>
              <a:off x="2592" y="25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JO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C0AA2C6-C7F1-4EE8-BF7B-294CAFE7C213}" type="slidenum">
              <a:rPr lang="ar-JO"/>
              <a:t>33</a:t>
            </a:fld>
            <a:endParaRPr lang="ar-JO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689993" cy="152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3300"/>
                </a:solidFill>
                <a:latin typeface="Papyrus" pitchFamily="66" charset="0"/>
                <a:cs typeface="Times New Roman" panose="02020603050405020304" pitchFamily="18" charset="0"/>
              </a:rPr>
              <a:t>3- Burst Fracture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3581400"/>
          </a:xfrm>
          <a:solidFill>
            <a:srgbClr val="CCFFCC"/>
          </a:solidFill>
          <a:ln>
            <a:solidFill>
              <a:srgbClr val="CCFFCC"/>
            </a:solidFill>
          </a:ln>
        </p:spPr>
        <p:txBody>
          <a:bodyPr rtlCol="1">
            <a:normAutofit/>
          </a:bodyPr>
          <a:lstStyle/>
          <a:p>
            <a:pPr algn="l" rtl="0" fontAlgn="auto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dirty="0">
                <a:latin typeface="Century Gothic" pitchFamily="34" charset="0"/>
              </a:rPr>
              <a:t>Severe axial compression in ant. And middle column</a:t>
            </a:r>
          </a:p>
          <a:p>
            <a:pPr algn="l" rtl="0" fontAlgn="auto">
              <a:spcAft>
                <a:spcPts val="0"/>
              </a:spcAft>
              <a:buFontTx/>
              <a:buBlip>
                <a:blip r:embed="rId2"/>
              </a:buBlip>
              <a:defRPr/>
            </a:pPr>
            <a:endParaRPr lang="en-US" dirty="0">
              <a:latin typeface="Century Gothic" pitchFamily="34" charset="0"/>
            </a:endParaRPr>
          </a:p>
          <a:p>
            <a:pPr algn="l" rtl="0" fontAlgn="auto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dirty="0">
                <a:latin typeface="Century Gothic" pitchFamily="34" charset="0"/>
              </a:rPr>
              <a:t>Posterior fragment ( </a:t>
            </a:r>
            <a:r>
              <a:rPr lang="en-US" dirty="0" err="1">
                <a:latin typeface="Century Gothic" pitchFamily="34" charset="0"/>
              </a:rPr>
              <a:t>retropulsed</a:t>
            </a:r>
            <a:r>
              <a:rPr lang="en-US" dirty="0">
                <a:latin typeface="Century Gothic" pitchFamily="34" charset="0"/>
              </a:rPr>
              <a:t>  fragment ) into spinal canal </a:t>
            </a:r>
          </a:p>
          <a:p>
            <a:pPr marL="0" indent="0" algn="l" rtl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Century Gothic" pitchFamily="34" charset="0"/>
            </a:endParaRPr>
          </a:p>
          <a:p>
            <a:pPr algn="l" rtl="0" fontAlgn="auto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dirty="0">
                <a:latin typeface="Century Gothic" pitchFamily="34" charset="0"/>
              </a:rPr>
              <a:t>Unstable… CT</a:t>
            </a:r>
          </a:p>
          <a:p>
            <a:pPr algn="l" rtl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Century Gothic" pitchFamily="34" charset="0"/>
            </a:endParaRPr>
          </a:p>
          <a:p>
            <a:pPr algn="l" rtl="0" fontAlgn="auto">
              <a:spcAft>
                <a:spcPts val="0"/>
              </a:spcAft>
              <a:buFontTx/>
              <a:buNone/>
              <a:defRPr/>
            </a:pPr>
            <a:endParaRPr lang="en-US" dirty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C891646-1FC5-43FF-87B1-77998EDD06A9}" type="slidenum">
              <a:rPr lang="ar-JO"/>
              <a:t>34</a:t>
            </a:fld>
            <a:endParaRPr lang="ar-JO"/>
          </a:p>
        </p:txBody>
      </p:sp>
      <p:pic>
        <p:nvPicPr>
          <p:cNvPr id="74757" name="Ink 2"/>
          <p:cNvPicPr>
            <a:picLocks noRot="1" noChangeAspect="1" noEditPoints="1"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0763" y="197548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4144963" cy="331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3366FF"/>
                </a:solidFill>
                <a:latin typeface="Century Gothic" pitchFamily="34" charset="0"/>
                <a:cs typeface="Times New Roman" panose="02020603050405020304" pitchFamily="18" charset="0"/>
              </a:rPr>
              <a:t>4- Fracture - Dislocation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229600" cy="4616450"/>
          </a:xfrm>
        </p:spPr>
        <p:txBody>
          <a:bodyPr rtlCol="1">
            <a:normAutofit/>
          </a:bodyPr>
          <a:lstStyle/>
          <a:p>
            <a:pPr marL="109855" indent="0" algn="l" rtl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Fracture-dislocation is failure of the </a:t>
            </a:r>
            <a:r>
              <a:rPr lang="en-US" dirty="0">
                <a:solidFill>
                  <a:schemeClr val="accent1"/>
                </a:solidFill>
              </a:rPr>
              <a:t>anterior, middle, and posterior</a:t>
            </a:r>
            <a:r>
              <a:rPr lang="en-US" dirty="0"/>
              <a:t> columns caused by flexion/distraction, shear, or compression forces. </a:t>
            </a:r>
          </a:p>
          <a:p>
            <a:pPr marL="365760" indent="-255905" algn="l" rtl="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solidFill>
                  <a:srgbClr val="FF3300"/>
                </a:solidFill>
                <a:latin typeface="Century Gothic" pitchFamily="34" charset="0"/>
              </a:rPr>
              <a:t>Very unstable!!! DANGEROUS…</a:t>
            </a:r>
          </a:p>
          <a:p>
            <a:pPr marL="365760" indent="-255905" algn="l" rtl="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Neurologic deficit can result from </a:t>
            </a:r>
            <a:r>
              <a:rPr lang="en-US" dirty="0" err="1">
                <a:solidFill>
                  <a:schemeClr val="accent1"/>
                </a:solidFill>
              </a:rPr>
              <a:t>retropulsion</a:t>
            </a:r>
            <a:r>
              <a:rPr lang="en-US" dirty="0">
                <a:solidFill>
                  <a:schemeClr val="accent1"/>
                </a:solidFill>
              </a:rPr>
              <a:t> of middle column bone fragments </a:t>
            </a:r>
            <a:r>
              <a:rPr lang="en-US" dirty="0"/>
              <a:t>into the spinal canal, or from </a:t>
            </a:r>
            <a:r>
              <a:rPr lang="en-US" dirty="0">
                <a:solidFill>
                  <a:schemeClr val="accent1"/>
                </a:solidFill>
              </a:rPr>
              <a:t>subluxation</a:t>
            </a:r>
            <a:r>
              <a:rPr lang="en-US" dirty="0"/>
              <a:t> causing decreased canal diameter.</a:t>
            </a:r>
          </a:p>
          <a:p>
            <a:pPr algn="l" rtl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3300"/>
              </a:solidFill>
              <a:latin typeface="Century Gothic" pitchFamily="34" charset="0"/>
            </a:endParaRPr>
          </a:p>
          <a:p>
            <a:pPr algn="l" rtl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3300"/>
              </a:solidFill>
              <a:latin typeface="Century Gothic" pitchFamily="34" charset="0"/>
            </a:endParaRPr>
          </a:p>
          <a:p>
            <a:pPr algn="l" rtl="0" fontAlgn="auto"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2B927ED-3A50-44BD-AB6D-D6D9E36A0834}" type="slidenum">
              <a:rPr lang="ar-JO"/>
              <a:t>35</a:t>
            </a:fld>
            <a:endParaRPr lang="ar-JO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Content Placeholder 10" descr="fr.dis.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3768" y="1556792"/>
            <a:ext cx="3238178" cy="5064125"/>
          </a:xfrm>
        </p:spPr>
      </p:pic>
      <p:sp>
        <p:nvSpPr>
          <p:cNvPr id="79876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anose="02020603050405020304" pitchFamily="18" charset="0"/>
              </a:rPr>
              <a:t>Fracture dislocation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1D3695D-6275-4A12-A4A0-26D14C0B1B56}" type="slidenum">
              <a:rPr lang="ar-JO"/>
              <a:t>36</a:t>
            </a:fld>
            <a:endParaRPr lang="ar-JO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5- Chance Fracture</a:t>
            </a:r>
            <a:br>
              <a:rPr lang="en-US" dirty="0"/>
            </a:br>
            <a:endParaRPr lang="ar-JO" dirty="0"/>
          </a:p>
        </p:txBody>
      </p:sp>
      <p:sp>
        <p:nvSpPr>
          <p:cNvPr id="81923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38550"/>
          </a:xfrm>
        </p:spPr>
        <p:txBody>
          <a:bodyPr>
            <a:spAutoFit/>
          </a:bodyPr>
          <a:lstStyle/>
          <a:p>
            <a:pPr marL="365125" indent="-255905" algn="l" rtl="0">
              <a:buFont typeface="Wingdings 3" pitchFamily="18" charset="2"/>
              <a:buChar char=""/>
            </a:pPr>
            <a:r>
              <a:rPr lang="en-US">
                <a:cs typeface="Arial" panose="020B0604020202020204" pitchFamily="34" charset="0"/>
              </a:rPr>
              <a:t>flexion-distraction injury causing failure of the </a:t>
            </a:r>
            <a:r>
              <a:rPr lang="en-US">
                <a:solidFill>
                  <a:schemeClr val="accent1"/>
                </a:solidFill>
                <a:cs typeface="Arial" panose="020B0604020202020204" pitchFamily="34" charset="0"/>
              </a:rPr>
              <a:t>middle</a:t>
            </a:r>
            <a:r>
              <a:rPr lang="en-US">
                <a:cs typeface="Arial" panose="020B0604020202020204" pitchFamily="34" charset="0"/>
              </a:rPr>
              <a:t> and </a:t>
            </a:r>
            <a:r>
              <a:rPr lang="en-US">
                <a:solidFill>
                  <a:schemeClr val="accent1"/>
                </a:solidFill>
                <a:cs typeface="Arial" panose="020B0604020202020204" pitchFamily="34" charset="0"/>
              </a:rPr>
              <a:t>posterior</a:t>
            </a:r>
            <a:r>
              <a:rPr lang="en-US">
                <a:cs typeface="Arial" panose="020B0604020202020204" pitchFamily="34" charset="0"/>
              </a:rPr>
              <a:t> columns, sometimes with anterior wedging. </a:t>
            </a:r>
          </a:p>
          <a:p>
            <a:pPr marL="365125" indent="-255905" algn="l" rtl="0">
              <a:buFont typeface="Wingdings 3" pitchFamily="18" charset="2"/>
              <a:buChar char=""/>
            </a:pPr>
            <a:r>
              <a:rPr lang="en-US">
                <a:cs typeface="Arial" panose="020B0604020202020204" pitchFamily="34" charset="0"/>
              </a:rPr>
              <a:t>Typical injury is from a lap seat-belt hyperflexion with associated abdominal injury. It often is unstable and associated with neurologic deficit.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E02E236-18BE-4823-8748-D7B5ECDF61E8}" type="slidenum">
              <a:rPr lang="ar-JO"/>
              <a:t>37</a:t>
            </a:fld>
            <a:endParaRPr lang="ar-JO"/>
          </a:p>
        </p:txBody>
      </p:sp>
      <p:pic>
        <p:nvPicPr>
          <p:cNvPr id="81925" name="Ink 2"/>
          <p:cNvPicPr>
            <a:picLocks noRot="1" noChangeAspect="1" noEditPoints="1" noChangeArrowheads="1" noChangeShapeType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0" y="539750"/>
            <a:ext cx="26511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Ink 3"/>
          <p:cNvPicPr>
            <a:picLocks noRot="1" noChangeAspect="1" noEditPoints="1"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5575" y="228631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Ink 4"/>
          <p:cNvPicPr>
            <a:picLocks noRot="1" noChangeAspect="1" noEditPoints="1" noChangeArrowheads="1" noChangeShapeType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5550" y="1876425"/>
            <a:ext cx="2351088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Content Placeholder 11" descr="Chance-sagital_rec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600200"/>
            <a:ext cx="3624263" cy="4800600"/>
          </a:xfrm>
        </p:spPr>
      </p:pic>
      <p:pic>
        <p:nvPicPr>
          <p:cNvPr id="82947" name="Content Placeholder 10" descr="chn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67200" y="1600200"/>
            <a:ext cx="4191000" cy="4800600"/>
          </a:xfrm>
        </p:spPr>
      </p:pic>
      <p:sp>
        <p:nvSpPr>
          <p:cNvPr id="8294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anose="02020603050405020304" pitchFamily="18" charset="0"/>
              </a:rPr>
              <a:t>Chance fracture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472E948-F3F8-48BE-B495-504A6C6A5BF1}" type="slidenum">
              <a:rPr lang="ar-JO"/>
              <a:t>38</a:t>
            </a:fld>
            <a:endParaRPr lang="ar-JO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  <a:latin typeface="Century Gothic" pitchFamily="34" charset="0"/>
                <a:cs typeface="Times New Roman" panose="02020603050405020304" pitchFamily="18" charset="0"/>
              </a:rPr>
              <a:t>Traumatic Neuro Deficit</a:t>
            </a:r>
          </a:p>
        </p:txBody>
      </p:sp>
      <p:pic>
        <p:nvPicPr>
          <p:cNvPr id="83971" name="Picture 4" descr="spine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1447800"/>
            <a:ext cx="3814763" cy="4876800"/>
          </a:xfrm>
        </p:spPr>
      </p:pic>
      <p:sp>
        <p:nvSpPr>
          <p:cNvPr id="83972" name="Text Box 5"/>
          <p:cNvSpPr txBox="1">
            <a:spLocks noChangeArrowheads="1"/>
          </p:cNvSpPr>
          <p:nvPr/>
        </p:nvSpPr>
        <p:spPr bwMode="auto">
          <a:xfrm>
            <a:off x="381000" y="2514600"/>
            <a:ext cx="3124200" cy="20526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3200" b="1">
                <a:solidFill>
                  <a:schemeClr val="tx2"/>
                </a:solidFill>
                <a:latin typeface="Century Gothic" pitchFamily="34" charset="0"/>
              </a:rPr>
              <a:t> Motor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3200" b="1">
                <a:solidFill>
                  <a:schemeClr val="tx2"/>
                </a:solidFill>
                <a:latin typeface="Century Gothic" pitchFamily="34" charset="0"/>
              </a:rPr>
              <a:t> Sensory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3200" b="1">
                <a:solidFill>
                  <a:schemeClr val="tx2"/>
                </a:solidFill>
                <a:latin typeface="Century Gothic" pitchFamily="34" charset="0"/>
              </a:rPr>
              <a:t> Autonomic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BD561B6-1830-4976-A8E9-F866FC85D8F3}" type="slidenum">
              <a:rPr lang="ar-JO"/>
              <a:t>39</a:t>
            </a:fld>
            <a:endParaRPr lang="ar-JO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ln w="38100" cmpd="dbl">
            <a:solidFill>
              <a:schemeClr val="folHlink"/>
            </a:solidFill>
          </a:ln>
        </p:spPr>
        <p:txBody>
          <a:bodyPr/>
          <a:lstStyle/>
          <a:p>
            <a:r>
              <a:rPr lang="en-US" b="1">
                <a:latin typeface="Century Gothic" pitchFamily="34" charset="0"/>
                <a:cs typeface="Times New Roman" panose="02020603050405020304" pitchFamily="18" charset="0"/>
              </a:rPr>
              <a:t>Spinal injuries are due to ..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Tx/>
              <a:buBlip>
                <a:blip r:embed="rId2"/>
              </a:buBlip>
            </a:pPr>
            <a:endParaRPr lang="en-US" b="1" dirty="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buFontTx/>
              <a:buBlip>
                <a:blip r:embed="rId3"/>
              </a:buBlip>
            </a:pPr>
            <a:r>
              <a:rPr lang="en-US" b="1" dirty="0">
                <a:latin typeface="Century Gothic" pitchFamily="34" charset="0"/>
                <a:cs typeface="Arial" panose="020B0604020202020204" pitchFamily="34" charset="0"/>
              </a:rPr>
              <a:t> Direct force</a:t>
            </a:r>
          </a:p>
          <a:p>
            <a:pPr algn="l" rtl="0">
              <a:buFontTx/>
              <a:buBlip>
                <a:blip r:embed="rId3"/>
              </a:buBlip>
            </a:pPr>
            <a:endParaRPr lang="en-US" b="1" dirty="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buFontTx/>
              <a:buBlip>
                <a:blip r:embed="rId3"/>
              </a:buBlip>
            </a:pPr>
            <a:r>
              <a:rPr lang="en-US" b="1" dirty="0">
                <a:latin typeface="Century Gothic" pitchFamily="34" charset="0"/>
                <a:cs typeface="Arial" panose="020B0604020202020204" pitchFamily="34" charset="0"/>
              </a:rPr>
              <a:t> Indirect force</a:t>
            </a:r>
          </a:p>
          <a:p>
            <a:pPr algn="l" rtl="0">
              <a:buFontTx/>
              <a:buBlip>
                <a:blip r:embed="rId3"/>
              </a:buBlip>
            </a:pPr>
            <a:endParaRPr lang="en-US" b="1" dirty="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buFontTx/>
              <a:buBlip>
                <a:blip r:embed="rId3"/>
              </a:buBlip>
            </a:pPr>
            <a:endParaRPr lang="en-US" b="1" dirty="0"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D03C5E0-8A0C-4124-AEB0-F0AE4E2D7B76}" type="slidenum">
              <a:rPr lang="ar-JO"/>
              <a:t>4</a:t>
            </a:fld>
            <a:endParaRPr lang="ar-JO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9961563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  <a:buFontTx/>
              <a:buNone/>
            </a:pPr>
            <a:endParaRPr lang="en-US">
              <a:cs typeface="Arial" panose="020B0604020202020204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i="1">
                <a:cs typeface="Arial" panose="020B0604020202020204" pitchFamily="34" charset="0"/>
              </a:rPr>
              <a:t>ASIA – American Spinal Injury Association :</a:t>
            </a:r>
          </a:p>
          <a:p>
            <a:pPr algn="l" rtl="0">
              <a:lnSpc>
                <a:spcPct val="90000"/>
              </a:lnSpc>
              <a:buFontTx/>
              <a:buNone/>
            </a:pPr>
            <a:endParaRPr lang="en-US" i="1">
              <a:cs typeface="Arial" panose="020B0604020202020204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i="1">
                <a:cs typeface="Arial" panose="020B0604020202020204" pitchFamily="34" charset="0"/>
              </a:rPr>
              <a:t>A – Complete: no sensory or motor function preserved in sacral segments S</a:t>
            </a:r>
            <a:r>
              <a:rPr lang="en-US" i="1" baseline="-25000">
                <a:cs typeface="Arial" panose="020B0604020202020204" pitchFamily="34" charset="0"/>
              </a:rPr>
              <a:t>4 </a:t>
            </a:r>
            <a:r>
              <a:rPr lang="en-US" i="1">
                <a:cs typeface="Arial" panose="020B0604020202020204" pitchFamily="34" charset="0"/>
              </a:rPr>
              <a:t>– S</a:t>
            </a:r>
            <a:r>
              <a:rPr lang="en-US" i="1" baseline="-25000">
                <a:cs typeface="Arial" panose="020B0604020202020204" pitchFamily="34" charset="0"/>
              </a:rPr>
              <a:t>5</a:t>
            </a:r>
            <a:r>
              <a:rPr lang="en-US" i="1">
                <a:cs typeface="Arial" panose="020B0604020202020204" pitchFamily="34" charset="0"/>
              </a:rPr>
              <a:t>  </a:t>
            </a:r>
          </a:p>
          <a:p>
            <a:pPr algn="l" rtl="0">
              <a:lnSpc>
                <a:spcPct val="90000"/>
              </a:lnSpc>
              <a:buFontTx/>
              <a:buNone/>
            </a:pPr>
            <a:endParaRPr lang="en-US" i="1">
              <a:cs typeface="Arial" panose="020B0604020202020204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i="1">
                <a:cs typeface="Arial" panose="020B0604020202020204" pitchFamily="34" charset="0"/>
              </a:rPr>
              <a:t>B – Incomplete: sensory, but no motor function in sacral segments</a:t>
            </a:r>
            <a:endParaRPr lang="en-US" baseline="-25000">
              <a:cs typeface="Arial" panose="020B0604020202020204" pitchFamily="34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i="1" u="sng" dirty="0"/>
              <a:t>Injury defined by ASIA Impairment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250A302-C79C-41FB-9741-29B6AFF9A627}" type="slidenum">
              <a:rPr lang="ar-JO"/>
              <a:t>40</a:t>
            </a:fld>
            <a:endParaRPr lang="ar-JO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buFontTx/>
              <a:buNone/>
            </a:pPr>
            <a:r>
              <a:rPr lang="en-US" i="1">
                <a:cs typeface="Arial" panose="020B0604020202020204" pitchFamily="34" charset="0"/>
              </a:rPr>
              <a:t>C – Incomplete: motor function preserved below level and power graded &lt; 3</a:t>
            </a:r>
          </a:p>
          <a:p>
            <a:pPr algn="l" rtl="0">
              <a:buFontTx/>
              <a:buNone/>
            </a:pPr>
            <a:endParaRPr lang="en-US" i="1">
              <a:cs typeface="Arial" panose="020B0604020202020204" pitchFamily="34" charset="0"/>
            </a:endParaRPr>
          </a:p>
          <a:p>
            <a:pPr algn="l" rtl="0">
              <a:buFontTx/>
              <a:buNone/>
            </a:pPr>
            <a:r>
              <a:rPr lang="en-US" i="1">
                <a:cs typeface="Arial" panose="020B0604020202020204" pitchFamily="34" charset="0"/>
              </a:rPr>
              <a:t>D – Incomplete: motor function preserved below level and power graded 3 or more</a:t>
            </a:r>
          </a:p>
          <a:p>
            <a:pPr algn="l" rtl="0">
              <a:buFontTx/>
              <a:buNone/>
            </a:pPr>
            <a:endParaRPr lang="en-US" i="1">
              <a:cs typeface="Arial" panose="020B0604020202020204" pitchFamily="34" charset="0"/>
            </a:endParaRPr>
          </a:p>
          <a:p>
            <a:pPr algn="l" rtl="0">
              <a:buFontTx/>
              <a:buNone/>
            </a:pPr>
            <a:r>
              <a:rPr lang="en-US" i="1">
                <a:cs typeface="Arial" panose="020B0604020202020204" pitchFamily="34" charset="0"/>
              </a:rPr>
              <a:t>E – Normal: sensory and motor function normal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2BF6692-BD1E-4722-A1DD-87020D782845}" type="slidenum">
              <a:rPr lang="ar-JO"/>
              <a:t>41</a:t>
            </a:fld>
            <a:endParaRPr lang="ar-JO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60400" indent="-660400" algn="l" rtl="0">
              <a:lnSpc>
                <a:spcPct val="90000"/>
              </a:lnSpc>
              <a:buFontTx/>
              <a:buAutoNum type="romanLcParenR"/>
            </a:pPr>
            <a:r>
              <a:rPr lang="en-US" sz="2800">
                <a:cs typeface="Arial" panose="020B0604020202020204" pitchFamily="34" charset="0"/>
              </a:rPr>
              <a:t>Central Cord Syndrome</a:t>
            </a:r>
          </a:p>
          <a:p>
            <a:pPr marL="660400" indent="-660400" algn="l" rtl="0">
              <a:lnSpc>
                <a:spcPct val="90000"/>
              </a:lnSpc>
              <a:buFontTx/>
              <a:buAutoNum type="romanLcParenR"/>
            </a:pPr>
            <a:endParaRPr lang="en-US" sz="2800">
              <a:cs typeface="Arial" panose="020B0604020202020204" pitchFamily="34" charset="0"/>
            </a:endParaRPr>
          </a:p>
          <a:p>
            <a:pPr marL="660400" indent="-660400" algn="l" rtl="0">
              <a:lnSpc>
                <a:spcPct val="90000"/>
              </a:lnSpc>
              <a:buFontTx/>
              <a:buAutoNum type="romanLcParenR"/>
            </a:pPr>
            <a:r>
              <a:rPr lang="en-US" sz="2800">
                <a:cs typeface="Arial" panose="020B0604020202020204" pitchFamily="34" charset="0"/>
              </a:rPr>
              <a:t>Anterior Cord Syndrome</a:t>
            </a:r>
          </a:p>
          <a:p>
            <a:pPr marL="660400" indent="-660400" algn="l" rtl="0">
              <a:lnSpc>
                <a:spcPct val="90000"/>
              </a:lnSpc>
              <a:buFontTx/>
              <a:buAutoNum type="romanLcParenR"/>
            </a:pPr>
            <a:endParaRPr lang="en-US" sz="2800">
              <a:cs typeface="Arial" panose="020B0604020202020204" pitchFamily="34" charset="0"/>
            </a:endParaRPr>
          </a:p>
          <a:p>
            <a:pPr marL="660400" indent="-660400" algn="l" rtl="0">
              <a:lnSpc>
                <a:spcPct val="90000"/>
              </a:lnSpc>
              <a:buFontTx/>
              <a:buAutoNum type="romanLcParenR"/>
            </a:pPr>
            <a:r>
              <a:rPr lang="en-US" sz="2800">
                <a:cs typeface="Arial" panose="020B0604020202020204" pitchFamily="34" charset="0"/>
              </a:rPr>
              <a:t>Posterior Cord Syndrome</a:t>
            </a:r>
          </a:p>
          <a:p>
            <a:pPr marL="660400" indent="-660400" algn="l" rtl="0">
              <a:lnSpc>
                <a:spcPct val="90000"/>
              </a:lnSpc>
              <a:buFontTx/>
              <a:buAutoNum type="romanLcParenR"/>
            </a:pPr>
            <a:endParaRPr lang="en-US" sz="2800">
              <a:cs typeface="Arial" panose="020B0604020202020204" pitchFamily="34" charset="0"/>
            </a:endParaRPr>
          </a:p>
          <a:p>
            <a:pPr marL="660400" indent="-660400" algn="l" rtl="0">
              <a:lnSpc>
                <a:spcPct val="90000"/>
              </a:lnSpc>
              <a:buFontTx/>
              <a:buAutoNum type="romanLcParenR"/>
            </a:pPr>
            <a:r>
              <a:rPr lang="en-US" sz="2800">
                <a:cs typeface="Arial" panose="020B0604020202020204" pitchFamily="34" charset="0"/>
              </a:rPr>
              <a:t>Brown – Sequard Syndrome</a:t>
            </a:r>
          </a:p>
          <a:p>
            <a:pPr marL="660400" indent="-660400" algn="l" rtl="0">
              <a:lnSpc>
                <a:spcPct val="90000"/>
              </a:lnSpc>
              <a:buFontTx/>
              <a:buAutoNum type="romanLcParenR"/>
            </a:pPr>
            <a:endParaRPr lang="en-US" sz="2800">
              <a:cs typeface="Arial" panose="020B0604020202020204" pitchFamily="34" charset="0"/>
            </a:endParaRPr>
          </a:p>
          <a:p>
            <a:pPr marL="660400" indent="-660400" algn="l" rtl="0">
              <a:lnSpc>
                <a:spcPct val="90000"/>
              </a:lnSpc>
              <a:buFontTx/>
              <a:buAutoNum type="romanLcParenR"/>
            </a:pPr>
            <a:r>
              <a:rPr lang="en-US" sz="2800">
                <a:cs typeface="Arial" panose="020B0604020202020204" pitchFamily="34" charset="0"/>
              </a:rPr>
              <a:t>Cauda Equina Syndrome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anose="02020603050405020304" pitchFamily="18" charset="0"/>
              </a:rPr>
              <a:t>Types of incomplete injuries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40B91E1-7858-448A-A221-EC28F1C35BC6}" type="slidenum">
              <a:rPr lang="ar-JO"/>
              <a:t>42</a:t>
            </a:fld>
            <a:endParaRPr lang="ar-JO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>
                <a:latin typeface="Century Gothic" pitchFamily="34" charset="0"/>
              </a:rPr>
              <a:t>Principles of Diagnosis and Management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endParaRPr lang="en-US"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en-US" b="1">
                <a:solidFill>
                  <a:srgbClr val="FF0000"/>
                </a:solidFill>
                <a:latin typeface="Century Gothic" pitchFamily="34" charset="0"/>
                <a:cs typeface="Arial" panose="020B0604020202020204" pitchFamily="34" charset="0"/>
              </a:rPr>
              <a:t>Assume that a trauma patient has a spinal injury until proven otherwise!!!</a:t>
            </a:r>
          </a:p>
          <a:p>
            <a:pPr algn="ctr">
              <a:buFontTx/>
              <a:buNone/>
            </a:pPr>
            <a:endParaRPr lang="en-US">
              <a:solidFill>
                <a:srgbClr val="FF0000"/>
              </a:solidFill>
              <a:latin typeface="Century Gothic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endParaRPr lang="en-US" sz="2400">
              <a:latin typeface="Century Gothic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endParaRPr lang="en-US">
              <a:cs typeface="Arial" panose="020B0604020202020204" pitchFamily="34" charset="0"/>
            </a:endParaRPr>
          </a:p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B4224C-DC5C-43F7-98C9-6FFD05B775AA}" type="slidenum">
              <a:rPr lang="ar-JO"/>
              <a:t>43</a:t>
            </a:fld>
            <a:endParaRPr lang="ar-JO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66FF"/>
                </a:solidFill>
                <a:latin typeface="Garamond" pitchFamily="18" charset="0"/>
                <a:cs typeface="Times New Roman" panose="02020603050405020304" pitchFamily="18" charset="0"/>
              </a:rPr>
              <a:t>History??</a:t>
            </a:r>
            <a:r>
              <a:rPr lang="en-US" b="1">
                <a:latin typeface="Century Gothic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solidFill>
            <a:schemeClr val="folHlink">
              <a:alpha val="56078"/>
            </a:schemeClr>
          </a:solidFill>
          <a:ln cap="flat">
            <a:solidFill>
              <a:schemeClr val="accent2"/>
            </a:solidFill>
            <a:prstDash val="dash"/>
          </a:ln>
        </p:spPr>
        <p:txBody>
          <a:bodyPr/>
          <a:lstStyle/>
          <a:p>
            <a:pPr algn="l" rtl="0">
              <a:buClr>
                <a:srgbClr val="0066FF"/>
              </a:buClr>
            </a:pPr>
            <a:r>
              <a:rPr lang="en-US" dirty="0">
                <a:latin typeface="Century Gothic" pitchFamily="34" charset="0"/>
                <a:cs typeface="Arial" panose="020B0604020202020204" pitchFamily="34" charset="0"/>
              </a:rPr>
              <a:t>Blunt injury above clavicle… head injury…LOC : cervical spine injury </a:t>
            </a:r>
          </a:p>
          <a:p>
            <a:pPr algn="l" rtl="0">
              <a:buClr>
                <a:srgbClr val="0066FF"/>
              </a:buClr>
            </a:pPr>
            <a:endParaRPr lang="en-US" dirty="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buClr>
                <a:srgbClr val="0066FF"/>
              </a:buClr>
            </a:pPr>
            <a:r>
              <a:rPr lang="en-US" dirty="0">
                <a:latin typeface="Century Gothic" pitchFamily="34" charset="0"/>
                <a:cs typeface="Arial" panose="020B0604020202020204" pitchFamily="34" charset="0"/>
              </a:rPr>
              <a:t>Fall from a height…high speed deceleration accident : </a:t>
            </a:r>
            <a:r>
              <a:rPr lang="en-US" dirty="0" err="1">
                <a:latin typeface="Century Gothic" pitchFamily="34" charset="0"/>
                <a:cs typeface="Arial" panose="020B0604020202020204" pitchFamily="34" charset="0"/>
              </a:rPr>
              <a:t>thoracolumbar</a:t>
            </a:r>
            <a:r>
              <a:rPr lang="en-US" dirty="0">
                <a:latin typeface="Century Gothic" pitchFamily="34" charset="0"/>
                <a:cs typeface="Arial" panose="020B0604020202020204" pitchFamily="34" charset="0"/>
              </a:rPr>
              <a:t> injury</a:t>
            </a:r>
          </a:p>
          <a:p>
            <a:pPr algn="l" rtl="0">
              <a:buClr>
                <a:srgbClr val="0066FF"/>
              </a:buClr>
            </a:pPr>
            <a:endParaRPr lang="en-US" dirty="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buClr>
                <a:srgbClr val="0066FF"/>
              </a:buClr>
            </a:pPr>
            <a:r>
              <a:rPr lang="en-US" dirty="0">
                <a:latin typeface="Century Gothic" pitchFamily="34" charset="0"/>
                <a:cs typeface="Arial" panose="020B0604020202020204" pitchFamily="34" charset="0"/>
              </a:rPr>
              <a:t>Pain… </a:t>
            </a:r>
            <a:r>
              <a:rPr lang="en-US" dirty="0" err="1">
                <a:latin typeface="Century Gothic" pitchFamily="34" charset="0"/>
                <a:cs typeface="Arial" panose="020B0604020202020204" pitchFamily="34" charset="0"/>
              </a:rPr>
              <a:t>neuro</a:t>
            </a:r>
            <a:r>
              <a:rPr lang="en-US" dirty="0">
                <a:latin typeface="Century Gothic" pitchFamily="34" charset="0"/>
                <a:cs typeface="Arial" panose="020B0604020202020204" pitchFamily="34" charset="0"/>
              </a:rPr>
              <a:t> deficit</a:t>
            </a:r>
          </a:p>
        </p:txBody>
      </p:sp>
      <p:pic>
        <p:nvPicPr>
          <p:cNvPr id="90116" name="Picture 4" descr="j02407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191000"/>
            <a:ext cx="14557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72FCE40-BA8C-4602-8E56-AF4C3DE981AD}" type="slidenum">
              <a:rPr lang="ar-JO"/>
              <a:t>44</a:t>
            </a:fld>
            <a:endParaRPr lang="ar-JO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800080"/>
          </a:solidFill>
          <a:ln>
            <a:solidFill>
              <a:srgbClr val="800080"/>
            </a:solidFill>
          </a:ln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Century Gothic" pitchFamily="34" charset="0"/>
                <a:cs typeface="Times New Roman" panose="02020603050405020304" pitchFamily="18" charset="0"/>
              </a:rPr>
              <a:t>Examination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b="1">
              <a:solidFill>
                <a:srgbClr val="800080"/>
              </a:solidFill>
              <a:latin typeface="Castellar" pitchFamily="18" charset="0"/>
              <a:cs typeface="Arial" panose="020B0604020202020204" pitchFamily="34" charset="0"/>
            </a:endParaRPr>
          </a:p>
          <a:p>
            <a:pPr algn="l" rtl="0"/>
            <a:r>
              <a:rPr lang="en-US" b="1">
                <a:solidFill>
                  <a:srgbClr val="800080"/>
                </a:solidFill>
                <a:latin typeface="Castellar" pitchFamily="18" charset="0"/>
                <a:cs typeface="Arial" panose="020B0604020202020204" pitchFamily="34" charset="0"/>
              </a:rPr>
              <a:t>Neck</a:t>
            </a:r>
          </a:p>
          <a:p>
            <a:pPr algn="l" rtl="0">
              <a:buFontTx/>
              <a:buNone/>
            </a:pPr>
            <a:endParaRPr lang="en-US" b="1">
              <a:solidFill>
                <a:srgbClr val="800080"/>
              </a:solidFill>
              <a:latin typeface="Castellar" pitchFamily="18" charset="0"/>
              <a:cs typeface="Arial" panose="020B0604020202020204" pitchFamily="34" charset="0"/>
            </a:endParaRPr>
          </a:p>
          <a:p>
            <a:pPr algn="l" rtl="0"/>
            <a:r>
              <a:rPr lang="en-US" b="1">
                <a:solidFill>
                  <a:srgbClr val="800080"/>
                </a:solidFill>
                <a:latin typeface="Castellar" pitchFamily="18" charset="0"/>
                <a:cs typeface="Arial" panose="020B0604020202020204" pitchFamily="34" charset="0"/>
              </a:rPr>
              <a:t>Back</a:t>
            </a:r>
          </a:p>
          <a:p>
            <a:pPr algn="l" rtl="0">
              <a:buFontTx/>
              <a:buNone/>
            </a:pPr>
            <a:endParaRPr lang="en-US" b="1">
              <a:solidFill>
                <a:srgbClr val="800080"/>
              </a:solidFill>
              <a:latin typeface="Castellar" pitchFamily="18" charset="0"/>
              <a:cs typeface="Arial" panose="020B0604020202020204" pitchFamily="34" charset="0"/>
            </a:endParaRPr>
          </a:p>
          <a:p>
            <a:pPr algn="l" rtl="0"/>
            <a:r>
              <a:rPr lang="en-US" b="1">
                <a:solidFill>
                  <a:srgbClr val="800080"/>
                </a:solidFill>
                <a:latin typeface="Castellar" pitchFamily="18" charset="0"/>
                <a:cs typeface="Arial" panose="020B0604020202020204" pitchFamily="34" charset="0"/>
              </a:rPr>
              <a:t>Neurological Examination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6991318-B3F9-4586-80FB-421BD324238A}" type="slidenum">
              <a:rPr lang="ar-JO"/>
              <a:t>45</a:t>
            </a:fld>
            <a:endParaRPr lang="ar-JO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66FF"/>
                </a:solidFill>
                <a:latin typeface="Garamond" pitchFamily="18" charset="0"/>
                <a:cs typeface="Times New Roman" panose="02020603050405020304" pitchFamily="18" charset="0"/>
              </a:rPr>
              <a:t>Neck …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17638"/>
            <a:ext cx="8229600" cy="4525962"/>
          </a:xfrm>
          <a:ln w="57150" cmpd="thickThin">
            <a:solidFill>
              <a:srgbClr val="0066FF"/>
            </a:solidFill>
          </a:ln>
        </p:spPr>
        <p:txBody>
          <a:bodyPr/>
          <a:lstStyle/>
          <a:p>
            <a:pPr algn="l" rtl="0">
              <a:lnSpc>
                <a:spcPct val="80000"/>
              </a:lnSpc>
              <a:buClr>
                <a:srgbClr val="FF0000"/>
              </a:buClr>
            </a:pPr>
            <a:r>
              <a:rPr lang="en-US" sz="2800" dirty="0">
                <a:latin typeface="Century Gothic" pitchFamily="34" charset="0"/>
                <a:cs typeface="Arial" panose="020B0604020202020204" pitchFamily="34" charset="0"/>
              </a:rPr>
              <a:t>Look</a:t>
            </a:r>
            <a:r>
              <a:rPr lang="en-US" sz="2800" dirty="0">
                <a:cs typeface="Arial" panose="020B0604020202020204" pitchFamily="34" charset="0"/>
              </a:rPr>
              <a:t>…</a:t>
            </a:r>
            <a:r>
              <a:rPr lang="en-US" sz="2800" dirty="0">
                <a:latin typeface="Century Gothic" pitchFamily="34" charset="0"/>
                <a:cs typeface="Arial" panose="020B0604020202020204" pitchFamily="34" charset="0"/>
              </a:rPr>
              <a:t>feel </a:t>
            </a:r>
            <a:r>
              <a:rPr lang="en-US" sz="2800" dirty="0">
                <a:cs typeface="Arial" panose="020B0604020202020204" pitchFamily="34" charset="0"/>
              </a:rPr>
              <a:t>…</a:t>
            </a:r>
            <a:r>
              <a:rPr lang="en-US" sz="2800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entury Gothic" pitchFamily="34" charset="0"/>
                <a:cs typeface="Arial" panose="020B0604020202020204" pitchFamily="34" charset="0"/>
              </a:rPr>
              <a:t>DO NOT</a:t>
            </a:r>
            <a:r>
              <a:rPr lang="en-US" sz="2800" dirty="0">
                <a:latin typeface="Century Gothic" pitchFamily="34" charset="0"/>
                <a:cs typeface="Arial" panose="020B0604020202020204" pitchFamily="34" charset="0"/>
              </a:rPr>
              <a:t> move</a:t>
            </a:r>
            <a:r>
              <a:rPr lang="en-US" sz="2800" dirty="0">
                <a:cs typeface="Arial" panose="020B0604020202020204" pitchFamily="34" charset="0"/>
              </a:rPr>
              <a:t>…</a:t>
            </a:r>
            <a:r>
              <a:rPr lang="en-US" sz="2800" dirty="0">
                <a:latin typeface="Century Gothic" pitchFamily="34" charset="0"/>
                <a:cs typeface="Arial" panose="020B0604020202020204" pitchFamily="34" charset="0"/>
              </a:rPr>
              <a:t>!!!</a:t>
            </a:r>
          </a:p>
          <a:p>
            <a:pPr algn="l" rtl="0">
              <a:lnSpc>
                <a:spcPct val="80000"/>
              </a:lnSpc>
              <a:buClr>
                <a:srgbClr val="FF0000"/>
              </a:buClr>
            </a:pPr>
            <a:endParaRPr lang="en-US" sz="2800" dirty="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80000"/>
              </a:lnSpc>
              <a:buClr>
                <a:srgbClr val="FF0000"/>
              </a:buClr>
            </a:pPr>
            <a:r>
              <a:rPr lang="en-US" sz="2800" dirty="0">
                <a:solidFill>
                  <a:srgbClr val="0066FF"/>
                </a:solidFill>
                <a:latin typeface="Century Gothic" pitchFamily="34" charset="0"/>
                <a:cs typeface="Arial" panose="020B0604020202020204" pitchFamily="34" charset="0"/>
              </a:rPr>
              <a:t>Look: </a:t>
            </a:r>
          </a:p>
          <a:p>
            <a:pPr lvl="1" algn="l" rtl="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pitchFamily="34" charset="0"/>
                <a:cs typeface="Arial" panose="020B0604020202020204" pitchFamily="34" charset="0"/>
              </a:rPr>
              <a:t>Head, face : Bruises..</a:t>
            </a:r>
          </a:p>
          <a:p>
            <a:pPr lvl="1" algn="l" rtl="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pitchFamily="34" charset="0"/>
                <a:cs typeface="Arial" panose="020B0604020202020204" pitchFamily="34" charset="0"/>
              </a:rPr>
              <a:t>Neck: deformity, bruising, penetrating injury</a:t>
            </a:r>
          </a:p>
          <a:p>
            <a:pPr lvl="1" algn="l" rtl="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80000"/>
              </a:lnSpc>
              <a:buClr>
                <a:srgbClr val="FF0000"/>
              </a:buClr>
            </a:pPr>
            <a:r>
              <a:rPr lang="en-US" sz="2800" dirty="0">
                <a:solidFill>
                  <a:srgbClr val="0066FF"/>
                </a:solidFill>
                <a:latin typeface="Century Gothic" pitchFamily="34" charset="0"/>
                <a:cs typeface="Arial" panose="020B0604020202020204" pitchFamily="34" charset="0"/>
              </a:rPr>
              <a:t>Feel: </a:t>
            </a:r>
          </a:p>
          <a:p>
            <a:pPr lvl="1" algn="l" rtl="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pitchFamily="34" charset="0"/>
                <a:cs typeface="Arial" panose="020B0604020202020204" pitchFamily="34" charset="0"/>
              </a:rPr>
              <a:t>Tenderness</a:t>
            </a:r>
          </a:p>
          <a:p>
            <a:pPr lvl="1" algn="l" rtl="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pitchFamily="34" charset="0"/>
                <a:cs typeface="Arial" panose="020B0604020202020204" pitchFamily="34" charset="0"/>
              </a:rPr>
              <a:t>Bogginess</a:t>
            </a:r>
          </a:p>
          <a:p>
            <a:pPr lvl="1" algn="l" rtl="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pitchFamily="34" charset="0"/>
                <a:cs typeface="Arial" panose="020B0604020202020204" pitchFamily="34" charset="0"/>
              </a:rPr>
              <a:t>Abnormal space between </a:t>
            </a:r>
          </a:p>
          <a:p>
            <a:pPr lvl="1" algn="l" rtl="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sz="2400" dirty="0">
                <a:latin typeface="Century Gothic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>
                <a:latin typeface="Century Gothic" pitchFamily="34" charset="0"/>
                <a:cs typeface="Arial" panose="020B0604020202020204" pitchFamily="34" charset="0"/>
              </a:rPr>
              <a:t>spinous</a:t>
            </a:r>
            <a:r>
              <a:rPr lang="en-US" sz="2400" dirty="0">
                <a:latin typeface="Century Gothic" pitchFamily="34" charset="0"/>
                <a:cs typeface="Arial" panose="020B0604020202020204" pitchFamily="34" charset="0"/>
              </a:rPr>
              <a:t> processes</a:t>
            </a:r>
            <a:r>
              <a:rPr lang="en-US" sz="2400" dirty="0">
                <a:cs typeface="Arial" panose="020B0604020202020204" pitchFamily="34" charset="0"/>
              </a:rPr>
              <a:t>…</a:t>
            </a:r>
            <a:r>
              <a:rPr lang="en-US" sz="2400" dirty="0">
                <a:latin typeface="Century Gothic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2164" name="Picture 5" descr="992STRANGULATION_INJU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714750"/>
            <a:ext cx="3581400" cy="268605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99C6422-2017-48C8-9A0C-97BC97325938}" type="slidenum">
              <a:rPr lang="ar-JO"/>
              <a:t>46</a:t>
            </a:fld>
            <a:endParaRPr lang="ar-JO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8575"/>
            <a:ext cx="8229600" cy="879475"/>
          </a:xfrm>
        </p:spPr>
        <p:txBody>
          <a:bodyPr/>
          <a:lstStyle/>
          <a:p>
            <a:r>
              <a:rPr lang="en-US" b="1">
                <a:latin typeface="Garamond" pitchFamily="18" charset="0"/>
                <a:cs typeface="Times New Roman" panose="02020603050405020304" pitchFamily="18" charset="0"/>
              </a:rPr>
              <a:t>Back …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" y="1628775"/>
            <a:ext cx="3963988" cy="2736850"/>
          </a:xfrm>
          <a:ln w="57150" cmpd="thinThick">
            <a:solidFill>
              <a:schemeClr val="folHlink"/>
            </a:solidFill>
          </a:ln>
        </p:spPr>
        <p:txBody>
          <a:bodyPr rtlCol="1">
            <a:normAutofit/>
          </a:bodyPr>
          <a:lstStyle/>
          <a:p>
            <a:pPr algn="l" rtl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66FF"/>
              </a:solidFill>
              <a:latin typeface="Century Gothic" pitchFamily="34" charset="0"/>
            </a:endParaRPr>
          </a:p>
          <a:p>
            <a:pPr algn="l" rtl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66FF"/>
                </a:solidFill>
              </a:rPr>
              <a:t>“</a:t>
            </a:r>
            <a:r>
              <a:rPr lang="en-US" dirty="0">
                <a:solidFill>
                  <a:srgbClr val="0066FF"/>
                </a:solidFill>
                <a:latin typeface="Century Gothic" pitchFamily="34" charset="0"/>
              </a:rPr>
              <a:t>Log-roll</a:t>
            </a:r>
            <a:r>
              <a:rPr lang="en-US" dirty="0">
                <a:solidFill>
                  <a:srgbClr val="0066FF"/>
                </a:solidFill>
              </a:rPr>
              <a:t>”</a:t>
            </a:r>
            <a:r>
              <a:rPr lang="en-US" dirty="0">
                <a:solidFill>
                  <a:srgbClr val="0066FF"/>
                </a:solidFill>
                <a:latin typeface="Century Gothic" pitchFamily="34" charset="0"/>
              </a:rPr>
              <a:t> the patient</a:t>
            </a:r>
            <a:r>
              <a:rPr lang="en-US" dirty="0">
                <a:solidFill>
                  <a:srgbClr val="0066FF"/>
                </a:solidFill>
              </a:rPr>
              <a:t>…</a:t>
            </a:r>
            <a:r>
              <a:rPr lang="en-US" dirty="0">
                <a:solidFill>
                  <a:srgbClr val="0066FF"/>
                </a:solidFill>
                <a:latin typeface="Century Gothic" pitchFamily="34" charset="0"/>
              </a:rPr>
              <a:t> </a:t>
            </a:r>
          </a:p>
          <a:p>
            <a:pPr algn="l" rtl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66FF"/>
              </a:solidFill>
              <a:latin typeface="Century Gothic" pitchFamily="34" charset="0"/>
            </a:endParaRPr>
          </a:p>
          <a:p>
            <a:pPr algn="l" rtl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66FF"/>
                </a:solidFill>
                <a:latin typeface="Century Gothic" pitchFamily="34" charset="0"/>
              </a:rPr>
              <a:t>Look</a:t>
            </a:r>
            <a:r>
              <a:rPr lang="en-US" dirty="0">
                <a:solidFill>
                  <a:srgbClr val="0066FF"/>
                </a:solidFill>
              </a:rPr>
              <a:t>…</a:t>
            </a:r>
            <a:r>
              <a:rPr lang="en-US" dirty="0">
                <a:solidFill>
                  <a:srgbClr val="0066FF"/>
                </a:solidFill>
                <a:latin typeface="Century Gothic" pitchFamily="34" charset="0"/>
              </a:rPr>
              <a:t> feel</a:t>
            </a:r>
            <a:r>
              <a:rPr lang="en-US" dirty="0">
                <a:solidFill>
                  <a:srgbClr val="0066FF"/>
                </a:solidFill>
              </a:rPr>
              <a:t>…</a:t>
            </a:r>
            <a:endParaRPr lang="en-US" dirty="0">
              <a:solidFill>
                <a:srgbClr val="0066FF"/>
              </a:solidFill>
              <a:latin typeface="Century Gothi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6EFDB4-0771-45A8-8BF7-0167261A417C}" type="slidenum">
              <a:rPr lang="ar-JO"/>
              <a:t>47</a:t>
            </a:fld>
            <a:endParaRPr lang="ar-JO"/>
          </a:p>
        </p:txBody>
      </p:sp>
      <p:pic>
        <p:nvPicPr>
          <p:cNvPr id="931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125538"/>
            <a:ext cx="50292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ln w="38100" cmpd="dbl">
            <a:solidFill>
              <a:srgbClr val="0066FF"/>
            </a:solidFill>
          </a:ln>
        </p:spPr>
        <p:txBody>
          <a:bodyPr/>
          <a:lstStyle/>
          <a:p>
            <a:r>
              <a:rPr lang="en-US">
                <a:latin typeface="Century Gothic" pitchFamily="34" charset="0"/>
                <a:cs typeface="Times New Roman" panose="02020603050405020304" pitchFamily="18" charset="0"/>
              </a:rPr>
              <a:t>Neuro exam..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Dermatome.. Myotome .. Reflexes </a:t>
            </a:r>
          </a:p>
          <a:p>
            <a:pPr algn="l" rtl="0"/>
            <a:endParaRPr lang="en-US">
              <a:solidFill>
                <a:srgbClr val="FF0000"/>
              </a:solidFill>
              <a:latin typeface="Garamond" pitchFamily="18" charset="0"/>
              <a:cs typeface="Arial" panose="020B0604020202020204" pitchFamily="34" charset="0"/>
            </a:endParaRPr>
          </a:p>
          <a:p>
            <a:pPr algn="l" rtl="0">
              <a:buFontTx/>
              <a:buNone/>
            </a:pPr>
            <a:endParaRPr lang="en-US">
              <a:solidFill>
                <a:srgbClr val="FF0000"/>
              </a:solidFill>
              <a:latin typeface="Garamond" pitchFamily="18" charset="0"/>
              <a:cs typeface="Arial" panose="020B0604020202020204" pitchFamily="34" charset="0"/>
            </a:endParaRPr>
          </a:p>
        </p:txBody>
      </p:sp>
      <p:pic>
        <p:nvPicPr>
          <p:cNvPr id="94212" name="Picture 4" descr="dermatomes-nett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0"/>
            <a:ext cx="2921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DAAF98A-A373-421C-85A7-F938851D516D}" type="slidenum">
              <a:rPr lang="ar-JO"/>
              <a:t>48</a:t>
            </a:fld>
            <a:endParaRPr lang="ar-JO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6172200" cy="1143000"/>
          </a:xfrm>
          <a:solidFill>
            <a:srgbClr val="0066FF"/>
          </a:solidFill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Century Gothic" pitchFamily="34" charset="0"/>
                <a:cs typeface="Times New Roman" panose="02020603050405020304" pitchFamily="18" charset="0"/>
              </a:rPr>
              <a:t>Imaging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229600" cy="4525963"/>
          </a:xfr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b="1">
                <a:solidFill>
                  <a:srgbClr val="0066FF"/>
                </a:solidFill>
                <a:latin typeface="Castellar" pitchFamily="18" charset="0"/>
                <a:cs typeface="Arial" panose="020B0604020202020204" pitchFamily="34" charset="0"/>
              </a:rPr>
              <a:t>X-ray</a:t>
            </a:r>
          </a:p>
          <a:p>
            <a:pPr algn="l" rtl="0">
              <a:buFontTx/>
              <a:buBlip>
                <a:blip r:embed="rId2"/>
              </a:buBlip>
            </a:pPr>
            <a:endParaRPr lang="en-US" b="1">
              <a:solidFill>
                <a:srgbClr val="0066FF"/>
              </a:solidFill>
              <a:latin typeface="Castellar" pitchFamily="18" charset="0"/>
              <a:cs typeface="Arial" panose="020B0604020202020204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r>
              <a:rPr lang="en-US" b="1">
                <a:solidFill>
                  <a:srgbClr val="0066FF"/>
                </a:solidFill>
                <a:latin typeface="Castellar" pitchFamily="18" charset="0"/>
                <a:cs typeface="Arial" panose="020B0604020202020204" pitchFamily="34" charset="0"/>
              </a:rPr>
              <a:t>CT</a:t>
            </a:r>
          </a:p>
          <a:p>
            <a:pPr algn="l" rtl="0">
              <a:buFontTx/>
              <a:buBlip>
                <a:blip r:embed="rId2"/>
              </a:buBlip>
            </a:pPr>
            <a:endParaRPr lang="en-US" b="1">
              <a:solidFill>
                <a:srgbClr val="0066FF"/>
              </a:solidFill>
              <a:latin typeface="Castellar" pitchFamily="18" charset="0"/>
              <a:cs typeface="Arial" panose="020B0604020202020204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r>
              <a:rPr lang="en-US" b="1">
                <a:solidFill>
                  <a:srgbClr val="0066FF"/>
                </a:solidFill>
                <a:latin typeface="Castellar" pitchFamily="18" charset="0"/>
                <a:cs typeface="Arial" panose="020B0604020202020204" pitchFamily="34" charset="0"/>
              </a:rPr>
              <a:t>MRI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EE5609A-9560-45A7-B2C3-12B18C4927AA}" type="slidenum">
              <a:rPr lang="ar-JO"/>
              <a:t>49</a:t>
            </a:fld>
            <a:endParaRPr lang="ar-JO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229600" cy="4983163"/>
          </a:xfrm>
          <a:ln w="38100" cmpd="dbl">
            <a:solidFill>
              <a:srgbClr val="0033CC"/>
            </a:solidFill>
          </a:ln>
        </p:spPr>
        <p:txBody>
          <a:bodyPr/>
          <a:lstStyle/>
          <a:p>
            <a:pPr algn="l" rtl="0"/>
            <a:endParaRPr lang="en-US" dirty="0">
              <a:latin typeface="Century Gothic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b="1" dirty="0">
                <a:latin typeface="Century Gothic" pitchFamily="34" charset="0"/>
                <a:cs typeface="Arial" panose="020B0604020202020204" pitchFamily="34" charset="0"/>
              </a:rPr>
              <a:t>Stability</a:t>
            </a:r>
            <a:r>
              <a:rPr lang="en-US" dirty="0">
                <a:latin typeface="Century Gothic" pitchFamily="34" charset="0"/>
                <a:cs typeface="Arial" panose="020B0604020202020204" pitchFamily="34" charset="0"/>
              </a:rPr>
              <a:t> depends on: </a:t>
            </a:r>
          </a:p>
          <a:p>
            <a:pPr lvl="1" algn="l" rtl="0">
              <a:buFontTx/>
              <a:buBlip>
                <a:blip r:embed="rId2"/>
              </a:buBlip>
            </a:pPr>
            <a:r>
              <a:rPr lang="en-US" dirty="0">
                <a:latin typeface="Century Gothic" pitchFamily="34" charset="0"/>
                <a:cs typeface="Arial" panose="020B0604020202020204" pitchFamily="34" charset="0"/>
              </a:rPr>
              <a:t>Integrity of vertebral bodies</a:t>
            </a:r>
          </a:p>
          <a:p>
            <a:pPr lvl="1" algn="l" rtl="0">
              <a:buFontTx/>
              <a:buBlip>
                <a:blip r:embed="rId2"/>
              </a:buBlip>
            </a:pPr>
            <a:r>
              <a:rPr lang="en-US" dirty="0">
                <a:latin typeface="Century Gothic" pitchFamily="34" charset="0"/>
                <a:cs typeface="Arial" panose="020B0604020202020204" pitchFamily="34" charset="0"/>
              </a:rPr>
              <a:t>Ligaments </a:t>
            </a:r>
          </a:p>
          <a:p>
            <a:pPr lvl="1" algn="l" rtl="0">
              <a:buFontTx/>
              <a:buBlip>
                <a:blip r:embed="rId2"/>
              </a:buBlip>
            </a:pPr>
            <a:endParaRPr lang="en-US" dirty="0">
              <a:latin typeface="Century Gothic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Century Gothic" pitchFamily="34" charset="0"/>
                <a:cs typeface="Arial" panose="020B0604020202020204" pitchFamily="34" charset="0"/>
              </a:rPr>
              <a:t>Spinal injuries heal slowly… </a:t>
            </a:r>
            <a:r>
              <a:rPr lang="en-US" dirty="0" err="1">
                <a:latin typeface="Century Gothic" pitchFamily="34" charset="0"/>
                <a:cs typeface="Arial" panose="020B0604020202020204" pitchFamily="34" charset="0"/>
              </a:rPr>
              <a:t>malunion</a:t>
            </a:r>
            <a:r>
              <a:rPr lang="en-US" dirty="0">
                <a:latin typeface="Century Gothic" pitchFamily="34" charset="0"/>
                <a:cs typeface="Arial" panose="020B0604020202020204" pitchFamily="34" charset="0"/>
              </a:rPr>
              <a:t> and deformity … </a:t>
            </a:r>
          </a:p>
          <a:p>
            <a:pPr lvl="1"/>
            <a:r>
              <a:rPr lang="en-US" dirty="0">
                <a:latin typeface="Century Gothic" pitchFamily="34" charset="0"/>
                <a:cs typeface="Arial" panose="020B0604020202020204" pitchFamily="34" charset="0"/>
              </a:rPr>
              <a:t>       </a:t>
            </a:r>
          </a:p>
          <a:p>
            <a:pPr lvl="1"/>
            <a:r>
              <a:rPr lang="en-US" dirty="0">
                <a:latin typeface="Century Gothic" pitchFamily="34" charset="0"/>
                <a:cs typeface="Arial" panose="020B0604020202020204" pitchFamily="34" charset="0"/>
              </a:rPr>
              <a:t>          …non union is rare </a:t>
            </a:r>
          </a:p>
          <a:p>
            <a:pPr lvl="1" algn="l" rtl="0"/>
            <a:endParaRPr lang="en-US" dirty="0">
              <a:latin typeface="Century Gothic" pitchFamily="34" charset="0"/>
              <a:cs typeface="Arial" panose="020B0604020202020204" pitchFamily="34" charset="0"/>
            </a:endParaRPr>
          </a:p>
        </p:txBody>
      </p:sp>
      <p:pic>
        <p:nvPicPr>
          <p:cNvPr id="12291" name="Picture 4" descr="1438-150x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90872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473319B-BD04-4942-8233-CDF38D89001D}" type="slidenum">
              <a:rPr lang="ar-JO"/>
              <a:t>5</a:t>
            </a:fld>
            <a:endParaRPr lang="ar-JO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Castellar" pitchFamily="18" charset="0"/>
                <a:cs typeface="Times New Roman" panose="02020603050405020304" pitchFamily="18" charset="0"/>
              </a:rPr>
              <a:t>Treatment</a:t>
            </a:r>
            <a:r>
              <a:rPr lang="en-US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229600" cy="4800600"/>
          </a:xfrm>
          <a:ln w="38100" cmpd="dbl">
            <a:solidFill>
              <a:srgbClr val="FF0000"/>
            </a:solidFill>
          </a:ln>
        </p:spPr>
        <p:txBody>
          <a:bodyPr/>
          <a:lstStyle/>
          <a:p>
            <a:pPr marL="609600" indent="-609600" algn="l" rtl="0">
              <a:lnSpc>
                <a:spcPct val="80000"/>
              </a:lnSpc>
              <a:buFontTx/>
              <a:buNone/>
            </a:pPr>
            <a:r>
              <a:rPr lang="en-US" sz="2800" b="1">
                <a:latin typeface="Century Gothic" pitchFamily="34" charset="0"/>
                <a:cs typeface="Arial" panose="020B0604020202020204" pitchFamily="34" charset="0"/>
              </a:rPr>
              <a:t>   </a:t>
            </a:r>
          </a:p>
          <a:p>
            <a:pPr marL="609600" indent="-609600" algn="l" rtl="0">
              <a:lnSpc>
                <a:spcPct val="80000"/>
              </a:lnSpc>
              <a:buFontTx/>
              <a:buNone/>
            </a:pPr>
            <a:r>
              <a:rPr lang="en-US" sz="2800" b="1">
                <a:latin typeface="Century Gothic" pitchFamily="34" charset="0"/>
                <a:cs typeface="Arial" panose="020B0604020202020204" pitchFamily="34" charset="0"/>
              </a:rPr>
              <a:t>Objectives:</a:t>
            </a:r>
          </a:p>
          <a:p>
            <a:pPr marL="609600" indent="-609600" algn="l" rtl="0">
              <a:lnSpc>
                <a:spcPct val="80000"/>
              </a:lnSpc>
              <a:buFontTx/>
              <a:buNone/>
            </a:pPr>
            <a:endParaRPr lang="en-US" sz="2800" b="1">
              <a:latin typeface="Century Gothic" pitchFamily="34" charset="0"/>
              <a:cs typeface="Arial" panose="020B0604020202020204" pitchFamily="34" charset="0"/>
            </a:endParaRPr>
          </a:p>
          <a:p>
            <a:pPr marL="990600" lvl="1" indent="-533400" algn="l" rtl="0">
              <a:lnSpc>
                <a:spcPct val="80000"/>
              </a:lnSpc>
              <a:buFontTx/>
              <a:buAutoNum type="arabicPeriod"/>
            </a:pPr>
            <a:r>
              <a:rPr lang="en-US" sz="2400">
                <a:latin typeface="Century Gothic" pitchFamily="34" charset="0"/>
                <a:cs typeface="Arial" panose="020B0604020202020204" pitchFamily="34" charset="0"/>
              </a:rPr>
              <a:t>To preserve neurological function</a:t>
            </a:r>
          </a:p>
          <a:p>
            <a:pPr marL="990600" lvl="1" indent="-533400" algn="l" rtl="0">
              <a:lnSpc>
                <a:spcPct val="80000"/>
              </a:lnSpc>
              <a:buFontTx/>
              <a:buAutoNum type="arabicPeriod"/>
            </a:pPr>
            <a:endParaRPr lang="en-US" sz="2400">
              <a:latin typeface="Century Gothic" pitchFamily="34" charset="0"/>
              <a:cs typeface="Arial" panose="020B0604020202020204" pitchFamily="34" charset="0"/>
            </a:endParaRPr>
          </a:p>
          <a:p>
            <a:pPr marL="990600" lvl="1" indent="-533400" algn="l" rtl="0">
              <a:lnSpc>
                <a:spcPct val="80000"/>
              </a:lnSpc>
              <a:buFontTx/>
              <a:buAutoNum type="arabicPeriod"/>
            </a:pPr>
            <a:r>
              <a:rPr lang="en-US" sz="2400">
                <a:latin typeface="Century Gothic" pitchFamily="34" charset="0"/>
                <a:cs typeface="Arial" panose="020B0604020202020204" pitchFamily="34" charset="0"/>
              </a:rPr>
              <a:t>To relieve any reversible neural compression</a:t>
            </a:r>
          </a:p>
          <a:p>
            <a:pPr marL="990600" lvl="1" indent="-533400" algn="l" rtl="0">
              <a:lnSpc>
                <a:spcPct val="80000"/>
              </a:lnSpc>
              <a:buFontTx/>
              <a:buAutoNum type="arabicPeriod"/>
            </a:pPr>
            <a:endParaRPr lang="en-US" sz="2400">
              <a:latin typeface="Century Gothic" pitchFamily="34" charset="0"/>
              <a:cs typeface="Arial" panose="020B0604020202020204" pitchFamily="34" charset="0"/>
            </a:endParaRPr>
          </a:p>
          <a:p>
            <a:pPr marL="990600" lvl="1" indent="-533400" algn="l" rtl="0">
              <a:lnSpc>
                <a:spcPct val="80000"/>
              </a:lnSpc>
              <a:buFontTx/>
              <a:buAutoNum type="arabicPeriod"/>
            </a:pPr>
            <a:r>
              <a:rPr lang="en-US" sz="2400">
                <a:latin typeface="Century Gothic" pitchFamily="34" charset="0"/>
                <a:cs typeface="Arial" panose="020B0604020202020204" pitchFamily="34" charset="0"/>
              </a:rPr>
              <a:t>To restore alignment of the spine</a:t>
            </a:r>
          </a:p>
          <a:p>
            <a:pPr marL="990600" lvl="1" indent="-533400" algn="l" rtl="0">
              <a:lnSpc>
                <a:spcPct val="80000"/>
              </a:lnSpc>
              <a:buFontTx/>
              <a:buAutoNum type="arabicPeriod"/>
            </a:pPr>
            <a:endParaRPr lang="en-US" sz="2400">
              <a:latin typeface="Century Gothic" pitchFamily="34" charset="0"/>
              <a:cs typeface="Arial" panose="020B0604020202020204" pitchFamily="34" charset="0"/>
            </a:endParaRPr>
          </a:p>
          <a:p>
            <a:pPr marL="990600" lvl="1" indent="-533400" algn="l" rtl="0">
              <a:lnSpc>
                <a:spcPct val="80000"/>
              </a:lnSpc>
              <a:buFontTx/>
              <a:buAutoNum type="arabicPeriod"/>
            </a:pPr>
            <a:r>
              <a:rPr lang="en-US" sz="2400">
                <a:latin typeface="Century Gothic" pitchFamily="34" charset="0"/>
                <a:cs typeface="Arial" panose="020B0604020202020204" pitchFamily="34" charset="0"/>
              </a:rPr>
              <a:t>To stabilize the spine</a:t>
            </a:r>
          </a:p>
          <a:p>
            <a:pPr marL="990600" lvl="1" indent="-533400" algn="l" rtl="0">
              <a:lnSpc>
                <a:spcPct val="80000"/>
              </a:lnSpc>
              <a:buFontTx/>
              <a:buAutoNum type="arabicPeriod"/>
            </a:pPr>
            <a:endParaRPr lang="en-US" sz="2400">
              <a:latin typeface="Century Gothic" pitchFamily="34" charset="0"/>
              <a:cs typeface="Arial" panose="020B0604020202020204" pitchFamily="34" charset="0"/>
            </a:endParaRPr>
          </a:p>
          <a:p>
            <a:pPr marL="990600" lvl="1" indent="-533400" algn="l" rtl="0">
              <a:lnSpc>
                <a:spcPct val="80000"/>
              </a:lnSpc>
              <a:buFontTx/>
              <a:buAutoNum type="arabicPeriod"/>
            </a:pPr>
            <a:r>
              <a:rPr lang="en-US" sz="2400">
                <a:latin typeface="Century Gothic" pitchFamily="34" charset="0"/>
                <a:cs typeface="Arial" panose="020B0604020202020204" pitchFamily="34" charset="0"/>
              </a:rPr>
              <a:t>To rehabilitate the patient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1A9789B-8B4F-4CA2-A197-7335B75D90F2}" type="slidenum">
              <a:rPr lang="ar-JO"/>
              <a:t>50</a:t>
            </a:fld>
            <a:endParaRPr lang="ar-JO"/>
          </a:p>
        </p:txBody>
      </p:sp>
      <p:pic>
        <p:nvPicPr>
          <p:cNvPr id="99334" name="Ink 2"/>
          <p:cNvPicPr>
            <a:picLocks noRot="1" noChangeAspect="1" noEditPoints="1" noChangeArrowheads="1" noChangeShapeType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00" y="2733675"/>
            <a:ext cx="5588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>
                <a:solidFill>
                  <a:srgbClr val="FF0000"/>
                </a:solidFill>
                <a:latin typeface="Century Gothic" pitchFamily="34" charset="0"/>
              </a:rPr>
              <a:t>Indications for urgent surgical stabilization…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8"/>
            <a:ext cx="8229600" cy="4525962"/>
          </a:xfrm>
          <a:solidFill>
            <a:srgbClr val="3399FF">
              <a:alpha val="85097"/>
            </a:srgb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l" rtl="0"/>
            <a:endParaRPr lang="en-US" b="1">
              <a:solidFill>
                <a:srgbClr val="FF0000"/>
              </a:solidFill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r>
              <a:rPr lang="en-US" b="1">
                <a:solidFill>
                  <a:srgbClr val="FF0000"/>
                </a:solidFill>
                <a:latin typeface="Century Gothic" pitchFamily="34" charset="0"/>
                <a:cs typeface="Arial" panose="020B0604020202020204" pitchFamily="34" charset="0"/>
              </a:rPr>
              <a:t>Unstable fracture with progressive neuro deficit</a:t>
            </a:r>
          </a:p>
          <a:p>
            <a:pPr algn="l" rtl="0">
              <a:buFontTx/>
              <a:buBlip>
                <a:blip r:embed="rId2"/>
              </a:buBlip>
            </a:pPr>
            <a:endParaRPr lang="en-US" b="1">
              <a:solidFill>
                <a:srgbClr val="FF0000"/>
              </a:solidFill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r>
              <a:rPr lang="en-US" b="1">
                <a:solidFill>
                  <a:srgbClr val="FF0000"/>
                </a:solidFill>
                <a:latin typeface="Century Gothic" pitchFamily="34" charset="0"/>
                <a:cs typeface="Arial" panose="020B0604020202020204" pitchFamily="34" charset="0"/>
              </a:rPr>
              <a:t>Unstable fracture in a patient with multiple injuries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9594FE8-D917-4296-A5F9-AB1BD43F3E5B}" type="slidenum">
              <a:rPr lang="ar-JO"/>
              <a:t>51</a:t>
            </a:fld>
            <a:endParaRPr lang="ar-JO"/>
          </a:p>
        </p:txBody>
      </p:sp>
      <p:pic>
        <p:nvPicPr>
          <p:cNvPr id="100357" name="Ink 2"/>
          <p:cNvPicPr>
            <a:picLocks noRot="1" noChangeAspect="1" noEditPoints="1" noChangeArrowheads="1" noChangeShapeType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3" y="2519363"/>
            <a:ext cx="61912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8" name="Ink 4"/>
          <p:cNvPicPr>
            <a:picLocks noRot="1" noChangeAspect="1" noEditPoints="1" noChangeArrowheads="1" noChangeShapeType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913" y="2501900"/>
            <a:ext cx="4837112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9" name="Ink 7"/>
          <p:cNvPicPr>
            <a:picLocks noRot="1" noChangeAspect="1" noEditPoints="1" noChangeArrowheads="1" noChangeShapeType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9175" y="4191000"/>
            <a:ext cx="45974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304800"/>
          <a:ext cx="8229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49DEED5-679F-4AB9-BEB2-3A68B3251518}" type="slidenum">
              <a:rPr lang="ar-SA" smtClean="0"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5638800"/>
            <a:ext cx="4038600" cy="868363"/>
          </a:xfrm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endParaRPr lang="en-US" sz="100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80000"/>
              </a:lnSpc>
            </a:pPr>
            <a:endParaRPr lang="en-US" sz="100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1000">
              <a:latin typeface="Century Gothic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827584" y="72571"/>
          <a:ext cx="8126288" cy="6271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17613C0-2002-4C62-8EDA-2942D561BF9D}" type="slidenum">
              <a:rPr lang="ar-SA" smtClean="0"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5973762"/>
          </a:xfrm>
        </p:spPr>
        <p:txBody>
          <a:bodyPr/>
          <a:lstStyle/>
          <a:p>
            <a:r>
              <a:rPr lang="en-US">
                <a:cs typeface="Times New Roman" panose="02020603050405020304" pitchFamily="18" charset="0"/>
              </a:rPr>
              <a:t>Thank  you</a:t>
            </a:r>
            <a:br>
              <a:rPr lang="en-US">
                <a:cs typeface="Times New Roman" panose="02020603050405020304" pitchFamily="18" charset="0"/>
              </a:rPr>
            </a:br>
            <a:r>
              <a:rPr lang="en-US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4515" name="عنصر نائب لرقم الشريحة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numCol="1" anchor="t" anchorCtr="0" compatLnSpc="1">
            <a:normAutofit fontScale="85000" lnSpcReduction="20000"/>
          </a:bodyPr>
          <a:lstStyle/>
          <a:p>
            <a:fld id="{5CA793A1-A809-4195-9A7F-3EF4982D5A22}" type="slidenum">
              <a:rPr lang="ar-SA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fld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Cervical Spine Injuries</a:t>
            </a:r>
            <a:b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AA04EDE-55CC-474F-9677-664C9408E331}" type="slidenum">
              <a:rPr lang="ar-JO"/>
              <a:t>6</a:t>
            </a:fld>
            <a:endParaRPr lang="ar-JO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 3" pitchFamily="18" charset="2"/>
              <a:buNone/>
            </a:pPr>
            <a:r>
              <a:rPr lang="en-US">
                <a:cs typeface="Arial" panose="020B0604020202020204" pitchFamily="34" charset="0"/>
              </a:rPr>
              <a:t>1- Cervical:</a:t>
            </a:r>
          </a:p>
          <a:p>
            <a:pPr algn="l" rtl="0"/>
            <a:r>
              <a:rPr lang="en-US">
                <a:cs typeface="Arial" panose="020B0604020202020204" pitchFamily="34" charset="0"/>
              </a:rPr>
              <a:t>The cervical spine is </a:t>
            </a:r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more mobile</a:t>
            </a:r>
            <a:r>
              <a:rPr lang="en-US">
                <a:cs typeface="Arial" panose="020B0604020202020204" pitchFamily="34" charset="0"/>
              </a:rPr>
              <a:t> than the thoracolumbar spine.</a:t>
            </a:r>
          </a:p>
          <a:p>
            <a:pPr algn="l" rtl="0"/>
            <a:r>
              <a:rPr lang="en-US">
                <a:cs typeface="Arial" panose="020B0604020202020204" pitchFamily="34" charset="0"/>
              </a:rPr>
              <a:t> Stability comes primarily from the </a:t>
            </a:r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multiple ligamentous </a:t>
            </a:r>
            <a:r>
              <a:rPr lang="en-US">
                <a:cs typeface="Arial" panose="020B0604020202020204" pitchFamily="34" charset="0"/>
              </a:rPr>
              <a:t>connections of adjacent vertebral levels. </a:t>
            </a:r>
          </a:p>
          <a:p>
            <a:pPr algn="l" rtl="0"/>
            <a:r>
              <a:rPr lang="en-US">
                <a:cs typeface="Arial" panose="020B0604020202020204" pitchFamily="34" charset="0"/>
              </a:rPr>
              <a:t>Disruption of the cervical </a:t>
            </a:r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ligaments</a:t>
            </a:r>
            <a:r>
              <a:rPr lang="en-US">
                <a:cs typeface="Arial" panose="020B0604020202020204" pitchFamily="34" charset="0"/>
              </a:rPr>
              <a:t> can lead to </a:t>
            </a:r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instability</a:t>
            </a:r>
            <a:r>
              <a:rPr lang="en-US">
                <a:cs typeface="Arial" panose="020B0604020202020204" pitchFamily="34" charset="0"/>
              </a:rPr>
              <a:t> in the </a:t>
            </a:r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absence</a:t>
            </a:r>
            <a:r>
              <a:rPr lang="en-US">
                <a:cs typeface="Arial" panose="020B0604020202020204" pitchFamily="34" charset="0"/>
              </a:rPr>
              <a:t> of fracture.</a:t>
            </a:r>
          </a:p>
          <a:p>
            <a:pPr algn="l" rtl="0"/>
            <a:endParaRPr lang="en-US">
              <a:cs typeface="Arial" panose="020B0604020202020204" pitchFamily="34" charset="0"/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anose="02020603050405020304" pitchFamily="18" charset="0"/>
              </a:rPr>
              <a:t>Patterns of Fractures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0F15759-B3A0-456A-B3F2-3F199C08D127}" type="slidenum">
              <a:rPr lang="ar-JO"/>
              <a:t>7</a:t>
            </a:fld>
            <a:endParaRPr lang="ar-JO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Cervical Spine Injuries</a:t>
            </a:r>
          </a:p>
        </p:txBody>
      </p:sp>
      <p:pic>
        <p:nvPicPr>
          <p:cNvPr id="16387" name="Picture 5" descr="sp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447800"/>
            <a:ext cx="34766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FA3A6B0-1945-416C-9B44-F467E914F3EB}" type="slidenum">
              <a:rPr lang="ar-JO"/>
              <a:t>8</a:t>
            </a:fld>
            <a:endParaRPr lang="ar-JO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1800" y="1556792"/>
            <a:ext cx="6372200" cy="5112568"/>
          </a:xfrm>
          <a:ln cap="flat">
            <a:solidFill>
              <a:schemeClr val="tx1"/>
            </a:solidFill>
            <a:prstDash val="dash"/>
          </a:ln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80000"/>
              </a:lnSpc>
              <a:buFontTx/>
              <a:buNone/>
            </a:pPr>
            <a:endParaRPr lang="en-US" sz="2400" b="1" u="sng" dirty="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80000"/>
              </a:lnSpc>
            </a:pPr>
            <a:endParaRPr lang="en-US" sz="1600" dirty="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entury Gothic" pitchFamily="34" charset="0"/>
                <a:cs typeface="Arial" panose="020B0604020202020204" pitchFamily="34" charset="0"/>
              </a:rPr>
              <a:t>neck pain when asked 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1600" i="1" dirty="0">
                <a:latin typeface="Century Gothic" pitchFamily="34" charset="0"/>
                <a:cs typeface="Arial" panose="020B0604020202020204" pitchFamily="34" charset="0"/>
              </a:rPr>
              <a:t>			and</a:t>
            </a: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 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1600" dirty="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entury Gothic" pitchFamily="34" charset="0"/>
                <a:cs typeface="Arial" panose="020B0604020202020204" pitchFamily="34" charset="0"/>
              </a:rPr>
              <a:t>neck tenderness on palpation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1600" i="1" dirty="0">
                <a:latin typeface="Century Gothic" pitchFamily="34" charset="0"/>
                <a:cs typeface="Arial" panose="020B0604020202020204" pitchFamily="34" charset="0"/>
              </a:rPr>
              <a:t>			and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1600" dirty="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entury Gothic" pitchFamily="34" charset="0"/>
                <a:cs typeface="Arial" panose="020B0604020202020204" pitchFamily="34" charset="0"/>
              </a:rPr>
              <a:t>LOC</a:t>
            </a:r>
            <a:endParaRPr lang="en-US" sz="1600" dirty="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1600" i="1" dirty="0">
                <a:latin typeface="Century Gothic" pitchFamily="34" charset="0"/>
                <a:cs typeface="Arial" panose="020B0604020202020204" pitchFamily="34" charset="0"/>
              </a:rPr>
              <a:t>			and</a:t>
            </a: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 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1600" dirty="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entury Gothic" pitchFamily="34" charset="0"/>
                <a:cs typeface="Arial" panose="020B0604020202020204" pitchFamily="34" charset="0"/>
              </a:rPr>
              <a:t>mental status changes</a:t>
            </a: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 resulting from trauma, alcohol, drugs, etc. 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1600" i="1" dirty="0">
                <a:latin typeface="Century Gothic" pitchFamily="34" charset="0"/>
                <a:cs typeface="Arial" panose="020B0604020202020204" pitchFamily="34" charset="0"/>
              </a:rPr>
              <a:t>			and</a:t>
            </a: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 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1600" dirty="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entury Gothic" pitchFamily="34" charset="0"/>
                <a:cs typeface="Arial" panose="020B0604020202020204" pitchFamily="34" charset="0"/>
              </a:rPr>
              <a:t>symptoms referable to a neck injury</a:t>
            </a: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, such as paralysis, sensory changes (including transitory symptoms now resolved), etc 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1600" i="1" dirty="0">
                <a:latin typeface="Century Gothic" pitchFamily="34" charset="0"/>
                <a:cs typeface="Arial" panose="020B0604020202020204" pitchFamily="34" charset="0"/>
              </a:rPr>
              <a:t>			and</a:t>
            </a: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 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1600" dirty="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entury Gothic" pitchFamily="34" charset="0"/>
                <a:cs typeface="Arial" panose="020B0604020202020204" pitchFamily="34" charset="0"/>
              </a:rPr>
              <a:t>distracting painful injuries</a:t>
            </a: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, such as fractured ankle, fractured ribs, etc. 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76200" y="2362200"/>
            <a:ext cx="2743200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b="1">
                <a:solidFill>
                  <a:srgbClr val="FF0000"/>
                </a:solidFill>
                <a:latin typeface="Castellar" pitchFamily="18" charset="0"/>
              </a:rPr>
              <a:t>NO</a:t>
            </a: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76200" y="115888"/>
            <a:ext cx="8959850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rtl="1"/>
            <a:r>
              <a:rPr lang="en-US" sz="2400" b="1" u="sng">
                <a:solidFill>
                  <a:srgbClr val="FF3300"/>
                </a:solidFill>
                <a:latin typeface="Century Gothic" pitchFamily="34" charset="0"/>
              </a:rPr>
              <a:t>Criteria for Ruling Out Cervical Spine Fractures on a Clinical Basis </a:t>
            </a:r>
          </a:p>
          <a:p>
            <a:pPr algn="r" rtl="1"/>
            <a:endParaRPr lang="ar-JO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1C8E363-19D9-4DEF-9D89-E7313B70EF1C}" type="slidenum">
              <a:rPr lang="ar-JO"/>
              <a:t>9</a:t>
            </a:fld>
            <a:endParaRPr lang="ar-JO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1199</Words>
  <Application>Microsoft Office PowerPoint</Application>
  <PresentationFormat>On-screen Show (4:3)</PresentationFormat>
  <Paragraphs>359</Paragraphs>
  <Slides>54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6" baseType="lpstr">
      <vt:lpstr>Arial</vt:lpstr>
      <vt:lpstr>Calibri</vt:lpstr>
      <vt:lpstr>Castellar</vt:lpstr>
      <vt:lpstr>Century Gothic</vt:lpstr>
      <vt:lpstr>Garamond</vt:lpstr>
      <vt:lpstr>Lucida Console</vt:lpstr>
      <vt:lpstr>Papyrus</vt:lpstr>
      <vt:lpstr>Tw Cen MT</vt:lpstr>
      <vt:lpstr>Wingdings</vt:lpstr>
      <vt:lpstr>Wingdings 2</vt:lpstr>
      <vt:lpstr>Wingdings 3</vt:lpstr>
      <vt:lpstr>Median</vt:lpstr>
      <vt:lpstr>SPINAL FRACTURES</vt:lpstr>
      <vt:lpstr>PowerPoint Presentation</vt:lpstr>
      <vt:lpstr>Epidemiology </vt:lpstr>
      <vt:lpstr>Spinal injuries are due to ..</vt:lpstr>
      <vt:lpstr>PowerPoint Presentation</vt:lpstr>
      <vt:lpstr>Cervical Spine Injuries </vt:lpstr>
      <vt:lpstr>Patterns of Fractures</vt:lpstr>
      <vt:lpstr>Cervical Spine Injuries</vt:lpstr>
      <vt:lpstr>PowerPoint Presentation</vt:lpstr>
      <vt:lpstr>PowerPoint Presentation</vt:lpstr>
      <vt:lpstr>Normal AP…</vt:lpstr>
      <vt:lpstr>Normal AP/odontoid</vt:lpstr>
      <vt:lpstr>PowerPoint Presentation</vt:lpstr>
      <vt:lpstr>PowerPoint Presentation</vt:lpstr>
      <vt:lpstr>1- Fracture of C1(atlas ) Jefferson’s Fracture</vt:lpstr>
      <vt:lpstr>PowerPoint Presentation</vt:lpstr>
      <vt:lpstr>2- Fractured pedicles of C2 Hangman’s Fracture </vt:lpstr>
      <vt:lpstr>PowerPoint Presentation</vt:lpstr>
      <vt:lpstr>3- Odontoid Fractures</vt:lpstr>
      <vt:lpstr>PowerPoint Presentation</vt:lpstr>
      <vt:lpstr>4- Wedge-Compression Fracture</vt:lpstr>
      <vt:lpstr>Management …</vt:lpstr>
      <vt:lpstr>5- Burst Fracture</vt:lpstr>
      <vt:lpstr>Reduction of C5 burst fracture after tongs traction ( no neuro  deficit ) .</vt:lpstr>
      <vt:lpstr>PowerPoint Presentation</vt:lpstr>
      <vt:lpstr>6- Cervical Subluxation</vt:lpstr>
      <vt:lpstr>7- Avulsion injury of  C7 spinous process</vt:lpstr>
      <vt:lpstr>Thoracic Spine Injuries</vt:lpstr>
      <vt:lpstr> Spiral CT scan image :  complete subluxation fracture of the lower thoracic spine.   </vt:lpstr>
      <vt:lpstr>Thoracolumbar and  Lumbar Injuries</vt:lpstr>
      <vt:lpstr>1- Fractures of Transverse processes</vt:lpstr>
      <vt:lpstr>2- Wedge-Compression Injury</vt:lpstr>
      <vt:lpstr>PowerPoint Presentation</vt:lpstr>
      <vt:lpstr>3- Burst Fracture</vt:lpstr>
      <vt:lpstr>4- Fracture - Dislocation</vt:lpstr>
      <vt:lpstr>Fracture dislocation</vt:lpstr>
      <vt:lpstr>5- Chance Fracture </vt:lpstr>
      <vt:lpstr>Chance fracture</vt:lpstr>
      <vt:lpstr>Traumatic Neuro Deficit</vt:lpstr>
      <vt:lpstr>Injury defined by ASIA Impairment Scale</vt:lpstr>
      <vt:lpstr>PowerPoint Presentation</vt:lpstr>
      <vt:lpstr>Types of incomplete injuries</vt:lpstr>
      <vt:lpstr>Principles of Diagnosis and Management</vt:lpstr>
      <vt:lpstr>History?? </vt:lpstr>
      <vt:lpstr>Examination </vt:lpstr>
      <vt:lpstr>Neck …</vt:lpstr>
      <vt:lpstr>Back …</vt:lpstr>
      <vt:lpstr>Neuro exam..</vt:lpstr>
      <vt:lpstr>Imaging </vt:lpstr>
      <vt:lpstr>Treatment </vt:lpstr>
      <vt:lpstr>Indications for urgent surgical stabilization…</vt:lpstr>
      <vt:lpstr>PowerPoint Presentation</vt:lpstr>
      <vt:lpstr>PowerPoint Presentation</vt:lpstr>
      <vt:lpstr>Thank  you 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Pelvic and spinal fractures</dc:title>
  <dc:creator>Ahmed</dc:creator>
  <cp:lastModifiedBy>abdallah hattab</cp:lastModifiedBy>
  <cp:revision>210</cp:revision>
  <dcterms:created xsi:type="dcterms:W3CDTF">2013-03-27T17:17:00Z</dcterms:created>
  <dcterms:modified xsi:type="dcterms:W3CDTF">2020-03-25T15:38:38Z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1033-11.2.0.8934</vt:lpwstr>
  </property>
</Properties>
</file>