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3"/>
  </p:sldMasterIdLst>
  <p:sldIdLst>
    <p:sldId id="256" r:id="rId4"/>
    <p:sldId id="297" r:id="rId5"/>
    <p:sldId id="301" r:id="rId6"/>
    <p:sldId id="300" r:id="rId7"/>
    <p:sldId id="298" r:id="rId8"/>
    <p:sldId id="299" r:id="rId9"/>
    <p:sldId id="302" r:id="rId10"/>
    <p:sldId id="303" r:id="rId11"/>
    <p:sldId id="289" r:id="rId12"/>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94" autoAdjust="0"/>
    <p:restoredTop sz="94660"/>
  </p:normalViewPr>
  <p:slideViewPr>
    <p:cSldViewPr>
      <p:cViewPr varScale="1">
        <p:scale>
          <a:sx n="87" d="100"/>
          <a:sy n="87" d="100"/>
        </p:scale>
        <p:origin x="1686" y="90"/>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presProps" Target="presProps.xml" /><Relationship Id="rId3" Type="http://schemas.openxmlformats.org/officeDocument/2006/relationships/slideMaster" Target="slideMasters/slideMaster1.xml" /><Relationship Id="rId7" Type="http://schemas.openxmlformats.org/officeDocument/2006/relationships/slide" Target="slides/slide4.xml" /><Relationship Id="rId12" Type="http://schemas.openxmlformats.org/officeDocument/2006/relationships/slide" Target="slides/slide9.xml" /><Relationship Id="rId2" Type="http://schemas.openxmlformats.org/officeDocument/2006/relationships/customXml" Target="../customXml/item2.xml" /><Relationship Id="rId16" Type="http://schemas.openxmlformats.org/officeDocument/2006/relationships/tableStyles" Target="tableStyle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5" Type="http://schemas.openxmlformats.org/officeDocument/2006/relationships/slide" Target="slides/slide2.xml" /><Relationship Id="rId15" Type="http://schemas.openxmlformats.org/officeDocument/2006/relationships/theme" Target="theme/theme1.xml" /><Relationship Id="rId10" Type="http://schemas.openxmlformats.org/officeDocument/2006/relationships/slide" Target="slides/slide7.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12CABC4B-8BEF-5416-0776-6315CFDC072A}"/>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90CF6D82-3FC3-0C11-2309-FBF8FA27D676}"/>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9" name="عنوان 8"/>
          <p:cNvSpPr>
            <a:spLocks noGrp="1"/>
          </p:cNvSpPr>
          <p:nvPr>
            <p:ph type="ctrTitle"/>
          </p:nvPr>
        </p:nvSpPr>
        <p:spPr>
          <a:xfrm>
            <a:off x="429064" y="3337560"/>
            <a:ext cx="6480048" cy="2301240"/>
          </a:xfrm>
        </p:spPr>
        <p:txBody>
          <a:bodyPr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ar-SA"/>
              <a:t>انقر لتحرير نمط العنوان الثانوي الرئيسي</a:t>
            </a:r>
            <a:endParaRPr lang="en-US"/>
          </a:p>
        </p:txBody>
      </p:sp>
      <p:sp>
        <p:nvSpPr>
          <p:cNvPr id="6" name="عنصر نائب للتاريخ 29">
            <a:extLst>
              <a:ext uri="{FF2B5EF4-FFF2-40B4-BE49-F238E27FC236}">
                <a16:creationId xmlns:a16="http://schemas.microsoft.com/office/drawing/2014/main" id="{54500064-9B43-665C-1799-BA651D0E1A4A}"/>
              </a:ext>
            </a:extLst>
          </p:cNvPr>
          <p:cNvSpPr>
            <a:spLocks noGrp="1"/>
          </p:cNvSpPr>
          <p:nvPr>
            <p:ph type="dt" sz="half" idx="10"/>
          </p:nvPr>
        </p:nvSpPr>
        <p:spPr/>
        <p:txBody>
          <a:bodyPr/>
          <a:lstStyle>
            <a:lvl1pPr>
              <a:defRPr/>
            </a:lvl1pPr>
          </a:lstStyle>
          <a:p>
            <a:pPr>
              <a:defRPr/>
            </a:pPr>
            <a:fld id="{096C3E66-9117-457F-99F6-D001C4811E32}" type="datetimeFigureOut">
              <a:rPr lang="ar-SA"/>
              <a:pPr>
                <a:defRPr/>
              </a:pPr>
              <a:t>23/10/1443</a:t>
            </a:fld>
            <a:endParaRPr lang="ar-SA"/>
          </a:p>
        </p:txBody>
      </p:sp>
      <p:sp>
        <p:nvSpPr>
          <p:cNvPr id="7" name="عنصر نائب للتذييل 18">
            <a:extLst>
              <a:ext uri="{FF2B5EF4-FFF2-40B4-BE49-F238E27FC236}">
                <a16:creationId xmlns:a16="http://schemas.microsoft.com/office/drawing/2014/main" id="{B1739DD0-D227-C6FA-B5DC-BD9C43B0EDB0}"/>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26">
            <a:extLst>
              <a:ext uri="{FF2B5EF4-FFF2-40B4-BE49-F238E27FC236}">
                <a16:creationId xmlns:a16="http://schemas.microsoft.com/office/drawing/2014/main" id="{5130BFD7-8DB1-0715-C9E1-02A36813C411}"/>
              </a:ext>
            </a:extLst>
          </p:cNvPr>
          <p:cNvSpPr>
            <a:spLocks noGrp="1"/>
          </p:cNvSpPr>
          <p:nvPr>
            <p:ph type="sldNum" sz="quarter" idx="12"/>
          </p:nvPr>
        </p:nvSpPr>
        <p:spPr/>
        <p:txBody>
          <a:bodyPr/>
          <a:lstStyle>
            <a:lvl1pPr>
              <a:defRPr/>
            </a:lvl1pPr>
          </a:lstStyle>
          <a:p>
            <a:fld id="{7D03BEA9-7CA3-4D5A-AC14-D2F22E57E977}" type="slidenum">
              <a:rPr lang="ar-SA" altLang="en-US"/>
              <a:pPr/>
              <a:t>‹#›</a:t>
            </a:fld>
            <a:endParaRPr lang="ar-SA" altLang="en-US"/>
          </a:p>
        </p:txBody>
      </p:sp>
    </p:spTree>
    <p:extLst>
      <p:ext uri="{BB962C8B-B14F-4D97-AF65-F5344CB8AC3E}">
        <p14:creationId xmlns:p14="http://schemas.microsoft.com/office/powerpoint/2010/main" val="31141014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20F3B89A-81DE-5F88-3C10-DDA7EEC98C71}"/>
              </a:ext>
            </a:extLst>
          </p:cNvPr>
          <p:cNvSpPr>
            <a:spLocks noGrp="1"/>
          </p:cNvSpPr>
          <p:nvPr>
            <p:ph type="dt" sz="half" idx="10"/>
          </p:nvPr>
        </p:nvSpPr>
        <p:spPr/>
        <p:txBody>
          <a:bodyPr/>
          <a:lstStyle>
            <a:lvl1pPr>
              <a:defRPr/>
            </a:lvl1pPr>
          </a:lstStyle>
          <a:p>
            <a:pPr>
              <a:defRPr/>
            </a:pPr>
            <a:fld id="{C3951F2A-0170-44E4-B8EB-DF17A50BF354}" type="datetimeFigureOut">
              <a:rPr lang="ar-SA"/>
              <a:pPr>
                <a:defRPr/>
              </a:pPr>
              <a:t>23/10/1443</a:t>
            </a:fld>
            <a:endParaRPr lang="ar-SA"/>
          </a:p>
        </p:txBody>
      </p:sp>
      <p:sp>
        <p:nvSpPr>
          <p:cNvPr id="5" name="عنصر نائب للتذييل 21">
            <a:extLst>
              <a:ext uri="{FF2B5EF4-FFF2-40B4-BE49-F238E27FC236}">
                <a16:creationId xmlns:a16="http://schemas.microsoft.com/office/drawing/2014/main" id="{37D0E3B3-9A79-CCEF-210B-D30E4B088B5E}"/>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C489438C-FAA6-8E28-6728-260F13A600BF}"/>
              </a:ext>
            </a:extLst>
          </p:cNvPr>
          <p:cNvSpPr>
            <a:spLocks noGrp="1"/>
          </p:cNvSpPr>
          <p:nvPr>
            <p:ph type="sldNum" sz="quarter" idx="12"/>
          </p:nvPr>
        </p:nvSpPr>
        <p:spPr/>
        <p:txBody>
          <a:bodyPr/>
          <a:lstStyle>
            <a:lvl1pPr>
              <a:defRPr/>
            </a:lvl1pPr>
          </a:lstStyle>
          <a:p>
            <a:fld id="{74B0F0FE-50EB-4EA6-BD8C-3354CC07019F}" type="slidenum">
              <a:rPr lang="ar-SA" altLang="en-US"/>
              <a:pPr/>
              <a:t>‹#›</a:t>
            </a:fld>
            <a:endParaRPr lang="ar-SA" altLang="en-US"/>
          </a:p>
        </p:txBody>
      </p:sp>
    </p:spTree>
    <p:extLst>
      <p:ext uri="{BB962C8B-B14F-4D97-AF65-F5344CB8AC3E}">
        <p14:creationId xmlns:p14="http://schemas.microsoft.com/office/powerpoint/2010/main" val="1846612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19E94FB8-06BB-0E5D-2173-E91F4706C8C3}"/>
              </a:ext>
            </a:extLst>
          </p:cNvPr>
          <p:cNvSpPr>
            <a:spLocks noGrp="1"/>
          </p:cNvSpPr>
          <p:nvPr>
            <p:ph type="dt" sz="half" idx="10"/>
          </p:nvPr>
        </p:nvSpPr>
        <p:spPr/>
        <p:txBody>
          <a:bodyPr/>
          <a:lstStyle>
            <a:lvl1pPr>
              <a:defRPr/>
            </a:lvl1pPr>
          </a:lstStyle>
          <a:p>
            <a:pPr>
              <a:defRPr/>
            </a:pPr>
            <a:fld id="{E9978B7D-DE20-4448-99FE-D36BA96695B0}" type="datetimeFigureOut">
              <a:rPr lang="ar-SA"/>
              <a:pPr>
                <a:defRPr/>
              </a:pPr>
              <a:t>23/10/1443</a:t>
            </a:fld>
            <a:endParaRPr lang="ar-SA"/>
          </a:p>
        </p:txBody>
      </p:sp>
      <p:sp>
        <p:nvSpPr>
          <p:cNvPr id="5" name="عنصر نائب للتذييل 21">
            <a:extLst>
              <a:ext uri="{FF2B5EF4-FFF2-40B4-BE49-F238E27FC236}">
                <a16:creationId xmlns:a16="http://schemas.microsoft.com/office/drawing/2014/main" id="{35F1574E-A139-758A-93CC-3BBB32CC3202}"/>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D2F5FF9A-F834-0268-D898-7157FC9335FE}"/>
              </a:ext>
            </a:extLst>
          </p:cNvPr>
          <p:cNvSpPr>
            <a:spLocks noGrp="1"/>
          </p:cNvSpPr>
          <p:nvPr>
            <p:ph type="sldNum" sz="quarter" idx="12"/>
          </p:nvPr>
        </p:nvSpPr>
        <p:spPr/>
        <p:txBody>
          <a:bodyPr/>
          <a:lstStyle>
            <a:lvl1pPr>
              <a:defRPr/>
            </a:lvl1pPr>
          </a:lstStyle>
          <a:p>
            <a:fld id="{89A1D8A1-FF01-460F-9C67-B564E3653414}" type="slidenum">
              <a:rPr lang="ar-SA" altLang="en-US"/>
              <a:pPr/>
              <a:t>‹#›</a:t>
            </a:fld>
            <a:endParaRPr lang="ar-SA" altLang="en-US"/>
          </a:p>
        </p:txBody>
      </p:sp>
    </p:spTree>
    <p:extLst>
      <p:ext uri="{BB962C8B-B14F-4D97-AF65-F5344CB8AC3E}">
        <p14:creationId xmlns:p14="http://schemas.microsoft.com/office/powerpoint/2010/main" val="3491226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9">
            <a:extLst>
              <a:ext uri="{FF2B5EF4-FFF2-40B4-BE49-F238E27FC236}">
                <a16:creationId xmlns:a16="http://schemas.microsoft.com/office/drawing/2014/main" id="{87253549-5232-3E27-17EB-16D3BF1B9FAA}"/>
              </a:ext>
            </a:extLst>
          </p:cNvPr>
          <p:cNvSpPr>
            <a:spLocks noGrp="1"/>
          </p:cNvSpPr>
          <p:nvPr>
            <p:ph type="dt" sz="half" idx="10"/>
          </p:nvPr>
        </p:nvSpPr>
        <p:spPr/>
        <p:txBody>
          <a:bodyPr/>
          <a:lstStyle>
            <a:lvl1pPr>
              <a:defRPr/>
            </a:lvl1pPr>
          </a:lstStyle>
          <a:p>
            <a:pPr>
              <a:defRPr/>
            </a:pPr>
            <a:fld id="{1662B724-4B97-4190-AD0C-E22D5A69AB38}" type="datetimeFigureOut">
              <a:rPr lang="ar-SA"/>
              <a:pPr>
                <a:defRPr/>
              </a:pPr>
              <a:t>23/10/1443</a:t>
            </a:fld>
            <a:endParaRPr lang="ar-SA"/>
          </a:p>
        </p:txBody>
      </p:sp>
      <p:sp>
        <p:nvSpPr>
          <p:cNvPr id="5" name="عنصر نائب للتذييل 21">
            <a:extLst>
              <a:ext uri="{FF2B5EF4-FFF2-40B4-BE49-F238E27FC236}">
                <a16:creationId xmlns:a16="http://schemas.microsoft.com/office/drawing/2014/main" id="{8576DC3B-8120-AE75-5ACA-45CB9DA20C50}"/>
              </a:ext>
            </a:extLst>
          </p:cNvPr>
          <p:cNvSpPr>
            <a:spLocks noGrp="1"/>
          </p:cNvSpPr>
          <p:nvPr>
            <p:ph type="ftr" sz="quarter" idx="11"/>
          </p:nvPr>
        </p:nvSpPr>
        <p:spPr/>
        <p:txBody>
          <a:bodyPr/>
          <a:lstStyle>
            <a:lvl1pPr>
              <a:defRPr/>
            </a:lvl1pPr>
          </a:lstStyle>
          <a:p>
            <a:pPr>
              <a:defRPr/>
            </a:pPr>
            <a:endParaRPr lang="ar-SA"/>
          </a:p>
        </p:txBody>
      </p:sp>
      <p:sp>
        <p:nvSpPr>
          <p:cNvPr id="6" name="عنصر نائب لرقم الشريحة 17">
            <a:extLst>
              <a:ext uri="{FF2B5EF4-FFF2-40B4-BE49-F238E27FC236}">
                <a16:creationId xmlns:a16="http://schemas.microsoft.com/office/drawing/2014/main" id="{11C2C413-C171-2C5D-7A82-60892F77A066}"/>
              </a:ext>
            </a:extLst>
          </p:cNvPr>
          <p:cNvSpPr>
            <a:spLocks noGrp="1"/>
          </p:cNvSpPr>
          <p:nvPr>
            <p:ph type="sldNum" sz="quarter" idx="12"/>
          </p:nvPr>
        </p:nvSpPr>
        <p:spPr/>
        <p:txBody>
          <a:bodyPr/>
          <a:lstStyle>
            <a:lvl1pPr>
              <a:defRPr/>
            </a:lvl1pPr>
          </a:lstStyle>
          <a:p>
            <a:fld id="{3799B05E-3E8D-4182-B43A-FD4AB400A050}" type="slidenum">
              <a:rPr lang="ar-SA" altLang="en-US"/>
              <a:pPr/>
              <a:t>‹#›</a:t>
            </a:fld>
            <a:endParaRPr lang="ar-SA" altLang="en-US"/>
          </a:p>
        </p:txBody>
      </p:sp>
    </p:spTree>
    <p:extLst>
      <p:ext uri="{BB962C8B-B14F-4D97-AF65-F5344CB8AC3E}">
        <p14:creationId xmlns:p14="http://schemas.microsoft.com/office/powerpoint/2010/main" val="4183339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4" name="شكل حر 10">
            <a:extLst>
              <a:ext uri="{FF2B5EF4-FFF2-40B4-BE49-F238E27FC236}">
                <a16:creationId xmlns:a16="http://schemas.microsoft.com/office/drawing/2014/main" id="{67529BA5-A304-3B48-1FF2-1E103394BDAF}"/>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5" name="شكل حر 12">
            <a:extLst>
              <a:ext uri="{FF2B5EF4-FFF2-40B4-BE49-F238E27FC236}">
                <a16:creationId xmlns:a16="http://schemas.microsoft.com/office/drawing/2014/main" id="{715F6C60-24B2-02B9-4844-F4BF1639B893}"/>
              </a:ext>
            </a:extLst>
          </p:cNvPr>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ar-SA"/>
              <a:t>انقر لتحرير أنماط النص الرئيسي</a:t>
            </a:r>
          </a:p>
        </p:txBody>
      </p:sp>
      <p:sp>
        <p:nvSpPr>
          <p:cNvPr id="6" name="عنصر نائب للتاريخ 3">
            <a:extLst>
              <a:ext uri="{FF2B5EF4-FFF2-40B4-BE49-F238E27FC236}">
                <a16:creationId xmlns:a16="http://schemas.microsoft.com/office/drawing/2014/main" id="{F0B9EA0A-4823-EFFB-A3F5-E3FBFEE15878}"/>
              </a:ext>
            </a:extLst>
          </p:cNvPr>
          <p:cNvSpPr>
            <a:spLocks noGrp="1"/>
          </p:cNvSpPr>
          <p:nvPr>
            <p:ph type="dt" sz="half" idx="10"/>
          </p:nvPr>
        </p:nvSpPr>
        <p:spPr/>
        <p:txBody>
          <a:bodyPr/>
          <a:lstStyle>
            <a:lvl1pPr>
              <a:defRPr/>
            </a:lvl1pPr>
          </a:lstStyle>
          <a:p>
            <a:pPr>
              <a:defRPr/>
            </a:pPr>
            <a:fld id="{97E9B461-5696-4FE0-8AFE-AF07C1E44ECC}" type="datetimeFigureOut">
              <a:rPr lang="ar-SA"/>
              <a:pPr>
                <a:defRPr/>
              </a:pPr>
              <a:t>23/10/1443</a:t>
            </a:fld>
            <a:endParaRPr lang="ar-SA"/>
          </a:p>
        </p:txBody>
      </p:sp>
      <p:sp>
        <p:nvSpPr>
          <p:cNvPr id="7" name="عنصر نائب للتذييل 4">
            <a:extLst>
              <a:ext uri="{FF2B5EF4-FFF2-40B4-BE49-F238E27FC236}">
                <a16:creationId xmlns:a16="http://schemas.microsoft.com/office/drawing/2014/main" id="{53DEC977-E596-B961-BC88-8FDDB5034667}"/>
              </a:ext>
            </a:extLst>
          </p:cNvPr>
          <p:cNvSpPr>
            <a:spLocks noGrp="1"/>
          </p:cNvSpPr>
          <p:nvPr>
            <p:ph type="ftr" sz="quarter" idx="11"/>
          </p:nvPr>
        </p:nvSpPr>
        <p:spPr/>
        <p:txBody>
          <a:bodyPr/>
          <a:lstStyle>
            <a:lvl1pPr>
              <a:defRPr/>
            </a:lvl1pPr>
          </a:lstStyle>
          <a:p>
            <a:pPr>
              <a:defRPr/>
            </a:pPr>
            <a:endParaRPr lang="ar-SA"/>
          </a:p>
        </p:txBody>
      </p:sp>
      <p:sp>
        <p:nvSpPr>
          <p:cNvPr id="8" name="عنصر نائب لرقم الشريحة 5">
            <a:extLst>
              <a:ext uri="{FF2B5EF4-FFF2-40B4-BE49-F238E27FC236}">
                <a16:creationId xmlns:a16="http://schemas.microsoft.com/office/drawing/2014/main" id="{1D4A43A5-F8BE-3310-78EB-828F7DCB9C8B}"/>
              </a:ext>
            </a:extLst>
          </p:cNvPr>
          <p:cNvSpPr>
            <a:spLocks noGrp="1"/>
          </p:cNvSpPr>
          <p:nvPr>
            <p:ph type="sldNum" sz="quarter" idx="12"/>
          </p:nvPr>
        </p:nvSpPr>
        <p:spPr/>
        <p:txBody>
          <a:bodyPr/>
          <a:lstStyle>
            <a:lvl1pPr>
              <a:defRPr/>
            </a:lvl1pPr>
          </a:lstStyle>
          <a:p>
            <a:fld id="{EBCDCCA4-8ABC-4D44-BEDB-AB7793DF76CA}" type="slidenum">
              <a:rPr lang="ar-SA" altLang="en-US"/>
              <a:pPr/>
              <a:t>‹#›</a:t>
            </a:fld>
            <a:endParaRPr lang="ar-SA" altLang="en-US"/>
          </a:p>
        </p:txBody>
      </p:sp>
    </p:spTree>
    <p:extLst>
      <p:ext uri="{BB962C8B-B14F-4D97-AF65-F5344CB8AC3E}">
        <p14:creationId xmlns:p14="http://schemas.microsoft.com/office/powerpoint/2010/main" val="15940216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9">
            <a:extLst>
              <a:ext uri="{FF2B5EF4-FFF2-40B4-BE49-F238E27FC236}">
                <a16:creationId xmlns:a16="http://schemas.microsoft.com/office/drawing/2014/main" id="{BD02F561-4351-161B-D114-C7D28B070A0F}"/>
              </a:ext>
            </a:extLst>
          </p:cNvPr>
          <p:cNvSpPr>
            <a:spLocks noGrp="1"/>
          </p:cNvSpPr>
          <p:nvPr>
            <p:ph type="dt" sz="half" idx="10"/>
          </p:nvPr>
        </p:nvSpPr>
        <p:spPr/>
        <p:txBody>
          <a:bodyPr/>
          <a:lstStyle>
            <a:lvl1pPr>
              <a:defRPr/>
            </a:lvl1pPr>
          </a:lstStyle>
          <a:p>
            <a:pPr>
              <a:defRPr/>
            </a:pPr>
            <a:fld id="{34384FA2-1DAB-4494-8355-D166B1A2D160}" type="datetimeFigureOut">
              <a:rPr lang="ar-SA"/>
              <a:pPr>
                <a:defRPr/>
              </a:pPr>
              <a:t>23/10/1443</a:t>
            </a:fld>
            <a:endParaRPr lang="ar-SA"/>
          </a:p>
        </p:txBody>
      </p:sp>
      <p:sp>
        <p:nvSpPr>
          <p:cNvPr id="6" name="عنصر نائب للتذييل 21">
            <a:extLst>
              <a:ext uri="{FF2B5EF4-FFF2-40B4-BE49-F238E27FC236}">
                <a16:creationId xmlns:a16="http://schemas.microsoft.com/office/drawing/2014/main" id="{DB1C122D-6C7F-0EE1-A217-0F4D75A2ADC6}"/>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E8A34C81-18BF-3AE5-7270-A66BC792FCAD}"/>
              </a:ext>
            </a:extLst>
          </p:cNvPr>
          <p:cNvSpPr>
            <a:spLocks noGrp="1"/>
          </p:cNvSpPr>
          <p:nvPr>
            <p:ph type="sldNum" sz="quarter" idx="12"/>
          </p:nvPr>
        </p:nvSpPr>
        <p:spPr/>
        <p:txBody>
          <a:bodyPr/>
          <a:lstStyle>
            <a:lvl1pPr>
              <a:defRPr/>
            </a:lvl1pPr>
          </a:lstStyle>
          <a:p>
            <a:fld id="{99A103EA-D305-4FAA-9F08-BDA4E3CB7703}" type="slidenum">
              <a:rPr lang="ar-SA" altLang="en-US"/>
              <a:pPr/>
              <a:t>‹#›</a:t>
            </a:fld>
            <a:endParaRPr lang="ar-SA" altLang="en-US"/>
          </a:p>
        </p:txBody>
      </p:sp>
    </p:spTree>
    <p:extLst>
      <p:ext uri="{BB962C8B-B14F-4D97-AF65-F5344CB8AC3E}">
        <p14:creationId xmlns:p14="http://schemas.microsoft.com/office/powerpoint/2010/main" val="763828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5486400"/>
            <a:ext cx="4040188"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ar-SA"/>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9">
            <a:extLst>
              <a:ext uri="{FF2B5EF4-FFF2-40B4-BE49-F238E27FC236}">
                <a16:creationId xmlns:a16="http://schemas.microsoft.com/office/drawing/2014/main" id="{3C30699B-DFC1-9098-6EC9-31DDA7C5965F}"/>
              </a:ext>
            </a:extLst>
          </p:cNvPr>
          <p:cNvSpPr>
            <a:spLocks noGrp="1"/>
          </p:cNvSpPr>
          <p:nvPr>
            <p:ph type="dt" sz="half" idx="10"/>
          </p:nvPr>
        </p:nvSpPr>
        <p:spPr/>
        <p:txBody>
          <a:bodyPr/>
          <a:lstStyle>
            <a:lvl1pPr>
              <a:defRPr/>
            </a:lvl1pPr>
          </a:lstStyle>
          <a:p>
            <a:pPr>
              <a:defRPr/>
            </a:pPr>
            <a:fld id="{53CA754D-5C22-4CC2-8EC1-427FE85B8482}" type="datetimeFigureOut">
              <a:rPr lang="ar-SA"/>
              <a:pPr>
                <a:defRPr/>
              </a:pPr>
              <a:t>23/10/1443</a:t>
            </a:fld>
            <a:endParaRPr lang="ar-SA"/>
          </a:p>
        </p:txBody>
      </p:sp>
      <p:sp>
        <p:nvSpPr>
          <p:cNvPr id="8" name="عنصر نائب للتذييل 21">
            <a:extLst>
              <a:ext uri="{FF2B5EF4-FFF2-40B4-BE49-F238E27FC236}">
                <a16:creationId xmlns:a16="http://schemas.microsoft.com/office/drawing/2014/main" id="{D4DD30A1-1874-3C42-D1A3-2B6BC1B2D080}"/>
              </a:ext>
            </a:extLst>
          </p:cNvPr>
          <p:cNvSpPr>
            <a:spLocks noGrp="1"/>
          </p:cNvSpPr>
          <p:nvPr>
            <p:ph type="ftr" sz="quarter" idx="11"/>
          </p:nvPr>
        </p:nvSpPr>
        <p:spPr/>
        <p:txBody>
          <a:bodyPr/>
          <a:lstStyle>
            <a:lvl1pPr>
              <a:defRPr/>
            </a:lvl1pPr>
          </a:lstStyle>
          <a:p>
            <a:pPr>
              <a:defRPr/>
            </a:pPr>
            <a:endParaRPr lang="ar-SA"/>
          </a:p>
        </p:txBody>
      </p:sp>
      <p:sp>
        <p:nvSpPr>
          <p:cNvPr id="9" name="عنصر نائب لرقم الشريحة 17">
            <a:extLst>
              <a:ext uri="{FF2B5EF4-FFF2-40B4-BE49-F238E27FC236}">
                <a16:creationId xmlns:a16="http://schemas.microsoft.com/office/drawing/2014/main" id="{3834C83C-9A95-34EE-87DE-5ADEC1F5ED3D}"/>
              </a:ext>
            </a:extLst>
          </p:cNvPr>
          <p:cNvSpPr>
            <a:spLocks noGrp="1"/>
          </p:cNvSpPr>
          <p:nvPr>
            <p:ph type="sldNum" sz="quarter" idx="12"/>
          </p:nvPr>
        </p:nvSpPr>
        <p:spPr/>
        <p:txBody>
          <a:bodyPr/>
          <a:lstStyle>
            <a:lvl1pPr>
              <a:defRPr/>
            </a:lvl1pPr>
          </a:lstStyle>
          <a:p>
            <a:fld id="{2CDF9D61-D849-4A22-94BF-B4CC442397F4}" type="slidenum">
              <a:rPr lang="ar-SA" altLang="en-US"/>
              <a:pPr/>
              <a:t>‹#›</a:t>
            </a:fld>
            <a:endParaRPr lang="ar-SA" altLang="en-US"/>
          </a:p>
        </p:txBody>
      </p:sp>
    </p:spTree>
    <p:extLst>
      <p:ext uri="{BB962C8B-B14F-4D97-AF65-F5344CB8AC3E}">
        <p14:creationId xmlns:p14="http://schemas.microsoft.com/office/powerpoint/2010/main" val="177388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lstStyle>
            <a:lvl1pPr algn="l">
              <a:defRPr sz="4600"/>
            </a:lvl1pPr>
          </a:lstStyle>
          <a:p>
            <a:r>
              <a:rPr lang="ar-SA"/>
              <a:t>انقر لتحرير نمط العنوان الرئيسي</a:t>
            </a:r>
            <a:endParaRPr lang="en-US"/>
          </a:p>
        </p:txBody>
      </p:sp>
      <p:sp>
        <p:nvSpPr>
          <p:cNvPr id="3" name="عنصر نائب للتاريخ 9">
            <a:extLst>
              <a:ext uri="{FF2B5EF4-FFF2-40B4-BE49-F238E27FC236}">
                <a16:creationId xmlns:a16="http://schemas.microsoft.com/office/drawing/2014/main" id="{C92929C4-4BEB-F66A-784D-47D89B796561}"/>
              </a:ext>
            </a:extLst>
          </p:cNvPr>
          <p:cNvSpPr>
            <a:spLocks noGrp="1"/>
          </p:cNvSpPr>
          <p:nvPr>
            <p:ph type="dt" sz="half" idx="10"/>
          </p:nvPr>
        </p:nvSpPr>
        <p:spPr/>
        <p:txBody>
          <a:bodyPr/>
          <a:lstStyle>
            <a:lvl1pPr>
              <a:defRPr/>
            </a:lvl1pPr>
          </a:lstStyle>
          <a:p>
            <a:pPr>
              <a:defRPr/>
            </a:pPr>
            <a:fld id="{EDD0DC1A-5326-4610-9975-F74309870371}" type="datetimeFigureOut">
              <a:rPr lang="ar-SA"/>
              <a:pPr>
                <a:defRPr/>
              </a:pPr>
              <a:t>23/10/1443</a:t>
            </a:fld>
            <a:endParaRPr lang="ar-SA"/>
          </a:p>
        </p:txBody>
      </p:sp>
      <p:sp>
        <p:nvSpPr>
          <p:cNvPr id="4" name="عنصر نائب للتذييل 21">
            <a:extLst>
              <a:ext uri="{FF2B5EF4-FFF2-40B4-BE49-F238E27FC236}">
                <a16:creationId xmlns:a16="http://schemas.microsoft.com/office/drawing/2014/main" id="{771F33C5-5857-75F3-B242-A10769B35F5E}"/>
              </a:ext>
            </a:extLst>
          </p:cNvPr>
          <p:cNvSpPr>
            <a:spLocks noGrp="1"/>
          </p:cNvSpPr>
          <p:nvPr>
            <p:ph type="ftr" sz="quarter" idx="11"/>
          </p:nvPr>
        </p:nvSpPr>
        <p:spPr/>
        <p:txBody>
          <a:bodyPr/>
          <a:lstStyle>
            <a:lvl1pPr>
              <a:defRPr/>
            </a:lvl1pPr>
          </a:lstStyle>
          <a:p>
            <a:pPr>
              <a:defRPr/>
            </a:pPr>
            <a:endParaRPr lang="ar-SA"/>
          </a:p>
        </p:txBody>
      </p:sp>
      <p:sp>
        <p:nvSpPr>
          <p:cNvPr id="5" name="عنصر نائب لرقم الشريحة 17">
            <a:extLst>
              <a:ext uri="{FF2B5EF4-FFF2-40B4-BE49-F238E27FC236}">
                <a16:creationId xmlns:a16="http://schemas.microsoft.com/office/drawing/2014/main" id="{CFCC4539-A565-48E2-6DC1-B50B242D5CEF}"/>
              </a:ext>
            </a:extLst>
          </p:cNvPr>
          <p:cNvSpPr>
            <a:spLocks noGrp="1"/>
          </p:cNvSpPr>
          <p:nvPr>
            <p:ph type="sldNum" sz="quarter" idx="12"/>
          </p:nvPr>
        </p:nvSpPr>
        <p:spPr/>
        <p:txBody>
          <a:bodyPr/>
          <a:lstStyle>
            <a:lvl1pPr>
              <a:defRPr/>
            </a:lvl1pPr>
          </a:lstStyle>
          <a:p>
            <a:fld id="{5B23D1FE-59DF-4632-ACD6-9A48310FF1B6}" type="slidenum">
              <a:rPr lang="ar-SA" altLang="en-US"/>
              <a:pPr/>
              <a:t>‹#›</a:t>
            </a:fld>
            <a:endParaRPr lang="ar-SA" altLang="en-US"/>
          </a:p>
        </p:txBody>
      </p:sp>
    </p:spTree>
    <p:extLst>
      <p:ext uri="{BB962C8B-B14F-4D97-AF65-F5344CB8AC3E}">
        <p14:creationId xmlns:p14="http://schemas.microsoft.com/office/powerpoint/2010/main" val="1026332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9">
            <a:extLst>
              <a:ext uri="{FF2B5EF4-FFF2-40B4-BE49-F238E27FC236}">
                <a16:creationId xmlns:a16="http://schemas.microsoft.com/office/drawing/2014/main" id="{91BB6354-EB08-B8A3-B492-B7DC6DCA1DFB}"/>
              </a:ext>
            </a:extLst>
          </p:cNvPr>
          <p:cNvSpPr>
            <a:spLocks noGrp="1"/>
          </p:cNvSpPr>
          <p:nvPr>
            <p:ph type="dt" sz="half" idx="10"/>
          </p:nvPr>
        </p:nvSpPr>
        <p:spPr/>
        <p:txBody>
          <a:bodyPr/>
          <a:lstStyle>
            <a:lvl1pPr>
              <a:defRPr/>
            </a:lvl1pPr>
          </a:lstStyle>
          <a:p>
            <a:pPr>
              <a:defRPr/>
            </a:pPr>
            <a:fld id="{BA78EDEB-8BAD-4351-95D8-EA4C2D35470C}" type="datetimeFigureOut">
              <a:rPr lang="ar-SA"/>
              <a:pPr>
                <a:defRPr/>
              </a:pPr>
              <a:t>23/10/1443</a:t>
            </a:fld>
            <a:endParaRPr lang="ar-SA"/>
          </a:p>
        </p:txBody>
      </p:sp>
      <p:sp>
        <p:nvSpPr>
          <p:cNvPr id="3" name="عنصر نائب للتذييل 21">
            <a:extLst>
              <a:ext uri="{FF2B5EF4-FFF2-40B4-BE49-F238E27FC236}">
                <a16:creationId xmlns:a16="http://schemas.microsoft.com/office/drawing/2014/main" id="{EC524CDE-F4C9-0B0B-A9A8-91CECFC56E6A}"/>
              </a:ext>
            </a:extLst>
          </p:cNvPr>
          <p:cNvSpPr>
            <a:spLocks noGrp="1"/>
          </p:cNvSpPr>
          <p:nvPr>
            <p:ph type="ftr" sz="quarter" idx="11"/>
          </p:nvPr>
        </p:nvSpPr>
        <p:spPr/>
        <p:txBody>
          <a:bodyPr/>
          <a:lstStyle>
            <a:lvl1pPr>
              <a:defRPr/>
            </a:lvl1pPr>
          </a:lstStyle>
          <a:p>
            <a:pPr>
              <a:defRPr/>
            </a:pPr>
            <a:endParaRPr lang="ar-SA"/>
          </a:p>
        </p:txBody>
      </p:sp>
      <p:sp>
        <p:nvSpPr>
          <p:cNvPr id="4" name="عنصر نائب لرقم الشريحة 17">
            <a:extLst>
              <a:ext uri="{FF2B5EF4-FFF2-40B4-BE49-F238E27FC236}">
                <a16:creationId xmlns:a16="http://schemas.microsoft.com/office/drawing/2014/main" id="{AB809D30-2702-4397-727F-F427F0ECE48E}"/>
              </a:ext>
            </a:extLst>
          </p:cNvPr>
          <p:cNvSpPr>
            <a:spLocks noGrp="1"/>
          </p:cNvSpPr>
          <p:nvPr>
            <p:ph type="sldNum" sz="quarter" idx="12"/>
          </p:nvPr>
        </p:nvSpPr>
        <p:spPr/>
        <p:txBody>
          <a:bodyPr/>
          <a:lstStyle>
            <a:lvl1pPr>
              <a:defRPr/>
            </a:lvl1pPr>
          </a:lstStyle>
          <a:p>
            <a:fld id="{1963D3B4-2878-4B3D-9E55-361EE717BB19}" type="slidenum">
              <a:rPr lang="ar-SA" altLang="en-US"/>
              <a:pPr/>
              <a:t>‹#›</a:t>
            </a:fld>
            <a:endParaRPr lang="ar-SA" altLang="en-US"/>
          </a:p>
        </p:txBody>
      </p:sp>
    </p:spTree>
    <p:extLst>
      <p:ext uri="{BB962C8B-B14F-4D97-AF65-F5344CB8AC3E}">
        <p14:creationId xmlns:p14="http://schemas.microsoft.com/office/powerpoint/2010/main" val="3817168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lang="ar-SA"/>
              <a:t>انقر لتحرير نمط العنوان الرئيسي</a:t>
            </a:r>
            <a:endParaRPr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ar-SA"/>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a:extLst>
              <a:ext uri="{FF2B5EF4-FFF2-40B4-BE49-F238E27FC236}">
                <a16:creationId xmlns:a16="http://schemas.microsoft.com/office/drawing/2014/main" id="{1FB9B482-1B19-F254-22DB-8EF5F7BC3F0D}"/>
              </a:ext>
            </a:extLst>
          </p:cNvPr>
          <p:cNvSpPr>
            <a:spLocks noGrp="1"/>
          </p:cNvSpPr>
          <p:nvPr>
            <p:ph type="dt" sz="half" idx="10"/>
          </p:nvPr>
        </p:nvSpPr>
        <p:spPr/>
        <p:txBody>
          <a:bodyPr/>
          <a:lstStyle>
            <a:lvl1pPr>
              <a:defRPr/>
            </a:lvl1pPr>
          </a:lstStyle>
          <a:p>
            <a:pPr>
              <a:defRPr/>
            </a:pPr>
            <a:fld id="{01233292-6C8F-4600-8F45-6E1A3AAA4730}" type="datetimeFigureOut">
              <a:rPr lang="ar-SA"/>
              <a:pPr>
                <a:defRPr/>
              </a:pPr>
              <a:t>23/10/1443</a:t>
            </a:fld>
            <a:endParaRPr lang="ar-SA"/>
          </a:p>
        </p:txBody>
      </p:sp>
      <p:sp>
        <p:nvSpPr>
          <p:cNvPr id="6" name="عنصر نائب للتذييل 5">
            <a:extLst>
              <a:ext uri="{FF2B5EF4-FFF2-40B4-BE49-F238E27FC236}">
                <a16:creationId xmlns:a16="http://schemas.microsoft.com/office/drawing/2014/main" id="{238722D3-DAF7-824A-F531-1545D3E35003}"/>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6">
            <a:extLst>
              <a:ext uri="{FF2B5EF4-FFF2-40B4-BE49-F238E27FC236}">
                <a16:creationId xmlns:a16="http://schemas.microsoft.com/office/drawing/2014/main" id="{FBC1758B-5B22-3CD4-4D0A-ED4A6B586221}"/>
              </a:ext>
            </a:extLst>
          </p:cNvPr>
          <p:cNvSpPr>
            <a:spLocks noGrp="1"/>
          </p:cNvSpPr>
          <p:nvPr>
            <p:ph type="sldNum" sz="quarter" idx="12"/>
          </p:nvPr>
        </p:nvSpPr>
        <p:spPr>
          <a:xfrm>
            <a:off x="8156575" y="6421438"/>
            <a:ext cx="762000" cy="365125"/>
          </a:xfrm>
        </p:spPr>
        <p:txBody>
          <a:bodyPr/>
          <a:lstStyle>
            <a:lvl1pPr>
              <a:defRPr/>
            </a:lvl1pPr>
          </a:lstStyle>
          <a:p>
            <a:fld id="{30299755-6985-4BAC-8F25-F01731EF641E}" type="slidenum">
              <a:rPr lang="ar-SA" altLang="en-US"/>
              <a:pPr/>
              <a:t>‹#›</a:t>
            </a:fld>
            <a:endParaRPr lang="ar-SA" altLang="en-US"/>
          </a:p>
        </p:txBody>
      </p:sp>
    </p:spTree>
    <p:extLst>
      <p:ext uri="{BB962C8B-B14F-4D97-AF65-F5344CB8AC3E}">
        <p14:creationId xmlns:p14="http://schemas.microsoft.com/office/powerpoint/2010/main" val="1387665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ar-SA" noProof="0"/>
              <a:t>انقر فوق الرمز لإضافة صورة</a:t>
            </a:r>
            <a:endParaRPr lang="en-US" noProof="0"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ar-SA"/>
              <a:t>انقر لتحرير أنماط النص الرئيسي</a:t>
            </a:r>
          </a:p>
        </p:txBody>
      </p:sp>
      <p:sp>
        <p:nvSpPr>
          <p:cNvPr id="5" name="عنصر نائب للتاريخ 9">
            <a:extLst>
              <a:ext uri="{FF2B5EF4-FFF2-40B4-BE49-F238E27FC236}">
                <a16:creationId xmlns:a16="http://schemas.microsoft.com/office/drawing/2014/main" id="{DB85B3A6-7018-364F-152E-EADA1373A2B1}"/>
              </a:ext>
            </a:extLst>
          </p:cNvPr>
          <p:cNvSpPr>
            <a:spLocks noGrp="1"/>
          </p:cNvSpPr>
          <p:nvPr>
            <p:ph type="dt" sz="half" idx="10"/>
          </p:nvPr>
        </p:nvSpPr>
        <p:spPr/>
        <p:txBody>
          <a:bodyPr/>
          <a:lstStyle>
            <a:lvl1pPr>
              <a:defRPr/>
            </a:lvl1pPr>
          </a:lstStyle>
          <a:p>
            <a:pPr>
              <a:defRPr/>
            </a:pPr>
            <a:fld id="{C38AF45B-05B4-471B-911F-3BAEBDC38952}" type="datetimeFigureOut">
              <a:rPr lang="ar-SA"/>
              <a:pPr>
                <a:defRPr/>
              </a:pPr>
              <a:t>23/10/1443</a:t>
            </a:fld>
            <a:endParaRPr lang="ar-SA"/>
          </a:p>
        </p:txBody>
      </p:sp>
      <p:sp>
        <p:nvSpPr>
          <p:cNvPr id="6" name="عنصر نائب للتذييل 21">
            <a:extLst>
              <a:ext uri="{FF2B5EF4-FFF2-40B4-BE49-F238E27FC236}">
                <a16:creationId xmlns:a16="http://schemas.microsoft.com/office/drawing/2014/main" id="{6A9996B2-A4EB-1B24-B464-99AF3A697028}"/>
              </a:ext>
            </a:extLst>
          </p:cNvPr>
          <p:cNvSpPr>
            <a:spLocks noGrp="1"/>
          </p:cNvSpPr>
          <p:nvPr>
            <p:ph type="ftr" sz="quarter" idx="11"/>
          </p:nvPr>
        </p:nvSpPr>
        <p:spPr/>
        <p:txBody>
          <a:bodyPr/>
          <a:lstStyle>
            <a:lvl1pPr>
              <a:defRPr/>
            </a:lvl1pPr>
          </a:lstStyle>
          <a:p>
            <a:pPr>
              <a:defRPr/>
            </a:pPr>
            <a:endParaRPr lang="ar-SA"/>
          </a:p>
        </p:txBody>
      </p:sp>
      <p:sp>
        <p:nvSpPr>
          <p:cNvPr id="7" name="عنصر نائب لرقم الشريحة 17">
            <a:extLst>
              <a:ext uri="{FF2B5EF4-FFF2-40B4-BE49-F238E27FC236}">
                <a16:creationId xmlns:a16="http://schemas.microsoft.com/office/drawing/2014/main" id="{593948E1-0C4C-6AC2-E06F-71340E9F18C1}"/>
              </a:ext>
            </a:extLst>
          </p:cNvPr>
          <p:cNvSpPr>
            <a:spLocks noGrp="1"/>
          </p:cNvSpPr>
          <p:nvPr>
            <p:ph type="sldNum" sz="quarter" idx="12"/>
          </p:nvPr>
        </p:nvSpPr>
        <p:spPr/>
        <p:txBody>
          <a:bodyPr/>
          <a:lstStyle>
            <a:lvl1pPr>
              <a:defRPr/>
            </a:lvl1pPr>
          </a:lstStyle>
          <a:p>
            <a:fld id="{7FE1E069-1A31-44BC-8B37-3F2C96890D14}" type="slidenum">
              <a:rPr lang="ar-SA" altLang="en-US"/>
              <a:pPr/>
              <a:t>‹#›</a:t>
            </a:fld>
            <a:endParaRPr lang="ar-SA" altLang="en-US"/>
          </a:p>
        </p:txBody>
      </p:sp>
    </p:spTree>
    <p:extLst>
      <p:ext uri="{BB962C8B-B14F-4D97-AF65-F5344CB8AC3E}">
        <p14:creationId xmlns:p14="http://schemas.microsoft.com/office/powerpoint/2010/main" val="217283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2" name="شكل حر 11">
            <a:extLst>
              <a:ext uri="{FF2B5EF4-FFF2-40B4-BE49-F238E27FC236}">
                <a16:creationId xmlns:a16="http://schemas.microsoft.com/office/drawing/2014/main" id="{4E48B540-5DAD-B6AA-252F-92D8EADBC8B1}"/>
              </a:ext>
            </a:extLst>
          </p:cNvPr>
          <p:cNvSpPr>
            <a:spLocks/>
          </p:cNvSpPr>
          <p:nvPr/>
        </p:nvSpPr>
        <p:spPr bwMode="auto">
          <a:xfrm>
            <a:off x="0" y="4751388"/>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6" name="شكل حر 15">
            <a:extLst>
              <a:ext uri="{FF2B5EF4-FFF2-40B4-BE49-F238E27FC236}">
                <a16:creationId xmlns:a16="http://schemas.microsoft.com/office/drawing/2014/main" id="{20FA665C-01DB-4E68-2EAE-628720DAA56E}"/>
              </a:ext>
            </a:extLst>
          </p:cNvPr>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algn="r" rtl="1" eaLnBrk="1" fontAlgn="auto" hangingPunct="1">
              <a:spcBef>
                <a:spcPts val="0"/>
              </a:spcBef>
              <a:spcAft>
                <a:spcPts val="0"/>
              </a:spcAft>
              <a:defRPr/>
            </a:pPr>
            <a:endParaRPr lang="en-US">
              <a:latin typeface="+mn-lt"/>
              <a:cs typeface="+mn-cs"/>
            </a:endParaRPr>
          </a:p>
        </p:txBody>
      </p:sp>
      <p:sp>
        <p:nvSpPr>
          <p:cNvPr id="1028" name="عنصر نائب للعنوان 8">
            <a:extLst>
              <a:ext uri="{FF2B5EF4-FFF2-40B4-BE49-F238E27FC236}">
                <a16:creationId xmlns:a16="http://schemas.microsoft.com/office/drawing/2014/main" id="{DF1E7BDA-C727-434A-454A-BBBFE513D6B9}"/>
              </a:ext>
            </a:extLst>
          </p:cNvPr>
          <p:cNvSpPr>
            <a:spLocks noGrp="1"/>
          </p:cNvSpPr>
          <p:nvPr>
            <p:ph type="title"/>
          </p:nvPr>
        </p:nvSpPr>
        <p:spPr bwMode="auto">
          <a:xfrm>
            <a:off x="457200" y="274638"/>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ar-SA" altLang="en-US"/>
              <a:t>انقر لتحرير نمط العنوان الرئيسي</a:t>
            </a:r>
          </a:p>
        </p:txBody>
      </p:sp>
      <p:sp>
        <p:nvSpPr>
          <p:cNvPr id="1029" name="عنصر نائب للنص 29">
            <a:extLst>
              <a:ext uri="{FF2B5EF4-FFF2-40B4-BE49-F238E27FC236}">
                <a16:creationId xmlns:a16="http://schemas.microsoft.com/office/drawing/2014/main" id="{1BD51EB0-D235-0B3A-28C0-A1534C3409E4}"/>
              </a:ext>
            </a:extLst>
          </p:cNvPr>
          <p:cNvSpPr>
            <a:spLocks noGrp="1"/>
          </p:cNvSpPr>
          <p:nvPr>
            <p:ph type="body" idx="1"/>
          </p:nvPr>
        </p:nvSpPr>
        <p:spPr bwMode="auto">
          <a:xfrm>
            <a:off x="457200" y="1600200"/>
            <a:ext cx="7467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a:t>انقر لتحرير أنماط النص الرئيسي</a:t>
            </a:r>
          </a:p>
          <a:p>
            <a:pPr lvl="1"/>
            <a:r>
              <a:rPr lang="ar-SA" altLang="en-US"/>
              <a:t>المستوى الثاني</a:t>
            </a:r>
          </a:p>
          <a:p>
            <a:pPr lvl="2"/>
            <a:r>
              <a:rPr lang="ar-SA" altLang="en-US"/>
              <a:t>المستوى الثالث</a:t>
            </a:r>
          </a:p>
          <a:p>
            <a:pPr lvl="3"/>
            <a:r>
              <a:rPr lang="ar-SA" altLang="en-US"/>
              <a:t>المستوى الرابع</a:t>
            </a:r>
          </a:p>
          <a:p>
            <a:pPr lvl="4"/>
            <a:r>
              <a:rPr lang="ar-SA" altLang="en-US"/>
              <a:t>المستوى الخامس</a:t>
            </a:r>
          </a:p>
        </p:txBody>
      </p:sp>
      <p:sp>
        <p:nvSpPr>
          <p:cNvPr id="10" name="عنصر نائب للتاريخ 9">
            <a:extLst>
              <a:ext uri="{FF2B5EF4-FFF2-40B4-BE49-F238E27FC236}">
                <a16:creationId xmlns:a16="http://schemas.microsoft.com/office/drawing/2014/main" id="{38F1F826-6E4E-D446-A98D-DF65458F8026}"/>
              </a:ext>
            </a:extLst>
          </p:cNvPr>
          <p:cNvSpPr>
            <a:spLocks noGrp="1"/>
          </p:cNvSpPr>
          <p:nvPr>
            <p:ph type="dt" sz="half" idx="2"/>
          </p:nvPr>
        </p:nvSpPr>
        <p:spPr>
          <a:xfrm>
            <a:off x="457200" y="6421438"/>
            <a:ext cx="2133600" cy="365125"/>
          </a:xfrm>
          <a:prstGeom prst="rect">
            <a:avLst/>
          </a:prstGeom>
        </p:spPr>
        <p:txBody>
          <a:bodyPr vert="horz" bIns="0" anchor="b"/>
          <a:lstStyle>
            <a:lvl1pPr algn="l"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fld id="{7D65D83B-9C2C-4F9E-BA92-ECAC778AA511}" type="datetimeFigureOut">
              <a:rPr lang="ar-SA"/>
              <a:pPr>
                <a:defRPr/>
              </a:pPr>
              <a:t>23/10/1443</a:t>
            </a:fld>
            <a:endParaRPr lang="ar-SA"/>
          </a:p>
        </p:txBody>
      </p:sp>
      <p:sp>
        <p:nvSpPr>
          <p:cNvPr id="22" name="عنصر نائب للتذييل 21">
            <a:extLst>
              <a:ext uri="{FF2B5EF4-FFF2-40B4-BE49-F238E27FC236}">
                <a16:creationId xmlns:a16="http://schemas.microsoft.com/office/drawing/2014/main" id="{37F98596-C477-3994-26E0-837026EBE081}"/>
              </a:ext>
            </a:extLst>
          </p:cNvPr>
          <p:cNvSpPr>
            <a:spLocks noGrp="1"/>
          </p:cNvSpPr>
          <p:nvPr>
            <p:ph type="ftr" sz="quarter" idx="3"/>
          </p:nvPr>
        </p:nvSpPr>
        <p:spPr>
          <a:xfrm>
            <a:off x="3124200" y="6421438"/>
            <a:ext cx="2895600" cy="365125"/>
          </a:xfrm>
          <a:prstGeom prst="rect">
            <a:avLst/>
          </a:prstGeom>
        </p:spPr>
        <p:txBody>
          <a:bodyPr vert="horz" lIns="0" rIns="0" bIns="0" anchor="b"/>
          <a:lstStyle>
            <a:lvl1pPr algn="ctr" rtl="1" eaLnBrk="1" fontAlgn="auto" latinLnBrk="0" hangingPunct="1">
              <a:spcBef>
                <a:spcPts val="0"/>
              </a:spcBef>
              <a:spcAft>
                <a:spcPts val="0"/>
              </a:spcAft>
              <a:defRPr kumimoji="0" sz="1000">
                <a:solidFill>
                  <a:schemeClr val="tx2">
                    <a:shade val="50000"/>
                  </a:schemeClr>
                </a:solidFill>
                <a:latin typeface="+mn-lt"/>
                <a:cs typeface="+mn-cs"/>
              </a:defRPr>
            </a:lvl1pPr>
          </a:lstStyle>
          <a:p>
            <a:pPr>
              <a:defRPr/>
            </a:pPr>
            <a:endParaRPr lang="ar-SA"/>
          </a:p>
        </p:txBody>
      </p:sp>
      <p:sp>
        <p:nvSpPr>
          <p:cNvPr id="18" name="عنصر نائب لرقم الشريحة 17">
            <a:extLst>
              <a:ext uri="{FF2B5EF4-FFF2-40B4-BE49-F238E27FC236}">
                <a16:creationId xmlns:a16="http://schemas.microsoft.com/office/drawing/2014/main" id="{AAE8B4AB-B6F9-DEFB-C11D-C627F917C217}"/>
              </a:ext>
            </a:extLst>
          </p:cNvPr>
          <p:cNvSpPr>
            <a:spLocks noGrp="1"/>
          </p:cNvSpPr>
          <p:nvPr>
            <p:ph type="sldNum" sz="quarter" idx="4"/>
          </p:nvPr>
        </p:nvSpPr>
        <p:spPr>
          <a:xfrm>
            <a:off x="8153400" y="6421438"/>
            <a:ext cx="762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000">
                <a:solidFill>
                  <a:srgbClr val="9B9A98"/>
                </a:solidFill>
                <a:cs typeface="Tahoma" panose="020B0604030504040204" pitchFamily="34" charset="0"/>
              </a:defRPr>
            </a:lvl1pPr>
          </a:lstStyle>
          <a:p>
            <a:fld id="{B1F40264-3629-407D-BCE1-51E86EA405E2}" type="slidenum">
              <a:rPr lang="ar-SA" altLang="en-US"/>
              <a:pPr/>
              <a:t>‹#›</a:t>
            </a:fld>
            <a:endParaRPr lang="ar-SA" altLang="en-US"/>
          </a:p>
        </p:txBody>
      </p:sp>
    </p:spTree>
  </p:cSld>
  <p:clrMap bg1="dk1" tx1="lt1" bg2="dk2" tx2="lt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txStyles>
    <p:titleStyle>
      <a:lvl1pPr algn="l" rtl="1" eaLnBrk="0" fontAlgn="base" hangingPunct="0">
        <a:spcBef>
          <a:spcPct val="0"/>
        </a:spcBef>
        <a:spcAft>
          <a:spcPct val="0"/>
        </a:spcAft>
        <a:defRPr sz="4600" kern="1200">
          <a:solidFill>
            <a:schemeClr val="tx1"/>
          </a:solidFill>
          <a:latin typeface="+mj-lt"/>
          <a:ea typeface="+mj-ea"/>
          <a:cs typeface="+mj-cs"/>
        </a:defRPr>
      </a:lvl1pPr>
      <a:lvl2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2pPr>
      <a:lvl3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3pPr>
      <a:lvl4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4pPr>
      <a:lvl5pPr algn="l" rtl="1" eaLnBrk="0" fontAlgn="base" hangingPunct="0">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5pPr>
      <a:lvl6pPr marL="4572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6pPr>
      <a:lvl7pPr marL="9144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7pPr>
      <a:lvl8pPr marL="13716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8pPr>
      <a:lvl9pPr marL="1828800" algn="l" rtl="1" fontAlgn="base">
        <a:spcBef>
          <a:spcPct val="0"/>
        </a:spcBef>
        <a:spcAft>
          <a:spcPct val="0"/>
        </a:spcAft>
        <a:defRPr sz="4600">
          <a:solidFill>
            <a:schemeClr val="tx1"/>
          </a:solidFill>
          <a:latin typeface="Franklin Gothic Book" panose="020B0503020102020204" pitchFamily="34" charset="0"/>
          <a:cs typeface="Tahoma" panose="020B0604030504040204" pitchFamily="34" charset="0"/>
        </a:defRPr>
      </a:lvl9pPr>
    </p:titleStyle>
    <p:bodyStyle>
      <a:lvl1pPr marL="419100" indent="-382588" algn="r" rtl="1" eaLnBrk="0" fontAlgn="base" hangingPunct="0">
        <a:spcBef>
          <a:spcPct val="20000"/>
        </a:spcBef>
        <a:spcAft>
          <a:spcPct val="0"/>
        </a:spcAft>
        <a:buClr>
          <a:schemeClr val="accent1"/>
        </a:buClr>
        <a:buSzPct val="80000"/>
        <a:buFont typeface="Wingdings 2" panose="05020102010507070707" pitchFamily="18" charset="2"/>
        <a:buChar char=""/>
        <a:defRPr sz="3000" kern="1200">
          <a:solidFill>
            <a:schemeClr val="tx1"/>
          </a:solidFill>
          <a:latin typeface="+mn-lt"/>
          <a:ea typeface="+mn-ea"/>
          <a:cs typeface="+mn-cs"/>
        </a:defRPr>
      </a:lvl1pPr>
      <a:lvl2pPr marL="722313" indent="-273050" algn="r" rtl="1" eaLnBrk="0" fontAlgn="base" hangingPunct="0">
        <a:spcBef>
          <a:spcPct val="20000"/>
        </a:spcBef>
        <a:spcAft>
          <a:spcPct val="0"/>
        </a:spcAft>
        <a:buClr>
          <a:schemeClr val="accent1"/>
        </a:buClr>
        <a:buSzPct val="90000"/>
        <a:buFont typeface="Wingdings 2" panose="05020102010507070707" pitchFamily="18" charset="2"/>
        <a:buChar char=""/>
        <a:defRPr sz="2600" kern="1200">
          <a:solidFill>
            <a:schemeClr val="tx1"/>
          </a:solidFill>
          <a:latin typeface="+mn-lt"/>
          <a:ea typeface="+mn-ea"/>
          <a:cs typeface="+mn-cs"/>
        </a:defRPr>
      </a:lvl2pPr>
      <a:lvl3pPr marL="1004888" indent="-255588" algn="r" rtl="1" eaLnBrk="0" fontAlgn="base" hangingPunct="0">
        <a:spcBef>
          <a:spcPct val="20000"/>
        </a:spcBef>
        <a:spcAft>
          <a:spcPct val="0"/>
        </a:spcAft>
        <a:buClr>
          <a:schemeClr val="accent2"/>
        </a:buClr>
        <a:buSzPct val="85000"/>
        <a:buFont typeface="Arial" panose="020B0604020202020204" pitchFamily="34" charset="0"/>
        <a:buChar char="○"/>
        <a:defRPr sz="2400" kern="1200">
          <a:solidFill>
            <a:schemeClr val="tx1"/>
          </a:solidFill>
          <a:latin typeface="+mn-lt"/>
          <a:ea typeface="+mn-ea"/>
          <a:cs typeface="+mn-cs"/>
        </a:defRPr>
      </a:lvl3pPr>
      <a:lvl4pPr marL="1279525" indent="-236538" algn="r" rtl="1" eaLnBrk="0" fontAlgn="base" hangingPunct="0">
        <a:spcBef>
          <a:spcPct val="20000"/>
        </a:spcBef>
        <a:spcAft>
          <a:spcPct val="0"/>
        </a:spcAft>
        <a:buClr>
          <a:srgbClr val="8D89A4"/>
        </a:buClr>
        <a:buSzPct val="90000"/>
        <a:buFont typeface="Wingdings 2" panose="05020102010507070707" pitchFamily="18" charset="2"/>
        <a:buChar char=""/>
        <a:defRPr sz="2000" kern="1200">
          <a:solidFill>
            <a:schemeClr val="tx1"/>
          </a:solidFill>
          <a:latin typeface="+mn-lt"/>
          <a:ea typeface="+mn-ea"/>
          <a:cs typeface="+mn-cs"/>
        </a:defRPr>
      </a:lvl4pPr>
      <a:lvl5pPr marL="1489075" indent="-182563" algn="r" rtl="1" eaLnBrk="0" fontAlgn="base" hangingPunct="0">
        <a:spcBef>
          <a:spcPct val="20000"/>
        </a:spcBef>
        <a:spcAft>
          <a:spcPct val="0"/>
        </a:spcAft>
        <a:buClr>
          <a:srgbClr val="748560"/>
        </a:buClr>
        <a:buSzPct val="100000"/>
        <a:buFont typeface="Arial" panose="020B0604020202020204" pitchFamily="34" charset="0"/>
        <a:buChar char="-"/>
        <a:defRPr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4.emf"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30D4423-052E-E423-D820-190CA2BF0A7B}"/>
              </a:ext>
            </a:extLst>
          </p:cNvPr>
          <p:cNvSpPr>
            <a:spLocks noGrp="1"/>
          </p:cNvSpPr>
          <p:nvPr>
            <p:ph type="ctrTitle"/>
          </p:nvPr>
        </p:nvSpPr>
        <p:spPr>
          <a:xfrm>
            <a:off x="467544" y="1628800"/>
            <a:ext cx="7992888" cy="2301240"/>
          </a:xfrm>
        </p:spPr>
        <p:txBody>
          <a:bodyPr>
            <a:normAutofit/>
          </a:bodyPr>
          <a:lstStyle/>
          <a:p>
            <a:pPr algn="ctr" rtl="0" eaLnBrk="1" fontAlgn="auto" hangingPunct="1">
              <a:spcAft>
                <a:spcPts val="0"/>
              </a:spcAft>
              <a:defRPr/>
            </a:pPr>
            <a:r>
              <a:rPr>
                <a:solidFill>
                  <a:srgbClr val="002060"/>
                </a:solidFill>
              </a:rPr>
              <a:t> </a:t>
            </a:r>
            <a:r>
              <a:rPr sz="3200">
                <a:solidFill>
                  <a:srgbClr val="002060"/>
                </a:solidFill>
              </a:rPr>
              <a:t>10. Physiology of the pregnancy.</a:t>
            </a:r>
            <a:endParaRPr lang="ar-SA" sz="3200">
              <a:solidFill>
                <a:srgbClr val="002060"/>
              </a:solidFill>
            </a:endParaRPr>
          </a:p>
        </p:txBody>
      </p:sp>
      <p:sp>
        <p:nvSpPr>
          <p:cNvPr id="3" name="عنوان فرعي 2">
            <a:extLst>
              <a:ext uri="{FF2B5EF4-FFF2-40B4-BE49-F238E27FC236}">
                <a16:creationId xmlns:a16="http://schemas.microsoft.com/office/drawing/2014/main" id="{3FFDC083-E6BC-45E3-BCC4-6C446425EDFD}"/>
              </a:ext>
            </a:extLst>
          </p:cNvPr>
          <p:cNvSpPr>
            <a:spLocks noGrp="1"/>
          </p:cNvSpPr>
          <p:nvPr>
            <p:ph type="subTitle" idx="1"/>
          </p:nvPr>
        </p:nvSpPr>
        <p:spPr>
          <a:xfrm>
            <a:off x="1042988" y="5876925"/>
            <a:ext cx="6400800" cy="841375"/>
          </a:xfrm>
        </p:spPr>
        <p:txBody>
          <a:bodyPr/>
          <a:lstStyle/>
          <a:p>
            <a:pPr algn="ctr" rtl="0" eaLnBrk="1" hangingPunct="1">
              <a:lnSpc>
                <a:spcPct val="70000"/>
              </a:lnSpc>
              <a:defRPr/>
            </a:pPr>
            <a:endParaRPr lang="ar-EG" altLang="en-US" sz="1400" b="1">
              <a:solidFill>
                <a:srgbClr val="002060"/>
              </a:solidFill>
              <a:effectLst>
                <a:outerShdw blurRad="38100" dist="38100" dir="2700000" algn="tl">
                  <a:srgbClr val="FFFFFF"/>
                </a:outerShdw>
              </a:effectLst>
            </a:endParaRPr>
          </a:p>
          <a:p>
            <a:pPr algn="ctr" rtl="0" eaLnBrk="1" hangingPunct="1">
              <a:lnSpc>
                <a:spcPct val="70000"/>
              </a:lnSpc>
              <a:defRPr/>
            </a:pPr>
            <a:r>
              <a:rPr lang="en-US" altLang="en-US" sz="1600" b="1">
                <a:solidFill>
                  <a:srgbClr val="002060"/>
                </a:solidFill>
                <a:cs typeface="Tahoma" panose="020B0604030504040204" pitchFamily="34" charset="0"/>
              </a:rPr>
              <a:t>Prof. Sherif W. Mansour</a:t>
            </a:r>
          </a:p>
          <a:p>
            <a:pPr algn="ctr" rtl="0" eaLnBrk="1" hangingPunct="1">
              <a:lnSpc>
                <a:spcPct val="70000"/>
              </a:lnSpc>
              <a:defRPr/>
            </a:pPr>
            <a:r>
              <a:rPr lang="en-US" altLang="en-US" sz="1600" b="1">
                <a:solidFill>
                  <a:srgbClr val="002060"/>
                </a:solidFill>
                <a:cs typeface="Tahoma" panose="020B0604030504040204" pitchFamily="34" charset="0"/>
              </a:rPr>
              <a:t>Physiology dpt., Mutah School of medicine</a:t>
            </a:r>
            <a:endParaRPr lang="ar-EG" altLang="en-US" sz="1600" b="1">
              <a:solidFill>
                <a:srgbClr val="002060"/>
              </a:solidFill>
            </a:endParaRPr>
          </a:p>
          <a:p>
            <a:pPr algn="ctr" rtl="0" eaLnBrk="1" hangingPunct="1">
              <a:lnSpc>
                <a:spcPct val="70000"/>
              </a:lnSpc>
              <a:defRPr/>
            </a:pPr>
            <a:r>
              <a:rPr lang="en-US" altLang="en-US" sz="1600" b="1">
                <a:solidFill>
                  <a:srgbClr val="002060"/>
                </a:solidFill>
                <a:cs typeface="Tahoma" panose="020B0604030504040204" pitchFamily="34" charset="0"/>
              </a:rPr>
              <a:t>2020-2021</a:t>
            </a:r>
            <a:endParaRPr lang="ar-SA" altLang="en-US" sz="1600" b="1">
              <a:solidFill>
                <a:srgbClr val="002060"/>
              </a:solidFill>
            </a:endParaRPr>
          </a:p>
        </p:txBody>
      </p:sp>
      <p:pic>
        <p:nvPicPr>
          <p:cNvPr id="13316" name="Picture 2" descr="C:\Users\Dr Sherif\Desktop\مؤتة.jpg">
            <a:extLst>
              <a:ext uri="{FF2B5EF4-FFF2-40B4-BE49-F238E27FC236}">
                <a16:creationId xmlns:a16="http://schemas.microsoft.com/office/drawing/2014/main" id="{BCD55CC8-929D-A0CA-2187-187C3B93B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357188"/>
            <a:ext cx="108585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
            <a:extLst>
              <a:ext uri="{FF2B5EF4-FFF2-40B4-BE49-F238E27FC236}">
                <a16:creationId xmlns:a16="http://schemas.microsoft.com/office/drawing/2014/main" id="{B7EFA5EF-B37A-CBEF-3486-58703DF17B07}"/>
              </a:ext>
            </a:extLst>
          </p:cNvPr>
          <p:cNvPicPr>
            <a:picLocks noChangeAspect="1"/>
          </p:cNvPicPr>
          <p:nvPr/>
        </p:nvPicPr>
        <p:blipFill>
          <a:blip r:embed="rId3">
            <a:extLst>
              <a:ext uri="{28A0092B-C50C-407E-A947-70E740481C1C}">
                <a14:useLocalDpi xmlns:a14="http://schemas.microsoft.com/office/drawing/2010/main" val="0"/>
              </a:ext>
            </a:extLst>
          </a:blip>
          <a:srcRect b="7187"/>
          <a:stretch>
            <a:fillRect/>
          </a:stretch>
        </p:blipFill>
        <p:spPr bwMode="auto">
          <a:xfrm>
            <a:off x="2916238" y="2781300"/>
            <a:ext cx="3240087"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DDE5436B-44E2-84A2-3F37-F74BB596F22A}"/>
              </a:ext>
            </a:extLst>
          </p:cNvPr>
          <p:cNvSpPr>
            <a:spLocks noGrp="1"/>
          </p:cNvSpPr>
          <p:nvPr>
            <p:ph idx="1"/>
          </p:nvPr>
        </p:nvSpPr>
        <p:spPr>
          <a:xfrm>
            <a:off x="107950" y="12700"/>
            <a:ext cx="8856663" cy="5937250"/>
          </a:xfrm>
        </p:spPr>
        <p:txBody>
          <a:bodyPr/>
          <a:lstStyle/>
          <a:p>
            <a:pPr marL="34925" indent="0" algn="ctr" rtl="0">
              <a:buFont typeface="Wingdings 2" panose="05020102010507070707" pitchFamily="18" charset="2"/>
              <a:buNone/>
            </a:pPr>
            <a:r>
              <a:rPr lang="en-US" altLang="en-US" sz="2400" b="1">
                <a:solidFill>
                  <a:srgbClr val="002060"/>
                </a:solidFill>
                <a:latin typeface="Times New Roman" panose="02020603050405020304" pitchFamily="18" charset="0"/>
                <a:cs typeface="Times New Roman" panose="02020603050405020304" pitchFamily="18" charset="0"/>
              </a:rPr>
              <a:t>Pregnancy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■   is characterized by steadily increasing levels of estrogen and progesterone, which maintain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endometrium for the fetus, suppress ovarian follicular function (by inhibiting FSH and LH secretion), and stimulate development of the breasts.</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Fertilization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■   If fertilization occurs, the corpus luteum is rescued from regression by human chorionic</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gonadotropin (HCG), which is produced by the placenta.</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First trimester</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■   The corpus luteum (stimulated by HCG) is responsible for the production of estradiol E2</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and progesterone.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■   Peak levels of </a:t>
            </a:r>
            <a:r>
              <a:rPr lang="en-US" altLang="en-US" sz="1800" b="1">
                <a:solidFill>
                  <a:srgbClr val="002060"/>
                </a:solidFill>
                <a:latin typeface="Times New Roman" panose="02020603050405020304" pitchFamily="18" charset="0"/>
                <a:cs typeface="Times New Roman" panose="02020603050405020304" pitchFamily="18" charset="0"/>
              </a:rPr>
              <a:t>HCG</a:t>
            </a:r>
            <a:r>
              <a:rPr lang="en-US" altLang="en-US" sz="1800">
                <a:solidFill>
                  <a:srgbClr val="002060"/>
                </a:solidFill>
                <a:latin typeface="Times New Roman" panose="02020603050405020304" pitchFamily="18" charset="0"/>
                <a:cs typeface="Times New Roman" panose="02020603050405020304" pitchFamily="18" charset="0"/>
              </a:rPr>
              <a:t> occur at gestational </a:t>
            </a:r>
            <a:r>
              <a:rPr lang="en-US" altLang="en-US" sz="1800" b="1">
                <a:solidFill>
                  <a:srgbClr val="002060"/>
                </a:solidFill>
                <a:latin typeface="Times New Roman" panose="02020603050405020304" pitchFamily="18" charset="0"/>
                <a:cs typeface="Times New Roman" panose="02020603050405020304" pitchFamily="18" charset="0"/>
              </a:rPr>
              <a:t>week 9</a:t>
            </a:r>
            <a:r>
              <a:rPr lang="en-US" altLang="en-US" sz="1800">
                <a:solidFill>
                  <a:srgbClr val="002060"/>
                </a:solidFill>
                <a:latin typeface="Times New Roman" panose="02020603050405020304" pitchFamily="18" charset="0"/>
                <a:cs typeface="Times New Roman" panose="02020603050405020304" pitchFamily="18" charset="0"/>
              </a:rPr>
              <a:t> and then decline.</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Second and third trimesters</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■   Progesterone is produced by the placenta.</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■   Estrogens are produced by the interplay of the fetal adrenal gland and the placenta. The</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fetal adrenal gland synthesizes dehydro-epiandrosterone-sulfate (DHEA-S), which is</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then hydroxylated in the fetal liver. These intermediates are transferred to the placenta,</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where enzymes remove sulfate and aromatize to </a:t>
            </a:r>
            <a:r>
              <a:rPr lang="en-US" altLang="en-US" sz="1800" b="1">
                <a:solidFill>
                  <a:srgbClr val="002060"/>
                </a:solidFill>
                <a:latin typeface="Times New Roman" panose="02020603050405020304" pitchFamily="18" charset="0"/>
                <a:cs typeface="Times New Roman" panose="02020603050405020304" pitchFamily="18" charset="0"/>
              </a:rPr>
              <a:t>estrogens</a:t>
            </a:r>
            <a:r>
              <a:rPr lang="en-US" altLang="en-US" sz="1800">
                <a:solidFill>
                  <a:srgbClr val="002060"/>
                </a:solidFill>
                <a:latin typeface="Times New Roman" panose="02020603050405020304" pitchFamily="18" charset="0"/>
                <a:cs typeface="Times New Roman" panose="02020603050405020304" pitchFamily="18" charset="0"/>
              </a:rPr>
              <a:t>. The major placental estrogen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is estriol E3.</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■   Human placental lactogen is produced throughout pregnancy. Its actions are similar to</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those of growth hormone and prolactin.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Content Placeholder 1">
            <a:extLst>
              <a:ext uri="{FF2B5EF4-FFF2-40B4-BE49-F238E27FC236}">
                <a16:creationId xmlns:a16="http://schemas.microsoft.com/office/drawing/2014/main" id="{F2C499F2-24A4-9714-422F-A85A6D375117}"/>
              </a:ext>
            </a:extLst>
          </p:cNvPr>
          <p:cNvPicPr>
            <a:picLocks noGrp="1" noChangeAspect="1"/>
          </p:cNvPicPr>
          <p:nvPr>
            <p:ph idx="1"/>
          </p:nvPr>
        </p:nvPicPr>
        <p:blipFill>
          <a:blip r:embed="rId2">
            <a:lum bright="-20000" contrast="40000"/>
            <a:extLst>
              <a:ext uri="{28A0092B-C50C-407E-A947-70E740481C1C}">
                <a14:useLocalDpi xmlns:a14="http://schemas.microsoft.com/office/drawing/2010/main" val="0"/>
              </a:ext>
            </a:extLst>
          </a:blip>
          <a:srcRect/>
          <a:stretch>
            <a:fillRect/>
          </a:stretch>
        </p:blipFill>
        <p:spPr>
          <a:xfrm>
            <a:off x="900113" y="476250"/>
            <a:ext cx="7488237" cy="5976938"/>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Content Placeholder 2">
            <a:extLst>
              <a:ext uri="{FF2B5EF4-FFF2-40B4-BE49-F238E27FC236}">
                <a16:creationId xmlns:a16="http://schemas.microsoft.com/office/drawing/2014/main" id="{51E06928-111B-0058-2CE3-A94C1B204DB8}"/>
              </a:ext>
            </a:extLst>
          </p:cNvPr>
          <p:cNvSpPr>
            <a:spLocks noGrp="1"/>
          </p:cNvSpPr>
          <p:nvPr>
            <p:ph idx="1"/>
          </p:nvPr>
        </p:nvSpPr>
        <p:spPr>
          <a:xfrm>
            <a:off x="107950" y="12700"/>
            <a:ext cx="8856663" cy="5937250"/>
          </a:xfrm>
        </p:spPr>
        <p:txBody>
          <a:bodyPr/>
          <a:lstStyle/>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FUNCTIONS OF THE PLACENTA</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Feto-placental unit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The placenta is the site where fetal and maternal circulations are closely associated . Most of the gaseous and metabolic exchanges between fetus and mother take in this region of close proximity , although the place also functions as a barrier to the transfer of large molecules and cells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A- The placenta is a site of selective exchange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Site of transport of nutrient materials for the fetus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Site of exchange of respiratory gases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acts as a kidney for the excretion of waste products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prevents the passage of harmful materials to fetus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B- The placenta as an Endocrine organ for maintaining pregnancy and preparing the mother for labor and lactation : It secretes 5 main hormones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1- Estrogens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Cause enlargement of the breast tissue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Cause enlargement of the female external genitalia as a preparation for labor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Relax the sacroiliac joint and symphysis pubis ligaments to make easy passage of the fetus through the birth canal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a:extLst>
              <a:ext uri="{FF2B5EF4-FFF2-40B4-BE49-F238E27FC236}">
                <a16:creationId xmlns:a16="http://schemas.microsoft.com/office/drawing/2014/main" id="{2B7FC4B1-766A-E084-DAB0-CECD255D3A3F}"/>
              </a:ext>
            </a:extLst>
          </p:cNvPr>
          <p:cNvSpPr>
            <a:spLocks noGrp="1"/>
          </p:cNvSpPr>
          <p:nvPr>
            <p:ph idx="1"/>
          </p:nvPr>
        </p:nvSpPr>
        <p:spPr>
          <a:xfrm>
            <a:off x="107950" y="12700"/>
            <a:ext cx="8856663" cy="5937250"/>
          </a:xfrm>
        </p:spPr>
        <p:txBody>
          <a:bodyPr/>
          <a:lstStyle/>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Progesterone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Increases decidual reaction development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Inhibits uterine contraction and prevents spontaneous abortion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Prepares the breast for lactation</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Chorionic Gonadotrophin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is a glycoprotein having the same function of LH.It replaces the anterior pituitary LH which by the 24th day of the menstrual cycle is only being secreted in small basal quantities because of the steroid feedback inhibition.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stimulates the growth of the corpus luteum to be the C.L of pregnancy to increase its secretion of estrogen and progesterone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stimulates the interstitial cells of leyding in the testes of the male fetus to secrete testosterone hormone which causes descend of the testes into the scrotum and stimulates the development of the male sex organs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Its detection is the bases of pegnancy tests as it can be detected in maternal blood 6 – 8 days after fertilization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Placental Lactogen </a:t>
            </a:r>
            <a:r>
              <a:rPr lang="en-US" altLang="en-US" sz="1800">
                <a:solidFill>
                  <a:srgbClr val="002060"/>
                </a:solidFill>
                <a:latin typeface="Times New Roman" panose="02020603050405020304" pitchFamily="18" charset="0"/>
                <a:cs typeface="Times New Roman" panose="02020603050405020304" pitchFamily="18" charset="0"/>
              </a:rPr>
              <a:t>(Somato-mammo-trophin)</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Recently discovered and secreted about the 5th week of pregnancy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has a luteotrophic function stimulating the corpus luteum to secrete oestrogen and progesterone (previously ascribed to be the function of chorionic gonadorophin)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stimulates breast development (mammotrophic).</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 It stimulates cellular growth (growth-promoting effect) and it inhibits glucose transport (inhibits insulin effect) i.e. it is similar to growth hormone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94597E5E-330A-4473-A87E-58F88C2BA8F2}"/>
              </a:ext>
            </a:extLst>
          </p:cNvPr>
          <p:cNvSpPr>
            <a:spLocks noGrp="1"/>
          </p:cNvSpPr>
          <p:nvPr>
            <p:ph idx="1"/>
          </p:nvPr>
        </p:nvSpPr>
        <p:spPr>
          <a:xfrm>
            <a:off x="107950" y="12700"/>
            <a:ext cx="8856663" cy="5937250"/>
          </a:xfrm>
        </p:spPr>
        <p:txBody>
          <a:bodyPr/>
          <a:lstStyle/>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5- Relaxin hormone </a:t>
            </a:r>
            <a:r>
              <a:rPr lang="en-US" altLang="en-US" sz="1800">
                <a:solidFill>
                  <a:srgbClr val="002060"/>
                </a:solidFill>
                <a:latin typeface="Times New Roman" panose="02020603050405020304" pitchFamily="18" charset="0"/>
                <a:cs typeface="Times New Roman" panose="02020603050405020304" pitchFamily="18" charset="0"/>
              </a:rPr>
              <a:t>(Relaxing Factor) :</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is secreted from the placenta and corpus luteum . It softens and relaxes the pelvice ligaments to help in the process of delivery (there are at least . 3 closely related polypeptides with molecular weight of about 9000 have relaxin activity )</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a:p>
            <a:pPr marL="34925" indent="0" algn="ctr"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EARLY PREGNANCY TEST</a:t>
            </a:r>
          </a:p>
          <a:p>
            <a:pPr marL="34925" indent="0" algn="just" rtl="0">
              <a:buFont typeface="Wingdings 2" panose="05020102010507070707" pitchFamily="18" charset="2"/>
              <a:buNone/>
            </a:pPr>
            <a:r>
              <a:rPr lang="en-US" altLang="en-US" sz="1800">
                <a:solidFill>
                  <a:srgbClr val="002060"/>
                </a:solidFill>
                <a:latin typeface="Times New Roman" panose="02020603050405020304" pitchFamily="18" charset="0"/>
                <a:cs typeface="Times New Roman" panose="02020603050405020304" pitchFamily="18" charset="0"/>
              </a:rPr>
              <a:t>It depends upon detection of chorionic gonadotrophin in urine of pregnant females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1- Ascheim Zondek Test </a:t>
            </a:r>
            <a:r>
              <a:rPr lang="en-US" altLang="en-US" sz="1800">
                <a:solidFill>
                  <a:srgbClr val="002060"/>
                </a:solidFill>
                <a:latin typeface="Times New Roman" panose="02020603050405020304" pitchFamily="18" charset="0"/>
                <a:cs typeface="Times New Roman" panose="02020603050405020304" pitchFamily="18" charset="0"/>
              </a:rPr>
              <a:t>: Injection of small amount of urine under investigation in immature female mice for 3 days . On the 5th day kill the animal and examine the ovary for the presence of corpus haemorrhagicum and corpus luteurm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2- Friedman's Test </a:t>
            </a:r>
            <a:r>
              <a:rPr lang="en-US" altLang="en-US" sz="1800">
                <a:solidFill>
                  <a:srgbClr val="002060"/>
                </a:solidFill>
                <a:latin typeface="Times New Roman" panose="02020603050405020304" pitchFamily="18" charset="0"/>
                <a:cs typeface="Times New Roman" panose="02020603050405020304" pitchFamily="18" charset="0"/>
              </a:rPr>
              <a:t>: Injection of small amount of urine under investigation into an isolated virgin female rabbit (isolated from males for at least one month) . The rabbit is killed after 24 to 48 hours to examine the ovaries for the presence of corpus luteum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3- Toads and Frogs test </a:t>
            </a:r>
            <a:r>
              <a:rPr lang="en-US" altLang="en-US" sz="1800">
                <a:solidFill>
                  <a:srgbClr val="002060"/>
                </a:solidFill>
                <a:latin typeface="Times New Roman" panose="02020603050405020304" pitchFamily="18" charset="0"/>
                <a:cs typeface="Times New Roman" panose="02020603050405020304" pitchFamily="18" charset="0"/>
              </a:rPr>
              <a:t>: Injection of small amount of urine in the dorsal lymph sac of a male frog , within 3 hours the cloaca will be full of sperms .</a:t>
            </a:r>
          </a:p>
          <a:p>
            <a:pPr marL="34925" indent="0" algn="just" rtl="0">
              <a:buFont typeface="Wingdings 2" panose="05020102010507070707" pitchFamily="18" charset="2"/>
              <a:buNone/>
            </a:pPr>
            <a:r>
              <a:rPr lang="en-US" altLang="en-US" sz="1800" b="1">
                <a:solidFill>
                  <a:srgbClr val="002060"/>
                </a:solidFill>
                <a:latin typeface="Times New Roman" panose="02020603050405020304" pitchFamily="18" charset="0"/>
                <a:cs typeface="Times New Roman" panose="02020603050405020304" pitchFamily="18" charset="0"/>
              </a:rPr>
              <a:t>4- Immunological tests </a:t>
            </a:r>
            <a:r>
              <a:rPr lang="en-US" altLang="en-US" sz="1800">
                <a:solidFill>
                  <a:srgbClr val="002060"/>
                </a:solidFill>
                <a:latin typeface="Times New Roman" panose="02020603050405020304" pitchFamily="18" charset="0"/>
                <a:cs typeface="Times New Roman" panose="02020603050405020304" pitchFamily="18" charset="0"/>
              </a:rPr>
              <a:t>: Very accurate , the presence of human chorionic gonadotropin can be detected when using specific antibodies (prepared in rabbits).</a:t>
            </a:r>
          </a:p>
          <a:p>
            <a:pPr marL="34925" indent="0" algn="just" rtl="0">
              <a:buFont typeface="Wingdings 2" panose="05020102010507070707" pitchFamily="18" charset="2"/>
              <a:buNone/>
            </a:pPr>
            <a:endParaRPr lang="en-US" altLang="en-US" sz="180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58" name="Content Placeholder 1">
            <a:extLst>
              <a:ext uri="{FF2B5EF4-FFF2-40B4-BE49-F238E27FC236}">
                <a16:creationId xmlns:a16="http://schemas.microsoft.com/office/drawing/2014/main" id="{9159F6C8-4BA3-8086-9092-10A831D65551}"/>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3850" y="476250"/>
            <a:ext cx="8640763" cy="59055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2" name="Content Placeholder 3">
            <a:extLst>
              <a:ext uri="{FF2B5EF4-FFF2-40B4-BE49-F238E27FC236}">
                <a16:creationId xmlns:a16="http://schemas.microsoft.com/office/drawing/2014/main" id="{8CC79305-CD65-889F-2131-B1DB13AF9EC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92275" y="476250"/>
            <a:ext cx="5832475" cy="6192838"/>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B5D84-95EE-70CD-50E1-A6E724B497C2}"/>
              </a:ext>
            </a:extLst>
          </p:cNvPr>
          <p:cNvSpPr>
            <a:spLocks noGrp="1"/>
          </p:cNvSpPr>
          <p:nvPr>
            <p:ph type="title"/>
          </p:nvPr>
        </p:nvSpPr>
        <p:spPr>
          <a:xfrm>
            <a:off x="468313" y="2060575"/>
            <a:ext cx="7467600" cy="1143000"/>
          </a:xfrm>
        </p:spPr>
        <p:txBody>
          <a:bodyPr/>
          <a:lstStyle/>
          <a:p>
            <a:pPr algn="ctr" eaLnBrk="1" hangingPunct="1">
              <a:defRPr/>
            </a:pPr>
            <a:r>
              <a:rPr lang="en-US" sz="7200" dirty="0">
                <a:solidFill>
                  <a:srgbClr val="0070C0"/>
                </a:solidFill>
                <a:effectLst>
                  <a:outerShdw blurRad="38100" dist="38100" dir="2700000" algn="tl">
                    <a:srgbClr val="000000">
                      <a:alpha val="43137"/>
                    </a:srgbClr>
                  </a:outerShdw>
                </a:effectLst>
              </a:rPr>
              <a:t>Thank You</a:t>
            </a:r>
          </a:p>
        </p:txBody>
      </p:sp>
    </p:spTree>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3715E3F2C51640B4ECF0431D023F17" ma:contentTypeVersion="2" ma:contentTypeDescription="Create a new document." ma:contentTypeScope="" ma:versionID="8ff71a0f68f358fa63dc061683fe4d4f">
  <xsd:schema xmlns:xsd="http://www.w3.org/2001/XMLSchema" xmlns:xs="http://www.w3.org/2001/XMLSchema" xmlns:p="http://schemas.microsoft.com/office/2006/metadata/properties" xmlns:ns2="e0ad8373-bfde-47d8-b794-2f09d6972787" targetNamespace="http://schemas.microsoft.com/office/2006/metadata/properties" ma:root="true" ma:fieldsID="f0c5688218bff0f10fb04626d3881636" ns2:_="">
    <xsd:import namespace="e0ad8373-bfde-47d8-b794-2f09d697278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0ad8373-bfde-47d8-b794-2f09d69727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01161D-E55E-48E1-BBDA-01DC120ACCA7}">
  <ds:schemaRefs>
    <ds:schemaRef ds:uri="http://schemas.microsoft.com/sharepoint/v3/contenttype/forms"/>
  </ds:schemaRefs>
</ds:datastoreItem>
</file>

<file path=customXml/itemProps2.xml><?xml version="1.0" encoding="utf-8"?>
<ds:datastoreItem xmlns:ds="http://schemas.openxmlformats.org/officeDocument/2006/customXml" ds:itemID="{80629EE0-0434-486B-8305-B9DE497FFA63}">
  <ds:schemaRefs>
    <ds:schemaRef ds:uri="http://schemas.microsoft.com/office/2006/metadata/contentType"/>
    <ds:schemaRef ds:uri="http://schemas.microsoft.com/office/2006/metadata/properties/metaAttributes"/>
    <ds:schemaRef ds:uri="http://www.w3.org/2000/xmlns/"/>
    <ds:schemaRef ds:uri="http://www.w3.org/2001/XMLSchema"/>
    <ds:schemaRef ds:uri="e0ad8373-bfde-47d8-b794-2f09d6972787"/>
  </ds:schemaRefs>
</ds:datastoreItem>
</file>

<file path=docProps/app.xml><?xml version="1.0" encoding="utf-8"?>
<Properties xmlns="http://schemas.openxmlformats.org/officeDocument/2006/extended-properties" xmlns:vt="http://schemas.openxmlformats.org/officeDocument/2006/docPropsVTypes">
  <Template>Technic</Template>
  <TotalTime>631</TotalTime>
  <Words>659</Words>
  <Application>Microsoft Office PowerPoint</Application>
  <PresentationFormat>On-screen Show (4:3)</PresentationFormat>
  <Paragraphs>61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تقنية</vt:lpstr>
      <vt:lpstr> 10. Physiology of the pregnancy.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CARDIAC CYCLE</dc:title>
  <dc:creator>Dr.Waleed R. Ezzat</dc:creator>
  <cp:lastModifiedBy>Sanabil Hassanat</cp:lastModifiedBy>
  <cp:revision>89</cp:revision>
  <dcterms:created xsi:type="dcterms:W3CDTF">2018-04-21T22:12:54Z</dcterms:created>
  <dcterms:modified xsi:type="dcterms:W3CDTF">2022-05-24T05:09:14Z</dcterms:modified>
</cp:coreProperties>
</file>