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DFBE-6854-2D89-6E0F-B5EF419B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004D3-C32C-2629-AE37-9F9A50DF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E2A4-9096-45CA-9C3E-3E7CB341056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EBD6C-B527-C64C-BED0-A103022A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B90CD-01CE-E5F0-3C59-31A7DA1A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20F1-A211-4C7C-B671-66CAB51F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6CD11C-9FE8-C24A-9F6B-BE6652CE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35BCB-0703-BDAD-6040-FA7CCF729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41AA-F415-FDA2-1493-7C16B9421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E2A4-9096-45CA-9C3E-3E7CB341056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FFC8E-825E-FF5E-8EDB-3F17B968E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CA684-9608-81D4-F45F-06B5F65A0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0F1-A211-4C7C-B671-66CAB51F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6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3318AE-B98B-7117-E0DA-2D858660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/>
              <a:t>Upper respiratory tract infections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3939D-EE29-CB6A-BFBF-2F5C66CC32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3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13C7F1-F3A0-AFCC-C6D3-8EBD22EC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How can we distinguish common cold from others URTI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F5160-5EEC-DB9F-A30A-85997CCC3F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3BAE9D-C461-9087-BDA9-8C3FD6D4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Management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CD6DD-65EC-8BFC-1B23-18D765D86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2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EAAD22-CFC8-F2F5-A248-B4550D1E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Complications and red flags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234E4-CBDC-75FB-906A-94292BFE5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A4A441-B600-D004-9448-4E173FE5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Influenza</a:t>
            </a:r>
            <a:r>
              <a:rPr lang="en-US" u="sng"/>
              <a:t> </a:t>
            </a: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48581-BDB5-57CD-BCFE-A1F3203B5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7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748CC-F801-80E8-2BB0-C7EF0DE0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Important notes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FCCF-8676-87F4-8A6B-DECDF735A0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F8B966-8AC4-3599-F332-548DC108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Acute pharyngitis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5CA8D-4A89-A450-F0E4-70FF8995D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7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E5792A-1ADE-1594-630C-CDEB7952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b="0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Viral and bacterial pharyngitis cannot be distinguished based on the presentation, but some clues can aid the diagnosis. </a:t>
            </a:r>
            <a:r>
              <a:rPr lang="en-US" sz="2200" b="1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Details in Table 3</a:t>
            </a:r>
            <a:endParaRPr lang="en-US" sz="2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699C0-5C5B-77D1-B195-8481562F5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D3265F-2093-5148-D2B5-F4CC229B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BF196-07E9-257C-6DA2-B981DB5F4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90A998-FF8D-C9EF-8E2D-F4E8B56C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It was important to develop a clinical tool </a:t>
            </a:r>
            <a:r>
              <a:rPr lang="en-US" sz="2400" b="1"/>
              <a:t>to</a:t>
            </a:r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 differentiate the probability of having bacterial vs</a:t>
            </a:r>
            <a:br>
              <a:rPr lang="en-US" sz="2400" b="1" i="0" u="none" strike="noStrike" kern="1200" baseline="0">
                <a:latin typeface="+mj-lt"/>
                <a:ea typeface="+mj-ea"/>
                <a:cs typeface="+mj-cs"/>
              </a:rPr>
            </a:br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viral pharyngitis. Hence why, </a:t>
            </a:r>
            <a:r>
              <a:rPr lang="en-US" sz="3100" b="1" i="0" u="none" strike="noStrike" kern="1200" baseline="0">
                <a:latin typeface="+mj-lt"/>
                <a:ea typeface="+mj-ea"/>
                <a:cs typeface="+mj-cs"/>
              </a:rPr>
              <a:t>(modified/</a:t>
            </a:r>
            <a:r>
              <a:rPr lang="en-US" sz="3100" b="1"/>
              <a:t>McIsaac) </a:t>
            </a:r>
            <a:r>
              <a:rPr lang="en-US" sz="3600" b="1" i="0" u="none" strike="noStrike" kern="1200" baseline="0">
                <a:latin typeface="+mj-lt"/>
                <a:ea typeface="+mj-ea"/>
                <a:cs typeface="+mj-cs"/>
              </a:rPr>
              <a:t>Centor’s criteria (streptococcal score) </a:t>
            </a:r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was founded</a:t>
            </a:r>
            <a:endParaRPr lang="en-US" sz="24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33F46-C53B-A04B-8AD6-DB7652C541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1D062F-EB60-7E66-0D6C-B0B7E5D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7C46C-1C0C-E681-FD31-AE161119B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0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189A92-7548-E926-82EA-437FEAB0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05517-9BDA-AD8A-22AE-742D0AE12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8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157658-ADDC-FAAC-735D-51C56EFC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Investigations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92A24-BB09-9D7D-C2F7-891499861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17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85AF23-A545-9270-69C1-BB85659C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/>
              <a:t>Why is it important to detect bacterial pharyngitis?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022D2-DA94-FC48-615B-F50785354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2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07EEF-F14A-0D67-E7AB-A0168910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B1825-A2D1-FA73-B122-4426718E42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5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E79DAF-1EA9-67BB-03CB-7CFC70CD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Strept. Pharyngitis vs mononucleosis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49F50-494D-A655-A803-748417B860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6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216912-C984-2DC4-9861-1620373A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E13C3-F1D5-DC3F-F5E3-5AA1CBE9E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2FD1DC-2938-1080-2531-4DFA0E62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58840-2AB0-A801-12DA-C145DD8278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34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A601D0-5828-F5CF-6F21-1711B23A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Treatment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EF6DC-A548-DDDF-9B64-EBF0E0C18E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48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39DEEF-87D1-D323-E018-4F44CF1E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patients who are allergic to penicillin: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AB396-4B9D-A3B7-9FFF-93E88009D5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9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0F23C2-0F30-C58C-531E-18C159EF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When tonsillectomy is indicated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F5257-13A9-2D53-806A-590B8E9A9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7D6520-C329-7382-B7B9-37AABA2D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Epiglottitis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E8B9E-DC22-0F7C-1A2B-13E4F3857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8F0E56-6B39-525A-04B7-D924E996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ACCF1-A2D1-8EA0-BED1-B911FD4BF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1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6DD229-E620-46C6-F11C-D578C138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7B251-D421-C608-5864-2A10C67BA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8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386761-A546-69EE-162C-972E96AB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Symptoms </a:t>
            </a:r>
            <a:endParaRPr lang="en-US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3B22A-4646-8A17-F51E-2A26BE30BA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01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1A0357-BAAA-4FB7-B31E-C59EC2AE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8CC49-9897-E10B-73E3-30ADE4692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35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6CFB2E-6F2F-2C9D-90B8-0560BBA3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Examination</a:t>
            </a:r>
            <a:r>
              <a:rPr lang="en-US" sz="4000" u="sng"/>
              <a:t> </a:t>
            </a:r>
            <a:endParaRPr lang="en-US" sz="40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22B84-2787-96A7-E214-C5A8F7954F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86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5F347-F921-F366-72DA-11DAE65B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F93AC-6227-2EC9-37DE-51C3C8F465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96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6D663E-C9A6-5201-0159-E11FF7D8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F2607-83DD-D9FD-A68E-1C9739455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99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16A1A9-DA10-C628-D5AF-B2E6D497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A2F75-AACC-17AE-249E-2DCF7FC2E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23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014610-7BAA-F556-33B3-1854BEBA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09D34-2FBE-4A92-299A-FA5A3B9DA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01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B4134C-974D-7839-4775-9B827DED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Pertussis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F40A9-1420-2A4A-1AB8-7871F8467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41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CEEC99-4039-87DC-2DEC-FC079EDC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E8538-F048-090E-5AD4-7C987EC238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6CB706-CCE1-6DF2-1CD7-20F3D75A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94381-4BB9-8930-B19B-3A4964233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06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7C32FA-7D70-AD6B-E319-6BCAEA91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Croup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D8409-8712-6BB1-E45E-DBDED1C16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54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CBBB5-06A0-A865-FB08-5C36997E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Croup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20F4C-911E-CF14-138F-F1E4F8004A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5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ABE72-C93B-FB94-2C6F-2C8A7E9E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2D7EE-076B-B588-CFC2-DADE51E5DA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3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792331-E729-445D-366A-21F22193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713F3-A667-622F-74FF-677B711A5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7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C05408-0E31-7CBE-7F64-B3C35710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Pathophysiology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BAB40-7C43-130F-FA12-8DEC27E6E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1BD08F-5274-A641-66BA-C56D432A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Risk</a:t>
            </a:r>
            <a:r>
              <a:rPr lang="en-US"/>
              <a:t> </a:t>
            </a:r>
            <a:r>
              <a:rPr lang="en-US" b="1"/>
              <a:t>factors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608F4-C1E7-7ABB-32C8-C67218EA7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1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AF8089-4DB2-AB90-3A2F-FF38BC0C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Common cold</a:t>
            </a:r>
            <a:endParaRPr lang="en-US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1F6AA-384B-8C14-E59E-E7E5016FB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6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385A9F-648C-689F-14CC-9C369123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14DB4-F148-469F-72C9-D445DE1724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94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26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Upper respiratory tract infections</vt:lpstr>
      <vt:lpstr>Definition </vt:lpstr>
      <vt:lpstr>PowerPoint Presentation</vt:lpstr>
      <vt:lpstr>PowerPoint Presentation</vt:lpstr>
      <vt:lpstr>PowerPoint Presentation</vt:lpstr>
      <vt:lpstr>Pathophysiology </vt:lpstr>
      <vt:lpstr>Risk factors</vt:lpstr>
      <vt:lpstr>Common cold</vt:lpstr>
      <vt:lpstr>PowerPoint Presentation</vt:lpstr>
      <vt:lpstr>How can we distinguish common cold from others URTI</vt:lpstr>
      <vt:lpstr>Management </vt:lpstr>
      <vt:lpstr>Complications and red flags</vt:lpstr>
      <vt:lpstr>Influenza </vt:lpstr>
      <vt:lpstr>Important notes</vt:lpstr>
      <vt:lpstr>Acute pharyngitis </vt:lpstr>
      <vt:lpstr>Viral and bacterial pharyngitis cannot be distinguished based on the presentation, but some clues can aid the diagnosis. Details in Table 3</vt:lpstr>
      <vt:lpstr>PowerPoint Presentation</vt:lpstr>
      <vt:lpstr>It was important to develop a clinical tool to differentiate the probability of having bacterial vs viral pharyngitis. Hence why, (modified/McIsaac) Centor’s criteria (streptococcal score) was founded</vt:lpstr>
      <vt:lpstr>PowerPoint Presentation</vt:lpstr>
      <vt:lpstr>Investigations</vt:lpstr>
      <vt:lpstr>Why is it important to detect bacterial pharyngitis?</vt:lpstr>
      <vt:lpstr>PowerPoint Presentation</vt:lpstr>
      <vt:lpstr>Strept. Pharyngitis vs mononucleosis</vt:lpstr>
      <vt:lpstr>PowerPoint Presentation</vt:lpstr>
      <vt:lpstr>PowerPoint Presentation</vt:lpstr>
      <vt:lpstr>Treatment </vt:lpstr>
      <vt:lpstr>For patients who are allergic to penicillin:</vt:lpstr>
      <vt:lpstr>When tonsillectomy is indicated</vt:lpstr>
      <vt:lpstr>Epiglottitis </vt:lpstr>
      <vt:lpstr>PowerPoint Presentation</vt:lpstr>
      <vt:lpstr>Symptoms </vt:lpstr>
      <vt:lpstr>PowerPoint Presentation</vt:lpstr>
      <vt:lpstr>Examination </vt:lpstr>
      <vt:lpstr>PowerPoint Presentation</vt:lpstr>
      <vt:lpstr>PowerPoint Presentation</vt:lpstr>
      <vt:lpstr>Management </vt:lpstr>
      <vt:lpstr>PowerPoint Presentation</vt:lpstr>
      <vt:lpstr>Pertussis </vt:lpstr>
      <vt:lpstr>PowerPoint Presentation</vt:lpstr>
      <vt:lpstr>Croup </vt:lpstr>
      <vt:lpstr>Croup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respiratory tract infections</dc:title>
  <dc:creator>HSAlsayed</dc:creator>
  <cp:lastModifiedBy>HSAlsayed</cp:lastModifiedBy>
  <cp:revision>2</cp:revision>
  <dcterms:created xsi:type="dcterms:W3CDTF">2023-04-11T18:57:58Z</dcterms:created>
  <dcterms:modified xsi:type="dcterms:W3CDTF">2023-04-11T18:58:34Z</dcterms:modified>
</cp:coreProperties>
</file>