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60" r:id="rId5"/>
    <p:sldMasterId id="2147483836" r:id="rId6"/>
    <p:sldMasterId id="2147483863" r:id="rId7"/>
  </p:sldMasterIdLst>
  <p:notesMasterIdLst>
    <p:notesMasterId r:id="rId34"/>
  </p:notesMasterIdLst>
  <p:sldIdLst>
    <p:sldId id="572" r:id="rId8"/>
    <p:sldId id="587" r:id="rId9"/>
    <p:sldId id="594" r:id="rId10"/>
    <p:sldId id="595" r:id="rId11"/>
    <p:sldId id="598" r:id="rId12"/>
    <p:sldId id="590" r:id="rId13"/>
    <p:sldId id="596" r:id="rId14"/>
    <p:sldId id="339" r:id="rId15"/>
    <p:sldId id="591" r:id="rId16"/>
    <p:sldId id="597" r:id="rId17"/>
    <p:sldId id="592" r:id="rId18"/>
    <p:sldId id="589" r:id="rId19"/>
    <p:sldId id="602" r:id="rId20"/>
    <p:sldId id="613" r:id="rId21"/>
    <p:sldId id="614" r:id="rId22"/>
    <p:sldId id="257" r:id="rId23"/>
    <p:sldId id="258" r:id="rId24"/>
    <p:sldId id="261" r:id="rId25"/>
    <p:sldId id="615" r:id="rId26"/>
    <p:sldId id="266" r:id="rId27"/>
    <p:sldId id="267" r:id="rId28"/>
    <p:sldId id="268" r:id="rId29"/>
    <p:sldId id="263" r:id="rId30"/>
    <p:sldId id="616" r:id="rId31"/>
    <p:sldId id="269" r:id="rId32"/>
    <p:sldId id="617" r:id="rId3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 /><Relationship Id="rId13" Type="http://schemas.openxmlformats.org/officeDocument/2006/relationships/slide" Target="slides/slide6.xml" /><Relationship Id="rId18" Type="http://schemas.openxmlformats.org/officeDocument/2006/relationships/slide" Target="slides/slide11.xml" /><Relationship Id="rId26" Type="http://schemas.openxmlformats.org/officeDocument/2006/relationships/slide" Target="slides/slide19.xml" /><Relationship Id="rId3" Type="http://schemas.openxmlformats.org/officeDocument/2006/relationships/customXml" Target="../customXml/item3.xml" /><Relationship Id="rId21" Type="http://schemas.openxmlformats.org/officeDocument/2006/relationships/slide" Target="slides/slide14.xml" /><Relationship Id="rId34" Type="http://schemas.openxmlformats.org/officeDocument/2006/relationships/notesMaster" Target="notesMasters/notesMaster1.xml" /><Relationship Id="rId7" Type="http://schemas.openxmlformats.org/officeDocument/2006/relationships/slideMaster" Target="slideMasters/slideMaster4.xml" /><Relationship Id="rId12" Type="http://schemas.openxmlformats.org/officeDocument/2006/relationships/slide" Target="slides/slide5.xml" /><Relationship Id="rId17" Type="http://schemas.openxmlformats.org/officeDocument/2006/relationships/slide" Target="slides/slide10.xml" /><Relationship Id="rId25" Type="http://schemas.openxmlformats.org/officeDocument/2006/relationships/slide" Target="slides/slide18.xml" /><Relationship Id="rId33" Type="http://schemas.openxmlformats.org/officeDocument/2006/relationships/slide" Target="slides/slide26.xml" /><Relationship Id="rId38" Type="http://schemas.openxmlformats.org/officeDocument/2006/relationships/tableStyles" Target="tableStyles.xml" /><Relationship Id="rId2" Type="http://schemas.openxmlformats.org/officeDocument/2006/relationships/customXml" Target="../customXml/item2.xml" /><Relationship Id="rId16" Type="http://schemas.openxmlformats.org/officeDocument/2006/relationships/slide" Target="slides/slide9.xml" /><Relationship Id="rId20" Type="http://schemas.openxmlformats.org/officeDocument/2006/relationships/slide" Target="slides/slide13.xml" /><Relationship Id="rId29" Type="http://schemas.openxmlformats.org/officeDocument/2006/relationships/slide" Target="slides/slide22.xml" /><Relationship Id="rId1" Type="http://schemas.openxmlformats.org/officeDocument/2006/relationships/customXml" Target="../customXml/item1.xml" /><Relationship Id="rId6" Type="http://schemas.openxmlformats.org/officeDocument/2006/relationships/slideMaster" Target="slideMasters/slideMaster3.xml" /><Relationship Id="rId11" Type="http://schemas.openxmlformats.org/officeDocument/2006/relationships/slide" Target="slides/slide4.xml" /><Relationship Id="rId24" Type="http://schemas.openxmlformats.org/officeDocument/2006/relationships/slide" Target="slides/slide17.xml" /><Relationship Id="rId32" Type="http://schemas.openxmlformats.org/officeDocument/2006/relationships/slide" Target="slides/slide25.xml" /><Relationship Id="rId37" Type="http://schemas.openxmlformats.org/officeDocument/2006/relationships/theme" Target="theme/theme1.xml" /><Relationship Id="rId5" Type="http://schemas.openxmlformats.org/officeDocument/2006/relationships/slideMaster" Target="slideMasters/slideMaster2.xml" /><Relationship Id="rId15" Type="http://schemas.openxmlformats.org/officeDocument/2006/relationships/slide" Target="slides/slide8.xml" /><Relationship Id="rId23" Type="http://schemas.openxmlformats.org/officeDocument/2006/relationships/slide" Target="slides/slide16.xml" /><Relationship Id="rId28" Type="http://schemas.openxmlformats.org/officeDocument/2006/relationships/slide" Target="slides/slide21.xml" /><Relationship Id="rId36" Type="http://schemas.openxmlformats.org/officeDocument/2006/relationships/viewProps" Target="viewProps.xml" /><Relationship Id="rId10" Type="http://schemas.openxmlformats.org/officeDocument/2006/relationships/slide" Target="slides/slide3.xml" /><Relationship Id="rId19" Type="http://schemas.openxmlformats.org/officeDocument/2006/relationships/slide" Target="slides/slide12.xml" /><Relationship Id="rId31" Type="http://schemas.openxmlformats.org/officeDocument/2006/relationships/slide" Target="slides/slide24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2.xml" /><Relationship Id="rId14" Type="http://schemas.openxmlformats.org/officeDocument/2006/relationships/slide" Target="slides/slide7.xml" /><Relationship Id="rId22" Type="http://schemas.openxmlformats.org/officeDocument/2006/relationships/slide" Target="slides/slide15.xml" /><Relationship Id="rId27" Type="http://schemas.openxmlformats.org/officeDocument/2006/relationships/slide" Target="slides/slide20.xml" /><Relationship Id="rId30" Type="http://schemas.openxmlformats.org/officeDocument/2006/relationships/slide" Target="slides/slide23.xml" /><Relationship Id="rId35" Type="http://schemas.openxmlformats.org/officeDocument/2006/relationships/presProps" Target="presProps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ED03CC-19E9-4650-85FA-0C224BF281FE}" type="doc">
      <dgm:prSet loTypeId="urn:microsoft.com/office/officeart/2005/8/layout/hierarchy3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GB"/>
        </a:p>
      </dgm:t>
    </dgm:pt>
    <dgm:pt modelId="{5ADC68BB-D015-42A5-9946-5A8FED6C899A}">
      <dgm:prSet phldrT="[Text]" phldr="1"/>
      <dgm:spPr/>
      <dgm:t>
        <a:bodyPr/>
        <a:lstStyle/>
        <a:p>
          <a:endParaRPr lang="en-GB"/>
        </a:p>
      </dgm:t>
    </dgm:pt>
    <dgm:pt modelId="{28AEAFB2-5369-4059-A521-2C65B16B117D}" type="parTrans" cxnId="{AFF4C72C-709E-4C59-9DBF-179A64CD8B19}">
      <dgm:prSet/>
      <dgm:spPr/>
      <dgm:t>
        <a:bodyPr/>
        <a:lstStyle/>
        <a:p>
          <a:endParaRPr lang="en-GB"/>
        </a:p>
      </dgm:t>
    </dgm:pt>
    <dgm:pt modelId="{91864970-3700-43EF-A6D5-F3EF912ECA47}" type="sibTrans" cxnId="{AFF4C72C-709E-4C59-9DBF-179A64CD8B19}">
      <dgm:prSet/>
      <dgm:spPr/>
      <dgm:t>
        <a:bodyPr/>
        <a:lstStyle/>
        <a:p>
          <a:endParaRPr lang="en-GB"/>
        </a:p>
      </dgm:t>
    </dgm:pt>
    <dgm:pt modelId="{D63E2BE7-C1BF-4DD3-90BD-4DA3E4EA8925}">
      <dgm:prSet phldrT="[Text]" phldr="1"/>
      <dgm:spPr/>
      <dgm:t>
        <a:bodyPr/>
        <a:lstStyle/>
        <a:p>
          <a:endParaRPr lang="en-GB"/>
        </a:p>
      </dgm:t>
    </dgm:pt>
    <dgm:pt modelId="{9684A7DA-C63C-49E3-8F0B-4244E7265D02}" type="parTrans" cxnId="{0A61FA6F-FFE2-405C-8B08-7CC785487786}">
      <dgm:prSet/>
      <dgm:spPr/>
      <dgm:t>
        <a:bodyPr/>
        <a:lstStyle/>
        <a:p>
          <a:endParaRPr lang="en-GB"/>
        </a:p>
      </dgm:t>
    </dgm:pt>
    <dgm:pt modelId="{500D2D7C-3BB3-4847-8E32-BC1836EFCE3A}" type="sibTrans" cxnId="{0A61FA6F-FFE2-405C-8B08-7CC785487786}">
      <dgm:prSet/>
      <dgm:spPr/>
      <dgm:t>
        <a:bodyPr/>
        <a:lstStyle/>
        <a:p>
          <a:endParaRPr lang="en-GB"/>
        </a:p>
      </dgm:t>
    </dgm:pt>
    <dgm:pt modelId="{98360547-AF34-482D-BF92-B329178EE7E4}">
      <dgm:prSet phldrT="[Text]" phldr="1"/>
      <dgm:spPr/>
      <dgm:t>
        <a:bodyPr/>
        <a:lstStyle/>
        <a:p>
          <a:endParaRPr lang="en-GB"/>
        </a:p>
      </dgm:t>
    </dgm:pt>
    <dgm:pt modelId="{D97E4F9C-2B1E-487E-BF00-F3F2DFAC8E33}" type="parTrans" cxnId="{FBEA6858-32EA-47F0-BA58-1404C2BC39FE}">
      <dgm:prSet/>
      <dgm:spPr/>
      <dgm:t>
        <a:bodyPr/>
        <a:lstStyle/>
        <a:p>
          <a:endParaRPr lang="en-GB"/>
        </a:p>
      </dgm:t>
    </dgm:pt>
    <dgm:pt modelId="{94B6C84B-083C-477C-8236-0C4B359310D8}" type="sibTrans" cxnId="{FBEA6858-32EA-47F0-BA58-1404C2BC39FE}">
      <dgm:prSet/>
      <dgm:spPr/>
      <dgm:t>
        <a:bodyPr/>
        <a:lstStyle/>
        <a:p>
          <a:endParaRPr lang="en-GB"/>
        </a:p>
      </dgm:t>
    </dgm:pt>
    <dgm:pt modelId="{1DD79F52-6EE3-42C9-B187-90872EFBC132}">
      <dgm:prSet phldrT="[Text]" phldr="1"/>
      <dgm:spPr/>
      <dgm:t>
        <a:bodyPr/>
        <a:lstStyle/>
        <a:p>
          <a:endParaRPr lang="en-GB" dirty="0"/>
        </a:p>
      </dgm:t>
    </dgm:pt>
    <dgm:pt modelId="{F0F14C86-F9F1-4947-B50D-2E5D581C4E89}" type="parTrans" cxnId="{69A9A7B9-9383-453F-B3BF-F1FA54B6E269}">
      <dgm:prSet/>
      <dgm:spPr/>
      <dgm:t>
        <a:bodyPr/>
        <a:lstStyle/>
        <a:p>
          <a:endParaRPr lang="en-GB"/>
        </a:p>
      </dgm:t>
    </dgm:pt>
    <dgm:pt modelId="{D223EE94-2B2A-4E6D-B691-21E7ADE4944E}" type="sibTrans" cxnId="{69A9A7B9-9383-453F-B3BF-F1FA54B6E269}">
      <dgm:prSet/>
      <dgm:spPr/>
      <dgm:t>
        <a:bodyPr/>
        <a:lstStyle/>
        <a:p>
          <a:endParaRPr lang="en-GB"/>
        </a:p>
      </dgm:t>
    </dgm:pt>
    <dgm:pt modelId="{CCCF1784-8A41-476A-A5EA-C9D98BF168EA}">
      <dgm:prSet phldrT="[Text]" phldr="1"/>
      <dgm:spPr/>
      <dgm:t>
        <a:bodyPr/>
        <a:lstStyle/>
        <a:p>
          <a:endParaRPr lang="en-GB"/>
        </a:p>
      </dgm:t>
    </dgm:pt>
    <dgm:pt modelId="{A27B421B-1107-46B0-9E65-402F876A4CEE}" type="parTrans" cxnId="{1BE5EF42-0160-4D0B-9B9C-44065368C9B7}">
      <dgm:prSet/>
      <dgm:spPr/>
      <dgm:t>
        <a:bodyPr/>
        <a:lstStyle/>
        <a:p>
          <a:endParaRPr lang="en-GB"/>
        </a:p>
      </dgm:t>
    </dgm:pt>
    <dgm:pt modelId="{CFECAFC2-6563-40E9-8139-7245DF61FCA7}" type="sibTrans" cxnId="{1BE5EF42-0160-4D0B-9B9C-44065368C9B7}">
      <dgm:prSet/>
      <dgm:spPr/>
      <dgm:t>
        <a:bodyPr/>
        <a:lstStyle/>
        <a:p>
          <a:endParaRPr lang="en-GB"/>
        </a:p>
      </dgm:t>
    </dgm:pt>
    <dgm:pt modelId="{57443773-4F2A-4C2C-B02A-853BB41C0E42}">
      <dgm:prSet phldrT="[Text]" phldr="1"/>
      <dgm:spPr/>
      <dgm:t>
        <a:bodyPr/>
        <a:lstStyle/>
        <a:p>
          <a:endParaRPr lang="en-GB" dirty="0"/>
        </a:p>
      </dgm:t>
    </dgm:pt>
    <dgm:pt modelId="{E4B6B88D-DBEC-4C5F-9FD4-1E3AC62E5924}" type="parTrans" cxnId="{88230733-E843-42BE-B11A-652B132B5290}">
      <dgm:prSet/>
      <dgm:spPr/>
      <dgm:t>
        <a:bodyPr/>
        <a:lstStyle/>
        <a:p>
          <a:endParaRPr lang="en-GB"/>
        </a:p>
      </dgm:t>
    </dgm:pt>
    <dgm:pt modelId="{07CE2A81-C75B-4041-8A59-C15D639ED30E}" type="sibTrans" cxnId="{88230733-E843-42BE-B11A-652B132B5290}">
      <dgm:prSet/>
      <dgm:spPr/>
      <dgm:t>
        <a:bodyPr/>
        <a:lstStyle/>
        <a:p>
          <a:endParaRPr lang="en-GB"/>
        </a:p>
      </dgm:t>
    </dgm:pt>
    <dgm:pt modelId="{CAB6165E-C2EE-46F1-9B6D-9DC9F46E719F}">
      <dgm:prSet/>
      <dgm:spPr/>
      <dgm:t>
        <a:bodyPr/>
        <a:lstStyle/>
        <a:p>
          <a:endParaRPr lang="en-GB"/>
        </a:p>
      </dgm:t>
    </dgm:pt>
    <dgm:pt modelId="{36F4111C-D0DF-4417-AE35-7873BCBEE936}" type="parTrans" cxnId="{28940326-4B01-42C3-95B0-0FD4BCD3EB57}">
      <dgm:prSet/>
      <dgm:spPr/>
      <dgm:t>
        <a:bodyPr/>
        <a:lstStyle/>
        <a:p>
          <a:endParaRPr lang="en-GB"/>
        </a:p>
      </dgm:t>
    </dgm:pt>
    <dgm:pt modelId="{18F2CF20-38D0-4281-80BB-18DF3D884913}" type="sibTrans" cxnId="{28940326-4B01-42C3-95B0-0FD4BCD3EB57}">
      <dgm:prSet/>
      <dgm:spPr/>
      <dgm:t>
        <a:bodyPr/>
        <a:lstStyle/>
        <a:p>
          <a:endParaRPr lang="en-GB"/>
        </a:p>
      </dgm:t>
    </dgm:pt>
    <dgm:pt modelId="{7711742C-82AF-4BA9-BAAF-0130294A2ABD}">
      <dgm:prSet/>
      <dgm:spPr/>
      <dgm:t>
        <a:bodyPr/>
        <a:lstStyle/>
        <a:p>
          <a:endParaRPr lang="en-GB"/>
        </a:p>
      </dgm:t>
    </dgm:pt>
    <dgm:pt modelId="{121447A3-34FF-4302-96F9-1B4BA4172B0B}" type="parTrans" cxnId="{5D86D151-998C-4E72-BE89-F46253FF4814}">
      <dgm:prSet/>
      <dgm:spPr/>
      <dgm:t>
        <a:bodyPr/>
        <a:lstStyle/>
        <a:p>
          <a:endParaRPr lang="en-GB"/>
        </a:p>
      </dgm:t>
    </dgm:pt>
    <dgm:pt modelId="{4EB7E031-A22A-4C94-91A0-5333EABB2435}" type="sibTrans" cxnId="{5D86D151-998C-4E72-BE89-F46253FF4814}">
      <dgm:prSet/>
      <dgm:spPr/>
      <dgm:t>
        <a:bodyPr/>
        <a:lstStyle/>
        <a:p>
          <a:endParaRPr lang="en-GB"/>
        </a:p>
      </dgm:t>
    </dgm:pt>
    <dgm:pt modelId="{FE754815-10F1-45E0-B47D-2B3D56018051}">
      <dgm:prSet/>
      <dgm:spPr/>
      <dgm:t>
        <a:bodyPr/>
        <a:lstStyle/>
        <a:p>
          <a:endParaRPr lang="en-GB"/>
        </a:p>
      </dgm:t>
    </dgm:pt>
    <dgm:pt modelId="{9222BF5B-6A3A-411F-91BA-73554AF768DD}" type="parTrans" cxnId="{E2327A4B-A582-4DF5-80BB-234C6B186C80}">
      <dgm:prSet/>
      <dgm:spPr/>
      <dgm:t>
        <a:bodyPr/>
        <a:lstStyle/>
        <a:p>
          <a:endParaRPr lang="en-GB"/>
        </a:p>
      </dgm:t>
    </dgm:pt>
    <dgm:pt modelId="{74FD45FE-895A-4E25-BFF4-2E1336901AA0}" type="sibTrans" cxnId="{E2327A4B-A582-4DF5-80BB-234C6B186C80}">
      <dgm:prSet/>
      <dgm:spPr/>
      <dgm:t>
        <a:bodyPr/>
        <a:lstStyle/>
        <a:p>
          <a:endParaRPr lang="en-GB"/>
        </a:p>
      </dgm:t>
    </dgm:pt>
    <dgm:pt modelId="{CF0791D0-30F8-45C2-802F-D4DDC3CB6907}">
      <dgm:prSet/>
      <dgm:spPr/>
      <dgm:t>
        <a:bodyPr/>
        <a:lstStyle/>
        <a:p>
          <a:endParaRPr lang="en-GB"/>
        </a:p>
      </dgm:t>
    </dgm:pt>
    <dgm:pt modelId="{3C4F6BC3-61C8-4099-BD69-57437E865075}" type="parTrans" cxnId="{F02439B2-80E0-4CC8-A0DC-CB6E6C57E850}">
      <dgm:prSet/>
      <dgm:spPr/>
      <dgm:t>
        <a:bodyPr/>
        <a:lstStyle/>
        <a:p>
          <a:endParaRPr lang="en-GB"/>
        </a:p>
      </dgm:t>
    </dgm:pt>
    <dgm:pt modelId="{286D2705-0E5F-49EC-9ABA-CC1522C95178}" type="sibTrans" cxnId="{F02439B2-80E0-4CC8-A0DC-CB6E6C57E850}">
      <dgm:prSet/>
      <dgm:spPr/>
      <dgm:t>
        <a:bodyPr/>
        <a:lstStyle/>
        <a:p>
          <a:endParaRPr lang="en-GB"/>
        </a:p>
      </dgm:t>
    </dgm:pt>
    <dgm:pt modelId="{022568B2-02E9-47FD-B7F1-766439C72C7D}" type="pres">
      <dgm:prSet presAssocID="{21ED03CC-19E9-4650-85FA-0C224BF281F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897B897-CE32-4CA1-A079-06F2846645EA}" type="pres">
      <dgm:prSet presAssocID="{5ADC68BB-D015-42A5-9946-5A8FED6C899A}" presName="root" presStyleCnt="0"/>
      <dgm:spPr/>
    </dgm:pt>
    <dgm:pt modelId="{F22A15C3-A6BB-452D-BA5A-D9A57D7125DD}" type="pres">
      <dgm:prSet presAssocID="{5ADC68BB-D015-42A5-9946-5A8FED6C899A}" presName="rootComposite" presStyleCnt="0"/>
      <dgm:spPr/>
    </dgm:pt>
    <dgm:pt modelId="{2C5D64B9-C5A1-4BCE-B773-5E16CCD75143}" type="pres">
      <dgm:prSet presAssocID="{5ADC68BB-D015-42A5-9946-5A8FED6C899A}" presName="rootText" presStyleLbl="node1" presStyleIdx="0" presStyleCnt="2"/>
      <dgm:spPr/>
    </dgm:pt>
    <dgm:pt modelId="{A44CBC82-06E3-419B-B501-051B3AFBFE7B}" type="pres">
      <dgm:prSet presAssocID="{5ADC68BB-D015-42A5-9946-5A8FED6C899A}" presName="rootConnector" presStyleLbl="node1" presStyleIdx="0" presStyleCnt="2"/>
      <dgm:spPr/>
    </dgm:pt>
    <dgm:pt modelId="{2685CCF5-70F9-480B-9F5C-FF7D0EA04DDD}" type="pres">
      <dgm:prSet presAssocID="{5ADC68BB-D015-42A5-9946-5A8FED6C899A}" presName="childShape" presStyleCnt="0"/>
      <dgm:spPr/>
    </dgm:pt>
    <dgm:pt modelId="{EDAEED68-5197-405C-83BB-C271A133A67E}" type="pres">
      <dgm:prSet presAssocID="{9684A7DA-C63C-49E3-8F0B-4244E7265D02}" presName="Name13" presStyleLbl="parChTrans1D2" presStyleIdx="0" presStyleCnt="8"/>
      <dgm:spPr/>
    </dgm:pt>
    <dgm:pt modelId="{55ECC683-FBB5-4D0E-A7AD-CB6BD3F6746B}" type="pres">
      <dgm:prSet presAssocID="{D63E2BE7-C1BF-4DD3-90BD-4DA3E4EA8925}" presName="childText" presStyleLbl="bgAcc1" presStyleIdx="0" presStyleCnt="8">
        <dgm:presLayoutVars>
          <dgm:bulletEnabled val="1"/>
        </dgm:presLayoutVars>
      </dgm:prSet>
      <dgm:spPr/>
    </dgm:pt>
    <dgm:pt modelId="{82CD48C8-0120-40F8-8F44-B1B6F7B564E0}" type="pres">
      <dgm:prSet presAssocID="{D97E4F9C-2B1E-487E-BF00-F3F2DFAC8E33}" presName="Name13" presStyleLbl="parChTrans1D2" presStyleIdx="1" presStyleCnt="8"/>
      <dgm:spPr/>
    </dgm:pt>
    <dgm:pt modelId="{596FFA61-E2DF-468F-AF15-03F1DA37E959}" type="pres">
      <dgm:prSet presAssocID="{98360547-AF34-482D-BF92-B329178EE7E4}" presName="childText" presStyleLbl="bgAcc1" presStyleIdx="1" presStyleCnt="8">
        <dgm:presLayoutVars>
          <dgm:bulletEnabled val="1"/>
        </dgm:presLayoutVars>
      </dgm:prSet>
      <dgm:spPr/>
    </dgm:pt>
    <dgm:pt modelId="{898A124D-3126-4BE7-9327-F76543951FE3}" type="pres">
      <dgm:prSet presAssocID="{36F4111C-D0DF-4417-AE35-7873BCBEE936}" presName="Name13" presStyleLbl="parChTrans1D2" presStyleIdx="2" presStyleCnt="8"/>
      <dgm:spPr/>
    </dgm:pt>
    <dgm:pt modelId="{02687DD7-4E26-4AEE-B506-E8813995D6AC}" type="pres">
      <dgm:prSet presAssocID="{CAB6165E-C2EE-46F1-9B6D-9DC9F46E719F}" presName="childText" presStyleLbl="bgAcc1" presStyleIdx="2" presStyleCnt="8">
        <dgm:presLayoutVars>
          <dgm:bulletEnabled val="1"/>
        </dgm:presLayoutVars>
      </dgm:prSet>
      <dgm:spPr/>
    </dgm:pt>
    <dgm:pt modelId="{12BC2671-37DD-457C-805B-3E3C05CD359E}" type="pres">
      <dgm:prSet presAssocID="{121447A3-34FF-4302-96F9-1B4BA4172B0B}" presName="Name13" presStyleLbl="parChTrans1D2" presStyleIdx="3" presStyleCnt="8"/>
      <dgm:spPr/>
    </dgm:pt>
    <dgm:pt modelId="{F90F67CD-2441-469D-ADC5-CE59CD08588A}" type="pres">
      <dgm:prSet presAssocID="{7711742C-82AF-4BA9-BAAF-0130294A2ABD}" presName="childText" presStyleLbl="bgAcc1" presStyleIdx="3" presStyleCnt="8">
        <dgm:presLayoutVars>
          <dgm:bulletEnabled val="1"/>
        </dgm:presLayoutVars>
      </dgm:prSet>
      <dgm:spPr/>
    </dgm:pt>
    <dgm:pt modelId="{72A01B72-69A2-4E0D-9B64-859667EF7119}" type="pres">
      <dgm:prSet presAssocID="{1DD79F52-6EE3-42C9-B187-90872EFBC132}" presName="root" presStyleCnt="0"/>
      <dgm:spPr/>
    </dgm:pt>
    <dgm:pt modelId="{D4D197F2-BFD2-4683-9401-748AC7D60009}" type="pres">
      <dgm:prSet presAssocID="{1DD79F52-6EE3-42C9-B187-90872EFBC132}" presName="rootComposite" presStyleCnt="0"/>
      <dgm:spPr/>
    </dgm:pt>
    <dgm:pt modelId="{2469BA0B-C30B-4AF8-B16C-EF976BA45CBF}" type="pres">
      <dgm:prSet presAssocID="{1DD79F52-6EE3-42C9-B187-90872EFBC132}" presName="rootText" presStyleLbl="node1" presStyleIdx="1" presStyleCnt="2"/>
      <dgm:spPr/>
    </dgm:pt>
    <dgm:pt modelId="{8B7C36FE-375B-4B83-89F8-AFF232FC45F8}" type="pres">
      <dgm:prSet presAssocID="{1DD79F52-6EE3-42C9-B187-90872EFBC132}" presName="rootConnector" presStyleLbl="node1" presStyleIdx="1" presStyleCnt="2"/>
      <dgm:spPr/>
    </dgm:pt>
    <dgm:pt modelId="{C99A6DC1-EC6B-4C83-A8CD-56068E1C3B0E}" type="pres">
      <dgm:prSet presAssocID="{1DD79F52-6EE3-42C9-B187-90872EFBC132}" presName="childShape" presStyleCnt="0"/>
      <dgm:spPr/>
    </dgm:pt>
    <dgm:pt modelId="{E429BAE2-19B6-4B77-A422-C23CA3A3AED8}" type="pres">
      <dgm:prSet presAssocID="{A27B421B-1107-46B0-9E65-402F876A4CEE}" presName="Name13" presStyleLbl="parChTrans1D2" presStyleIdx="4" presStyleCnt="8"/>
      <dgm:spPr/>
    </dgm:pt>
    <dgm:pt modelId="{CC8C1329-8BE8-4DB5-A710-C9B44E95A8DE}" type="pres">
      <dgm:prSet presAssocID="{CCCF1784-8A41-476A-A5EA-C9D98BF168EA}" presName="childText" presStyleLbl="bgAcc1" presStyleIdx="4" presStyleCnt="8">
        <dgm:presLayoutVars>
          <dgm:bulletEnabled val="1"/>
        </dgm:presLayoutVars>
      </dgm:prSet>
      <dgm:spPr/>
    </dgm:pt>
    <dgm:pt modelId="{567E75D7-D2CD-4619-B244-6A3DAC49623B}" type="pres">
      <dgm:prSet presAssocID="{E4B6B88D-DBEC-4C5F-9FD4-1E3AC62E5924}" presName="Name13" presStyleLbl="parChTrans1D2" presStyleIdx="5" presStyleCnt="8"/>
      <dgm:spPr/>
    </dgm:pt>
    <dgm:pt modelId="{2748DAEC-FA38-4443-89EB-890B69BE872E}" type="pres">
      <dgm:prSet presAssocID="{57443773-4F2A-4C2C-B02A-853BB41C0E42}" presName="childText" presStyleLbl="bgAcc1" presStyleIdx="5" presStyleCnt="8">
        <dgm:presLayoutVars>
          <dgm:bulletEnabled val="1"/>
        </dgm:presLayoutVars>
      </dgm:prSet>
      <dgm:spPr/>
    </dgm:pt>
    <dgm:pt modelId="{F1A9CD4B-EA55-422D-A1F0-655CD27996A6}" type="pres">
      <dgm:prSet presAssocID="{9222BF5B-6A3A-411F-91BA-73554AF768DD}" presName="Name13" presStyleLbl="parChTrans1D2" presStyleIdx="6" presStyleCnt="8"/>
      <dgm:spPr/>
    </dgm:pt>
    <dgm:pt modelId="{989B1B82-730C-47EF-B9CB-E5A6A131EE03}" type="pres">
      <dgm:prSet presAssocID="{FE754815-10F1-45E0-B47D-2B3D56018051}" presName="childText" presStyleLbl="bgAcc1" presStyleIdx="6" presStyleCnt="8">
        <dgm:presLayoutVars>
          <dgm:bulletEnabled val="1"/>
        </dgm:presLayoutVars>
      </dgm:prSet>
      <dgm:spPr/>
    </dgm:pt>
    <dgm:pt modelId="{FF0610BF-90ED-4B85-BA3C-4931F04BB4C7}" type="pres">
      <dgm:prSet presAssocID="{3C4F6BC3-61C8-4099-BD69-57437E865075}" presName="Name13" presStyleLbl="parChTrans1D2" presStyleIdx="7" presStyleCnt="8"/>
      <dgm:spPr/>
    </dgm:pt>
    <dgm:pt modelId="{7120022F-C69B-4501-A694-FA88141F6C99}" type="pres">
      <dgm:prSet presAssocID="{CF0791D0-30F8-45C2-802F-D4DDC3CB6907}" presName="childText" presStyleLbl="bgAcc1" presStyleIdx="7" presStyleCnt="8">
        <dgm:presLayoutVars>
          <dgm:bulletEnabled val="1"/>
        </dgm:presLayoutVars>
      </dgm:prSet>
      <dgm:spPr/>
    </dgm:pt>
  </dgm:ptLst>
  <dgm:cxnLst>
    <dgm:cxn modelId="{7002490C-50D5-49B9-BB8E-BEDEFC4B0FDF}" type="presOf" srcId="{A27B421B-1107-46B0-9E65-402F876A4CEE}" destId="{E429BAE2-19B6-4B77-A422-C23CA3A3AED8}" srcOrd="0" destOrd="0" presId="urn:microsoft.com/office/officeart/2005/8/layout/hierarchy3"/>
    <dgm:cxn modelId="{C1009815-4F65-41E1-ADC1-D664C6BADD87}" type="presOf" srcId="{FE754815-10F1-45E0-B47D-2B3D56018051}" destId="{989B1B82-730C-47EF-B9CB-E5A6A131EE03}" srcOrd="0" destOrd="0" presId="urn:microsoft.com/office/officeart/2005/8/layout/hierarchy3"/>
    <dgm:cxn modelId="{63F53321-16D4-4C57-A9F7-8909C3E371A9}" type="presOf" srcId="{9684A7DA-C63C-49E3-8F0B-4244E7265D02}" destId="{EDAEED68-5197-405C-83BB-C271A133A67E}" srcOrd="0" destOrd="0" presId="urn:microsoft.com/office/officeart/2005/8/layout/hierarchy3"/>
    <dgm:cxn modelId="{28940326-4B01-42C3-95B0-0FD4BCD3EB57}" srcId="{5ADC68BB-D015-42A5-9946-5A8FED6C899A}" destId="{CAB6165E-C2EE-46F1-9B6D-9DC9F46E719F}" srcOrd="2" destOrd="0" parTransId="{36F4111C-D0DF-4417-AE35-7873BCBEE936}" sibTransId="{18F2CF20-38D0-4281-80BB-18DF3D884913}"/>
    <dgm:cxn modelId="{AFF4C72C-709E-4C59-9DBF-179A64CD8B19}" srcId="{21ED03CC-19E9-4650-85FA-0C224BF281FE}" destId="{5ADC68BB-D015-42A5-9946-5A8FED6C899A}" srcOrd="0" destOrd="0" parTransId="{28AEAFB2-5369-4059-A521-2C65B16B117D}" sibTransId="{91864970-3700-43EF-A6D5-F3EF912ECA47}"/>
    <dgm:cxn modelId="{49396332-50A1-46F0-AC73-D32C31603760}" type="presOf" srcId="{36F4111C-D0DF-4417-AE35-7873BCBEE936}" destId="{898A124D-3126-4BE7-9327-F76543951FE3}" srcOrd="0" destOrd="0" presId="urn:microsoft.com/office/officeart/2005/8/layout/hierarchy3"/>
    <dgm:cxn modelId="{88230733-E843-42BE-B11A-652B132B5290}" srcId="{1DD79F52-6EE3-42C9-B187-90872EFBC132}" destId="{57443773-4F2A-4C2C-B02A-853BB41C0E42}" srcOrd="1" destOrd="0" parTransId="{E4B6B88D-DBEC-4C5F-9FD4-1E3AC62E5924}" sibTransId="{07CE2A81-C75B-4041-8A59-C15D639ED30E}"/>
    <dgm:cxn modelId="{169A095B-E554-4AD4-B075-1E95C1E71BA1}" type="presOf" srcId="{CAB6165E-C2EE-46F1-9B6D-9DC9F46E719F}" destId="{02687DD7-4E26-4AEE-B506-E8813995D6AC}" srcOrd="0" destOrd="0" presId="urn:microsoft.com/office/officeart/2005/8/layout/hierarchy3"/>
    <dgm:cxn modelId="{0DE14A5D-1477-411F-8047-7BED39829A40}" type="presOf" srcId="{21ED03CC-19E9-4650-85FA-0C224BF281FE}" destId="{022568B2-02E9-47FD-B7F1-766439C72C7D}" srcOrd="0" destOrd="0" presId="urn:microsoft.com/office/officeart/2005/8/layout/hierarchy3"/>
    <dgm:cxn modelId="{5303CD62-ED8A-4516-BACF-BE94F1BE4970}" type="presOf" srcId="{1DD79F52-6EE3-42C9-B187-90872EFBC132}" destId="{2469BA0B-C30B-4AF8-B16C-EF976BA45CBF}" srcOrd="0" destOrd="0" presId="urn:microsoft.com/office/officeart/2005/8/layout/hierarchy3"/>
    <dgm:cxn modelId="{1BE5EF42-0160-4D0B-9B9C-44065368C9B7}" srcId="{1DD79F52-6EE3-42C9-B187-90872EFBC132}" destId="{CCCF1784-8A41-476A-A5EA-C9D98BF168EA}" srcOrd="0" destOrd="0" parTransId="{A27B421B-1107-46B0-9E65-402F876A4CEE}" sibTransId="{CFECAFC2-6563-40E9-8139-7245DF61FCA7}"/>
    <dgm:cxn modelId="{4C83336B-656B-4852-A353-53D86B394D6B}" type="presOf" srcId="{121447A3-34FF-4302-96F9-1B4BA4172B0B}" destId="{12BC2671-37DD-457C-805B-3E3C05CD359E}" srcOrd="0" destOrd="0" presId="urn:microsoft.com/office/officeart/2005/8/layout/hierarchy3"/>
    <dgm:cxn modelId="{E2327A4B-A582-4DF5-80BB-234C6B186C80}" srcId="{1DD79F52-6EE3-42C9-B187-90872EFBC132}" destId="{FE754815-10F1-45E0-B47D-2B3D56018051}" srcOrd="2" destOrd="0" parTransId="{9222BF5B-6A3A-411F-91BA-73554AF768DD}" sibTransId="{74FD45FE-895A-4E25-BFF4-2E1336901AA0}"/>
    <dgm:cxn modelId="{0A61FA6F-FFE2-405C-8B08-7CC785487786}" srcId="{5ADC68BB-D015-42A5-9946-5A8FED6C899A}" destId="{D63E2BE7-C1BF-4DD3-90BD-4DA3E4EA8925}" srcOrd="0" destOrd="0" parTransId="{9684A7DA-C63C-49E3-8F0B-4244E7265D02}" sibTransId="{500D2D7C-3BB3-4847-8E32-BC1836EFCE3A}"/>
    <dgm:cxn modelId="{3F937971-972B-40DD-8B12-F261E97A2FAE}" type="presOf" srcId="{5ADC68BB-D015-42A5-9946-5A8FED6C899A}" destId="{A44CBC82-06E3-419B-B501-051B3AFBFE7B}" srcOrd="1" destOrd="0" presId="urn:microsoft.com/office/officeart/2005/8/layout/hierarchy3"/>
    <dgm:cxn modelId="{B337A251-60B4-4862-A8D8-780B260E4F3D}" type="presOf" srcId="{5ADC68BB-D015-42A5-9946-5A8FED6C899A}" destId="{2C5D64B9-C5A1-4BCE-B773-5E16CCD75143}" srcOrd="0" destOrd="0" presId="urn:microsoft.com/office/officeart/2005/8/layout/hierarchy3"/>
    <dgm:cxn modelId="{5D86D151-998C-4E72-BE89-F46253FF4814}" srcId="{5ADC68BB-D015-42A5-9946-5A8FED6C899A}" destId="{7711742C-82AF-4BA9-BAAF-0130294A2ABD}" srcOrd="3" destOrd="0" parTransId="{121447A3-34FF-4302-96F9-1B4BA4172B0B}" sibTransId="{4EB7E031-A22A-4C94-91A0-5333EABB2435}"/>
    <dgm:cxn modelId="{FBEA6858-32EA-47F0-BA58-1404C2BC39FE}" srcId="{5ADC68BB-D015-42A5-9946-5A8FED6C899A}" destId="{98360547-AF34-482D-BF92-B329178EE7E4}" srcOrd="1" destOrd="0" parTransId="{D97E4F9C-2B1E-487E-BF00-F3F2DFAC8E33}" sibTransId="{94B6C84B-083C-477C-8236-0C4B359310D8}"/>
    <dgm:cxn modelId="{9BE13A5A-71CE-4189-8DD2-4147B23EBEF1}" type="presOf" srcId="{1DD79F52-6EE3-42C9-B187-90872EFBC132}" destId="{8B7C36FE-375B-4B83-89F8-AFF232FC45F8}" srcOrd="1" destOrd="0" presId="urn:microsoft.com/office/officeart/2005/8/layout/hierarchy3"/>
    <dgm:cxn modelId="{7CE38D7E-D32B-41BD-A856-808BD89AF685}" type="presOf" srcId="{D97E4F9C-2B1E-487E-BF00-F3F2DFAC8E33}" destId="{82CD48C8-0120-40F8-8F44-B1B6F7B564E0}" srcOrd="0" destOrd="0" presId="urn:microsoft.com/office/officeart/2005/8/layout/hierarchy3"/>
    <dgm:cxn modelId="{FD8CB87F-75E4-4701-920C-038AD0F21A6C}" type="presOf" srcId="{CF0791D0-30F8-45C2-802F-D4DDC3CB6907}" destId="{7120022F-C69B-4501-A694-FA88141F6C99}" srcOrd="0" destOrd="0" presId="urn:microsoft.com/office/officeart/2005/8/layout/hierarchy3"/>
    <dgm:cxn modelId="{0D73788A-7C8E-4D58-97D9-1D3EE0106246}" type="presOf" srcId="{CCCF1784-8A41-476A-A5EA-C9D98BF168EA}" destId="{CC8C1329-8BE8-4DB5-A710-C9B44E95A8DE}" srcOrd="0" destOrd="0" presId="urn:microsoft.com/office/officeart/2005/8/layout/hierarchy3"/>
    <dgm:cxn modelId="{D7BCC1A0-D48B-43C7-854C-A5F928E77D07}" type="presOf" srcId="{7711742C-82AF-4BA9-BAAF-0130294A2ABD}" destId="{F90F67CD-2441-469D-ADC5-CE59CD08588A}" srcOrd="0" destOrd="0" presId="urn:microsoft.com/office/officeart/2005/8/layout/hierarchy3"/>
    <dgm:cxn modelId="{B87DA4A1-AA0D-4AEB-BD71-4165B37CA226}" type="presOf" srcId="{3C4F6BC3-61C8-4099-BD69-57437E865075}" destId="{FF0610BF-90ED-4B85-BA3C-4931F04BB4C7}" srcOrd="0" destOrd="0" presId="urn:microsoft.com/office/officeart/2005/8/layout/hierarchy3"/>
    <dgm:cxn modelId="{F02439B2-80E0-4CC8-A0DC-CB6E6C57E850}" srcId="{1DD79F52-6EE3-42C9-B187-90872EFBC132}" destId="{CF0791D0-30F8-45C2-802F-D4DDC3CB6907}" srcOrd="3" destOrd="0" parTransId="{3C4F6BC3-61C8-4099-BD69-57437E865075}" sibTransId="{286D2705-0E5F-49EC-9ABA-CC1522C95178}"/>
    <dgm:cxn modelId="{69A9A7B9-9383-453F-B3BF-F1FA54B6E269}" srcId="{21ED03CC-19E9-4650-85FA-0C224BF281FE}" destId="{1DD79F52-6EE3-42C9-B187-90872EFBC132}" srcOrd="1" destOrd="0" parTransId="{F0F14C86-F9F1-4947-B50D-2E5D581C4E89}" sibTransId="{D223EE94-2B2A-4E6D-B691-21E7ADE4944E}"/>
    <dgm:cxn modelId="{921287BD-1BDC-46C6-952D-9F43D5E9B9F0}" type="presOf" srcId="{57443773-4F2A-4C2C-B02A-853BB41C0E42}" destId="{2748DAEC-FA38-4443-89EB-890B69BE872E}" srcOrd="0" destOrd="0" presId="urn:microsoft.com/office/officeart/2005/8/layout/hierarchy3"/>
    <dgm:cxn modelId="{32BA6DC1-A011-4FBA-845A-37DEB108F0AC}" type="presOf" srcId="{9222BF5B-6A3A-411F-91BA-73554AF768DD}" destId="{F1A9CD4B-EA55-422D-A1F0-655CD27996A6}" srcOrd="0" destOrd="0" presId="urn:microsoft.com/office/officeart/2005/8/layout/hierarchy3"/>
    <dgm:cxn modelId="{967B3BC2-702F-451A-AB92-5114B9EAF5F9}" type="presOf" srcId="{E4B6B88D-DBEC-4C5F-9FD4-1E3AC62E5924}" destId="{567E75D7-D2CD-4619-B244-6A3DAC49623B}" srcOrd="0" destOrd="0" presId="urn:microsoft.com/office/officeart/2005/8/layout/hierarchy3"/>
    <dgm:cxn modelId="{FA8CA8D3-0FCA-4B20-B787-674503CEB8D1}" type="presOf" srcId="{98360547-AF34-482D-BF92-B329178EE7E4}" destId="{596FFA61-E2DF-468F-AF15-03F1DA37E959}" srcOrd="0" destOrd="0" presId="urn:microsoft.com/office/officeart/2005/8/layout/hierarchy3"/>
    <dgm:cxn modelId="{C8BBDFE4-09E9-4C8D-9DF8-4400FFC4256E}" type="presOf" srcId="{D63E2BE7-C1BF-4DD3-90BD-4DA3E4EA8925}" destId="{55ECC683-FBB5-4D0E-A7AD-CB6BD3F6746B}" srcOrd="0" destOrd="0" presId="urn:microsoft.com/office/officeart/2005/8/layout/hierarchy3"/>
    <dgm:cxn modelId="{3E53EF5C-6611-4AF8-9028-13A577B95151}" type="presParOf" srcId="{022568B2-02E9-47FD-B7F1-766439C72C7D}" destId="{6897B897-CE32-4CA1-A079-06F2846645EA}" srcOrd="0" destOrd="0" presId="urn:microsoft.com/office/officeart/2005/8/layout/hierarchy3"/>
    <dgm:cxn modelId="{B7BA75BA-2E7D-44C1-AA1D-5D633DE09B83}" type="presParOf" srcId="{6897B897-CE32-4CA1-A079-06F2846645EA}" destId="{F22A15C3-A6BB-452D-BA5A-D9A57D7125DD}" srcOrd="0" destOrd="0" presId="urn:microsoft.com/office/officeart/2005/8/layout/hierarchy3"/>
    <dgm:cxn modelId="{DF41E2E8-DC1C-43A3-B289-6F14D42F4302}" type="presParOf" srcId="{F22A15C3-A6BB-452D-BA5A-D9A57D7125DD}" destId="{2C5D64B9-C5A1-4BCE-B773-5E16CCD75143}" srcOrd="0" destOrd="0" presId="urn:microsoft.com/office/officeart/2005/8/layout/hierarchy3"/>
    <dgm:cxn modelId="{506588ED-B4C9-4017-AFB7-DB231504082D}" type="presParOf" srcId="{F22A15C3-A6BB-452D-BA5A-D9A57D7125DD}" destId="{A44CBC82-06E3-419B-B501-051B3AFBFE7B}" srcOrd="1" destOrd="0" presId="urn:microsoft.com/office/officeart/2005/8/layout/hierarchy3"/>
    <dgm:cxn modelId="{53DEA39F-44CE-481B-B595-784A8B52C41A}" type="presParOf" srcId="{6897B897-CE32-4CA1-A079-06F2846645EA}" destId="{2685CCF5-70F9-480B-9F5C-FF7D0EA04DDD}" srcOrd="1" destOrd="0" presId="urn:microsoft.com/office/officeart/2005/8/layout/hierarchy3"/>
    <dgm:cxn modelId="{AB0B58C8-EE6F-4BB2-890C-A132EFD8B94D}" type="presParOf" srcId="{2685CCF5-70F9-480B-9F5C-FF7D0EA04DDD}" destId="{EDAEED68-5197-405C-83BB-C271A133A67E}" srcOrd="0" destOrd="0" presId="urn:microsoft.com/office/officeart/2005/8/layout/hierarchy3"/>
    <dgm:cxn modelId="{1BA28206-30E0-4FE0-A4E1-BEE6D639B7A1}" type="presParOf" srcId="{2685CCF5-70F9-480B-9F5C-FF7D0EA04DDD}" destId="{55ECC683-FBB5-4D0E-A7AD-CB6BD3F6746B}" srcOrd="1" destOrd="0" presId="urn:microsoft.com/office/officeart/2005/8/layout/hierarchy3"/>
    <dgm:cxn modelId="{C027911C-AAD1-4687-BFE0-3D59504A903B}" type="presParOf" srcId="{2685CCF5-70F9-480B-9F5C-FF7D0EA04DDD}" destId="{82CD48C8-0120-40F8-8F44-B1B6F7B564E0}" srcOrd="2" destOrd="0" presId="urn:microsoft.com/office/officeart/2005/8/layout/hierarchy3"/>
    <dgm:cxn modelId="{2504205C-93E7-4AD8-8336-E79E143A2B39}" type="presParOf" srcId="{2685CCF5-70F9-480B-9F5C-FF7D0EA04DDD}" destId="{596FFA61-E2DF-468F-AF15-03F1DA37E959}" srcOrd="3" destOrd="0" presId="urn:microsoft.com/office/officeart/2005/8/layout/hierarchy3"/>
    <dgm:cxn modelId="{68E5D8A6-FE0C-463D-9F5A-550D83DE45A5}" type="presParOf" srcId="{2685CCF5-70F9-480B-9F5C-FF7D0EA04DDD}" destId="{898A124D-3126-4BE7-9327-F76543951FE3}" srcOrd="4" destOrd="0" presId="urn:microsoft.com/office/officeart/2005/8/layout/hierarchy3"/>
    <dgm:cxn modelId="{913371DF-C9D4-4504-9BB2-70F25C1A8F99}" type="presParOf" srcId="{2685CCF5-70F9-480B-9F5C-FF7D0EA04DDD}" destId="{02687DD7-4E26-4AEE-B506-E8813995D6AC}" srcOrd="5" destOrd="0" presId="urn:microsoft.com/office/officeart/2005/8/layout/hierarchy3"/>
    <dgm:cxn modelId="{CD86B20C-FE7F-4B41-B3F2-5E2412CC00B9}" type="presParOf" srcId="{2685CCF5-70F9-480B-9F5C-FF7D0EA04DDD}" destId="{12BC2671-37DD-457C-805B-3E3C05CD359E}" srcOrd="6" destOrd="0" presId="urn:microsoft.com/office/officeart/2005/8/layout/hierarchy3"/>
    <dgm:cxn modelId="{52C1DF2B-B749-4AA9-8198-CBA53E94F20F}" type="presParOf" srcId="{2685CCF5-70F9-480B-9F5C-FF7D0EA04DDD}" destId="{F90F67CD-2441-469D-ADC5-CE59CD08588A}" srcOrd="7" destOrd="0" presId="urn:microsoft.com/office/officeart/2005/8/layout/hierarchy3"/>
    <dgm:cxn modelId="{C0688D91-FB9C-4597-9A11-11B038DAE894}" type="presParOf" srcId="{022568B2-02E9-47FD-B7F1-766439C72C7D}" destId="{72A01B72-69A2-4E0D-9B64-859667EF7119}" srcOrd="1" destOrd="0" presId="urn:microsoft.com/office/officeart/2005/8/layout/hierarchy3"/>
    <dgm:cxn modelId="{C7364FCA-F56D-4965-A517-AE8773EF802A}" type="presParOf" srcId="{72A01B72-69A2-4E0D-9B64-859667EF7119}" destId="{D4D197F2-BFD2-4683-9401-748AC7D60009}" srcOrd="0" destOrd="0" presId="urn:microsoft.com/office/officeart/2005/8/layout/hierarchy3"/>
    <dgm:cxn modelId="{545003A1-E22B-4B61-8A8B-7B8C97144E97}" type="presParOf" srcId="{D4D197F2-BFD2-4683-9401-748AC7D60009}" destId="{2469BA0B-C30B-4AF8-B16C-EF976BA45CBF}" srcOrd="0" destOrd="0" presId="urn:microsoft.com/office/officeart/2005/8/layout/hierarchy3"/>
    <dgm:cxn modelId="{46926D21-CC9C-4BAF-8DCF-0F34C177BE60}" type="presParOf" srcId="{D4D197F2-BFD2-4683-9401-748AC7D60009}" destId="{8B7C36FE-375B-4B83-89F8-AFF232FC45F8}" srcOrd="1" destOrd="0" presId="urn:microsoft.com/office/officeart/2005/8/layout/hierarchy3"/>
    <dgm:cxn modelId="{EF420209-9FCB-410D-B7D7-8B350025B66B}" type="presParOf" srcId="{72A01B72-69A2-4E0D-9B64-859667EF7119}" destId="{C99A6DC1-EC6B-4C83-A8CD-56068E1C3B0E}" srcOrd="1" destOrd="0" presId="urn:microsoft.com/office/officeart/2005/8/layout/hierarchy3"/>
    <dgm:cxn modelId="{AA045740-4F90-4595-899D-7011007920F9}" type="presParOf" srcId="{C99A6DC1-EC6B-4C83-A8CD-56068E1C3B0E}" destId="{E429BAE2-19B6-4B77-A422-C23CA3A3AED8}" srcOrd="0" destOrd="0" presId="urn:microsoft.com/office/officeart/2005/8/layout/hierarchy3"/>
    <dgm:cxn modelId="{D82DC183-721B-47B2-B7AF-5423E19C55AB}" type="presParOf" srcId="{C99A6DC1-EC6B-4C83-A8CD-56068E1C3B0E}" destId="{CC8C1329-8BE8-4DB5-A710-C9B44E95A8DE}" srcOrd="1" destOrd="0" presId="urn:microsoft.com/office/officeart/2005/8/layout/hierarchy3"/>
    <dgm:cxn modelId="{E5BF511B-7CA8-43D3-8AEB-F913C9643DDB}" type="presParOf" srcId="{C99A6DC1-EC6B-4C83-A8CD-56068E1C3B0E}" destId="{567E75D7-D2CD-4619-B244-6A3DAC49623B}" srcOrd="2" destOrd="0" presId="urn:microsoft.com/office/officeart/2005/8/layout/hierarchy3"/>
    <dgm:cxn modelId="{D9221830-6157-4624-8027-D2D47079FAD3}" type="presParOf" srcId="{C99A6DC1-EC6B-4C83-A8CD-56068E1C3B0E}" destId="{2748DAEC-FA38-4443-89EB-890B69BE872E}" srcOrd="3" destOrd="0" presId="urn:microsoft.com/office/officeart/2005/8/layout/hierarchy3"/>
    <dgm:cxn modelId="{8EAA1FC7-7B97-4690-8C93-B4B7AB1A4742}" type="presParOf" srcId="{C99A6DC1-EC6B-4C83-A8CD-56068E1C3B0E}" destId="{F1A9CD4B-EA55-422D-A1F0-655CD27996A6}" srcOrd="4" destOrd="0" presId="urn:microsoft.com/office/officeart/2005/8/layout/hierarchy3"/>
    <dgm:cxn modelId="{660E0DDF-3AA8-46ED-8AEA-D5238A3D0555}" type="presParOf" srcId="{C99A6DC1-EC6B-4C83-A8CD-56068E1C3B0E}" destId="{989B1B82-730C-47EF-B9CB-E5A6A131EE03}" srcOrd="5" destOrd="0" presId="urn:microsoft.com/office/officeart/2005/8/layout/hierarchy3"/>
    <dgm:cxn modelId="{E887DF86-F599-42FC-8B8A-12592102C398}" type="presParOf" srcId="{C99A6DC1-EC6B-4C83-A8CD-56068E1C3B0E}" destId="{FF0610BF-90ED-4B85-BA3C-4931F04BB4C7}" srcOrd="6" destOrd="0" presId="urn:microsoft.com/office/officeart/2005/8/layout/hierarchy3"/>
    <dgm:cxn modelId="{1931D884-74FB-47F0-9014-C74BCEE447A4}" type="presParOf" srcId="{C99A6DC1-EC6B-4C83-A8CD-56068E1C3B0E}" destId="{7120022F-C69B-4501-A694-FA88141F6C99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D64B9-C5A1-4BCE-B773-5E16CCD75143}">
      <dsp:nvSpPr>
        <dsp:cNvPr id="0" name=""/>
        <dsp:cNvSpPr/>
      </dsp:nvSpPr>
      <dsp:spPr>
        <a:xfrm>
          <a:off x="1954361" y="1210"/>
          <a:ext cx="1875234" cy="9376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300" kern="1200"/>
        </a:p>
      </dsp:txBody>
      <dsp:txXfrm>
        <a:off x="1981823" y="28672"/>
        <a:ext cx="1820310" cy="882693"/>
      </dsp:txXfrm>
    </dsp:sp>
    <dsp:sp modelId="{EDAEED68-5197-405C-83BB-C271A133A67E}">
      <dsp:nvSpPr>
        <dsp:cNvPr id="0" name=""/>
        <dsp:cNvSpPr/>
      </dsp:nvSpPr>
      <dsp:spPr>
        <a:xfrm>
          <a:off x="2141884" y="938828"/>
          <a:ext cx="187523" cy="703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212"/>
              </a:lnTo>
              <a:lnTo>
                <a:pt x="187523" y="703212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ECC683-FBB5-4D0E-A7AD-CB6BD3F6746B}">
      <dsp:nvSpPr>
        <dsp:cNvPr id="0" name=""/>
        <dsp:cNvSpPr/>
      </dsp:nvSpPr>
      <dsp:spPr>
        <a:xfrm>
          <a:off x="2329408" y="1173232"/>
          <a:ext cx="1500187" cy="93761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400" kern="1200"/>
        </a:p>
      </dsp:txBody>
      <dsp:txXfrm>
        <a:off x="2356870" y="1200694"/>
        <a:ext cx="1445263" cy="882693"/>
      </dsp:txXfrm>
    </dsp:sp>
    <dsp:sp modelId="{82CD48C8-0120-40F8-8F44-B1B6F7B564E0}">
      <dsp:nvSpPr>
        <dsp:cNvPr id="0" name=""/>
        <dsp:cNvSpPr/>
      </dsp:nvSpPr>
      <dsp:spPr>
        <a:xfrm>
          <a:off x="2141884" y="938828"/>
          <a:ext cx="187523" cy="1875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5234"/>
              </a:lnTo>
              <a:lnTo>
                <a:pt x="187523" y="1875234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6FFA61-E2DF-468F-AF15-03F1DA37E959}">
      <dsp:nvSpPr>
        <dsp:cNvPr id="0" name=""/>
        <dsp:cNvSpPr/>
      </dsp:nvSpPr>
      <dsp:spPr>
        <a:xfrm>
          <a:off x="2329408" y="2345253"/>
          <a:ext cx="1500187" cy="93761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400" kern="1200"/>
        </a:p>
      </dsp:txBody>
      <dsp:txXfrm>
        <a:off x="2356870" y="2372715"/>
        <a:ext cx="1445263" cy="882693"/>
      </dsp:txXfrm>
    </dsp:sp>
    <dsp:sp modelId="{898A124D-3126-4BE7-9327-F76543951FE3}">
      <dsp:nvSpPr>
        <dsp:cNvPr id="0" name=""/>
        <dsp:cNvSpPr/>
      </dsp:nvSpPr>
      <dsp:spPr>
        <a:xfrm>
          <a:off x="2141884" y="938828"/>
          <a:ext cx="187523" cy="30472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7255"/>
              </a:lnTo>
              <a:lnTo>
                <a:pt x="187523" y="3047255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687DD7-4E26-4AEE-B506-E8813995D6AC}">
      <dsp:nvSpPr>
        <dsp:cNvPr id="0" name=""/>
        <dsp:cNvSpPr/>
      </dsp:nvSpPr>
      <dsp:spPr>
        <a:xfrm>
          <a:off x="2329408" y="3517275"/>
          <a:ext cx="1500187" cy="93761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300" kern="1200"/>
        </a:p>
      </dsp:txBody>
      <dsp:txXfrm>
        <a:off x="2356870" y="3544737"/>
        <a:ext cx="1445263" cy="882693"/>
      </dsp:txXfrm>
    </dsp:sp>
    <dsp:sp modelId="{12BC2671-37DD-457C-805B-3E3C05CD359E}">
      <dsp:nvSpPr>
        <dsp:cNvPr id="0" name=""/>
        <dsp:cNvSpPr/>
      </dsp:nvSpPr>
      <dsp:spPr>
        <a:xfrm>
          <a:off x="2141884" y="938828"/>
          <a:ext cx="187523" cy="42192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9277"/>
              </a:lnTo>
              <a:lnTo>
                <a:pt x="187523" y="4219277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0F67CD-2441-469D-ADC5-CE59CD08588A}">
      <dsp:nvSpPr>
        <dsp:cNvPr id="0" name=""/>
        <dsp:cNvSpPr/>
      </dsp:nvSpPr>
      <dsp:spPr>
        <a:xfrm>
          <a:off x="2329408" y="4689296"/>
          <a:ext cx="1500187" cy="93761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300" kern="1200"/>
        </a:p>
      </dsp:txBody>
      <dsp:txXfrm>
        <a:off x="2356870" y="4716758"/>
        <a:ext cx="1445263" cy="882693"/>
      </dsp:txXfrm>
    </dsp:sp>
    <dsp:sp modelId="{2469BA0B-C30B-4AF8-B16C-EF976BA45CBF}">
      <dsp:nvSpPr>
        <dsp:cNvPr id="0" name=""/>
        <dsp:cNvSpPr/>
      </dsp:nvSpPr>
      <dsp:spPr>
        <a:xfrm>
          <a:off x="4298404" y="1210"/>
          <a:ext cx="1875234" cy="9376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300" kern="1200" dirty="0"/>
        </a:p>
      </dsp:txBody>
      <dsp:txXfrm>
        <a:off x="4325866" y="28672"/>
        <a:ext cx="1820310" cy="882693"/>
      </dsp:txXfrm>
    </dsp:sp>
    <dsp:sp modelId="{E429BAE2-19B6-4B77-A422-C23CA3A3AED8}">
      <dsp:nvSpPr>
        <dsp:cNvPr id="0" name=""/>
        <dsp:cNvSpPr/>
      </dsp:nvSpPr>
      <dsp:spPr>
        <a:xfrm>
          <a:off x="4485927" y="938828"/>
          <a:ext cx="187523" cy="703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212"/>
              </a:lnTo>
              <a:lnTo>
                <a:pt x="187523" y="703212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8C1329-8BE8-4DB5-A710-C9B44E95A8DE}">
      <dsp:nvSpPr>
        <dsp:cNvPr id="0" name=""/>
        <dsp:cNvSpPr/>
      </dsp:nvSpPr>
      <dsp:spPr>
        <a:xfrm>
          <a:off x="4673451" y="1173232"/>
          <a:ext cx="1500187" cy="93761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400" kern="1200"/>
        </a:p>
      </dsp:txBody>
      <dsp:txXfrm>
        <a:off x="4700913" y="1200694"/>
        <a:ext cx="1445263" cy="882693"/>
      </dsp:txXfrm>
    </dsp:sp>
    <dsp:sp modelId="{567E75D7-D2CD-4619-B244-6A3DAC49623B}">
      <dsp:nvSpPr>
        <dsp:cNvPr id="0" name=""/>
        <dsp:cNvSpPr/>
      </dsp:nvSpPr>
      <dsp:spPr>
        <a:xfrm>
          <a:off x="4485927" y="938828"/>
          <a:ext cx="187523" cy="1875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5234"/>
              </a:lnTo>
              <a:lnTo>
                <a:pt x="187523" y="1875234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48DAEC-FA38-4443-89EB-890B69BE872E}">
      <dsp:nvSpPr>
        <dsp:cNvPr id="0" name=""/>
        <dsp:cNvSpPr/>
      </dsp:nvSpPr>
      <dsp:spPr>
        <a:xfrm>
          <a:off x="4673451" y="2345253"/>
          <a:ext cx="1500187" cy="93761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400" kern="1200" dirty="0"/>
        </a:p>
      </dsp:txBody>
      <dsp:txXfrm>
        <a:off x="4700913" y="2372715"/>
        <a:ext cx="1445263" cy="882693"/>
      </dsp:txXfrm>
    </dsp:sp>
    <dsp:sp modelId="{F1A9CD4B-EA55-422D-A1F0-655CD27996A6}">
      <dsp:nvSpPr>
        <dsp:cNvPr id="0" name=""/>
        <dsp:cNvSpPr/>
      </dsp:nvSpPr>
      <dsp:spPr>
        <a:xfrm>
          <a:off x="4485927" y="938828"/>
          <a:ext cx="187523" cy="30472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7255"/>
              </a:lnTo>
              <a:lnTo>
                <a:pt x="187523" y="3047255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9B1B82-730C-47EF-B9CB-E5A6A131EE03}">
      <dsp:nvSpPr>
        <dsp:cNvPr id="0" name=""/>
        <dsp:cNvSpPr/>
      </dsp:nvSpPr>
      <dsp:spPr>
        <a:xfrm>
          <a:off x="4673451" y="3517275"/>
          <a:ext cx="1500187" cy="93761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300" kern="1200"/>
        </a:p>
      </dsp:txBody>
      <dsp:txXfrm>
        <a:off x="4700913" y="3544737"/>
        <a:ext cx="1445263" cy="882693"/>
      </dsp:txXfrm>
    </dsp:sp>
    <dsp:sp modelId="{FF0610BF-90ED-4B85-BA3C-4931F04BB4C7}">
      <dsp:nvSpPr>
        <dsp:cNvPr id="0" name=""/>
        <dsp:cNvSpPr/>
      </dsp:nvSpPr>
      <dsp:spPr>
        <a:xfrm>
          <a:off x="4485927" y="938828"/>
          <a:ext cx="187523" cy="42192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9277"/>
              </a:lnTo>
              <a:lnTo>
                <a:pt x="187523" y="4219277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20022F-C69B-4501-A694-FA88141F6C99}">
      <dsp:nvSpPr>
        <dsp:cNvPr id="0" name=""/>
        <dsp:cNvSpPr/>
      </dsp:nvSpPr>
      <dsp:spPr>
        <a:xfrm>
          <a:off x="4673451" y="4689296"/>
          <a:ext cx="1500187" cy="93761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300" kern="1200"/>
        </a:p>
      </dsp:txBody>
      <dsp:txXfrm>
        <a:off x="4700913" y="4716758"/>
        <a:ext cx="1445263" cy="882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02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257F4C-48D3-41C2-9C2B-0097EB1F42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6F5FCD-4287-4C04-8793-A11284C26D7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CCFB5D-8B8B-4EDC-82D3-0B27DCAFD10B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936C84E-29E7-49F0-B315-C33C0B7CCE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3178167-D82C-43AB-B39E-5D0AF6FD74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19540-F94E-4006-919D-AC2C4699855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45B290-8238-4C9D-9B32-F99DA766DB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9ED74F6-B32A-421B-83E0-9108B2A33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64FAB9-251F-4F15-8623-A65C54B0D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BD924-5CE1-40E1-9579-7F9B12AF2446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4B2AF8B-ACD8-4901-BE83-20F1528B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72789E9-5E5F-4B5E-9494-23A971FCA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4FBCC-6242-46EE-941D-2F0081CC05E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23570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7EC56BA-9F3F-457F-B197-ABD0A8FBD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EB3A4-5FAA-4E06-B1D0-2028C0325EC7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22CA91-9A39-4F54-9B78-346D78998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7FCB40C-8EAF-4C44-B4AF-E49BB7A2E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420C4-D302-488E-AC42-05E6EA9F634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54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08CFC9D-510D-4577-8D49-F79C303C8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A06BF-4604-4F79-8B35-56D78F5C1DE6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EA9D60-62D7-402F-834A-193FE3115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ABF405-FA8B-4900-833E-1B9DCB329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802AB-D73E-464B-BF20-97CE5595AAA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8918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1111CBA-B3E7-48BB-8B27-456DD9AFB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EF6C6-6E7A-4F58-9F8C-A7FB7C041498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4A89DD-BE53-4F83-A2F7-2D036B22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89FA141-C805-4A5F-BD64-B5245E71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F5667-500C-47EA-A571-1384CDFF845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68778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66A2FD2-B828-48A7-9389-A9A5F0092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E1883-3AB9-4978-904A-B8704497277C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46D3093-E5FA-4D8E-960B-3FEB23875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18BE4FA-65EB-4735-A163-203E1D442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BF5C8-F9C5-4DFD-A779-39DBB166BD4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5843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C48DAB5-C4FE-4A91-8086-01DC82B8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2C696-6641-4719-95D9-A8D4F9614E5F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6993FB-7412-4764-8702-069B0816D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38E523-09B5-4BDD-8086-44017AE3A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5662-0AD4-48B1-8392-9281D7E4997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2500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286D54A3-A949-400D-A78F-255AFC04B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F7B13-76E6-4C38-B8CF-5414DBE399C2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5C086B4D-1E95-44FD-ADF8-EFBB13814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80A1BFA8-ABF4-49E0-B770-46AD9BA6D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0A0B0-33EB-4519-8530-97DB715B0CF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88013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60ECA7CA-4DC6-483C-A9E5-C9EA0D8C4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B6B7F-76D5-4A3B-9A10-83ABD5339E88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E02D8F9D-CB5A-457A-9D04-7D53625A0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6045A416-87DA-463C-AD46-19A09F94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5D4BB-E0DD-46DA-A267-BF86E3F5DFD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53561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22C4E10B-1CC0-49E0-B8A6-9B00828E0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6BE9D-6A1A-4388-8088-9FDFCBEAD522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46370C43-B210-4A47-9EBF-6174C828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0DD93FD2-C466-40AF-9B91-8CE0DF39A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E60BE-9388-45D0-900F-8E67DB5C13F3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11206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:a16="http://schemas.microsoft.com/office/drawing/2014/main" id="{D8924AD3-50CA-458D-B6FF-88BA18B3B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CEDA3-5FBF-4CD4-9DAF-2E1C5D37C458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:a16="http://schemas.microsoft.com/office/drawing/2014/main" id="{7176DB5E-5E30-4C3C-9500-1AFD13C7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:a16="http://schemas.microsoft.com/office/drawing/2014/main" id="{3D1E95C2-B5E2-4CD3-A567-D7760A47A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77E6E-F2B9-4BB7-9315-09968E30E84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05023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535FF872-2F29-4C80-8F5D-554E7EE4B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ED7D9-D3D5-4C94-9814-886CF99979D0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7F3B1B14-6E0F-4804-817B-A06F2F595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F980076E-CCC3-4F7C-AD6B-6B14022A8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AF8EA-21A7-4E2B-8A28-17F48F618A6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2765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CEDF2C3-322D-4D55-9AFC-C5E50775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FE3BD-E3A7-4B2D-BC73-52411618C3F8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A5E7AA-1393-42FB-9FA6-561C992E6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F8DA2C7-E149-4679-8BD2-9CF9FB060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8DDF0-0FB4-47AE-B539-665BB5F64AA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44023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6B10140F-E3E6-42E0-BC2C-668361C62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F532C-E092-4996-9E84-B119BB9D0E5E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4877033A-C8C5-4774-A43E-54DA360B1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AF96EC4F-CF45-42EB-B0C2-1D6635469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09F05-9BC8-4704-80FC-1D80E3D1899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81540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7C2E256-2061-4C6B-9C49-2E371C396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5522E-4AD4-415A-9FAF-3FD4BEC2568C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FE92A8C-FEDB-4C00-8C9D-8B632CE42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C6B81F5-6548-417D-B11E-78EB37D4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2DC7C-470A-42AF-9A18-12A9AEB5DAB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93320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4D8E195-02B2-4F27-A187-5350D36E9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23A7-231A-41E8-89F7-D92702E620FF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D378327-0B22-4293-9629-86405E451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374C26-27AF-4827-BA91-7BD1B19A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7F913-43C7-4922-B99C-ADCAC1E1953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86356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A6C46-6B33-4A95-8F6A-F20C8E10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AEB59-C7F5-492C-B6C8-996D154E23AF}" type="datetimeFigureOut">
              <a:rPr lang="ar-SA"/>
              <a:pPr>
                <a:defRPr/>
              </a:pPr>
              <a:t>17/04/1443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A873C-11E2-4F11-976B-40C165D7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CA6A9-23D8-41DE-B76A-E8FE5301C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1A0ED-C99D-4801-B6A7-7B0257BEAF2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5867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F3939-F577-4817-A0F6-7BB61A3EB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C7CDD-51EF-4205-BD4C-B5F1E48B47ED}" type="datetimeFigureOut">
              <a:rPr lang="ar-SA"/>
              <a:pPr>
                <a:defRPr/>
              </a:pPr>
              <a:t>17/04/1443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E04D1-1AC9-4CC2-AAB6-A5FF45285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676C3-D611-4B81-815D-832C0774E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3BE76-CD08-482B-92C4-7CFE0832ACB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7668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50734-6BB5-470B-9304-D5C182555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694C5-1D9D-4C41-8122-14B450246DA9}" type="datetimeFigureOut">
              <a:rPr lang="ar-SA"/>
              <a:pPr>
                <a:defRPr/>
              </a:pPr>
              <a:t>17/04/1443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D7364-DAD2-4FAA-8D22-72A993150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2B632-D375-41C5-ABE6-1E8B52D4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31BD7-038B-42E7-BBAE-22EA3479FAB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2358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BF900A4-CC72-4D40-8EDD-A5CAA9CB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EF73C-9BE3-402C-99C5-E81FD62921BD}" type="datetimeFigureOut">
              <a:rPr lang="ar-SA"/>
              <a:pPr>
                <a:defRPr/>
              </a:pPr>
              <a:t>17/04/1443</a:t>
            </a:fld>
            <a:endParaRPr lang="ar-S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A4D7C4-10D1-46AD-AB69-772E3167A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218D86-6810-475C-A7C4-313B4193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1B1D6-BB35-43C3-B650-D4739852F58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4084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A069274-1653-4690-A8AA-122A3550D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40B59-9ED8-4F32-B4CD-1937E0A577D0}" type="datetimeFigureOut">
              <a:rPr lang="ar-SA"/>
              <a:pPr>
                <a:defRPr/>
              </a:pPr>
              <a:t>17/04/1443</a:t>
            </a:fld>
            <a:endParaRPr lang="ar-S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399B4F-E643-4E3F-AF1E-232542460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96AD082-0BC1-44A4-A2D3-04A18F057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6B7CB-21EC-4BAA-8DA1-5F70ED33E1F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3602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95E099F-BE4A-40C5-A411-653B5A56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B0CF3-BAF0-4839-9AB3-D57D4C48DAB2}" type="datetimeFigureOut">
              <a:rPr lang="ar-SA"/>
              <a:pPr>
                <a:defRPr/>
              </a:pPr>
              <a:t>17/04/1443</a:t>
            </a:fld>
            <a:endParaRPr lang="ar-S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9138513-A5D5-4185-91A0-03738EB7F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6E115B4-8777-4D9D-8D24-7A2341A4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D4343-422F-4296-9A2A-1BF6EF03B95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1370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2095746-4254-4F0E-8A14-7AFC2472F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6825A-1548-43B9-8541-D380B8ACECEE}" type="datetimeFigureOut">
              <a:rPr lang="ar-SA"/>
              <a:pPr>
                <a:defRPr/>
              </a:pPr>
              <a:t>17/04/1443</a:t>
            </a:fld>
            <a:endParaRPr lang="ar-S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5FCB080-624E-4A4D-BBA6-091D53624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EE1E63E-DF68-4BD6-8613-4A632F3B3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292FA-E4DD-45B1-B1DB-622C03EAB19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0739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6A45DA6-BDB9-4FE9-9D69-F29C49921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153F8-B9FF-4993-8E6B-AA71C3501412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66AB0EB-A50A-41E4-B9DD-C59632423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F1E3AB-A581-431D-873A-90FDE1E32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87062-4A06-4D82-A096-72AD1F4FE89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732247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312CED7-A9D8-4D98-8DAA-626144D5F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CE4E8-B318-45B3-B15A-C27265AA26B1}" type="datetimeFigureOut">
              <a:rPr lang="ar-SA"/>
              <a:pPr>
                <a:defRPr/>
              </a:pPr>
              <a:t>17/04/1443</a:t>
            </a:fld>
            <a:endParaRPr lang="ar-S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D0FA694-6889-445F-AFFF-B5C3EE223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221A38-F4D9-490B-AF89-777D0AE81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5B423-46FF-40C6-A67C-63BAA9D1204F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3329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CA505E-7AAB-4B7A-96FE-BA4C0326D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B1382-B9BB-41C7-9ADC-8339A6313A83}" type="datetimeFigureOut">
              <a:rPr lang="ar-SA"/>
              <a:pPr>
                <a:defRPr/>
              </a:pPr>
              <a:t>17/04/1443</a:t>
            </a:fld>
            <a:endParaRPr lang="ar-S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351E32D-1355-40FE-AC2F-B7893173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5A5DC5-3C31-43B3-A223-B7142D3B9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0CBFF-B893-4316-B63A-0E5ACD2F517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8962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68956-40C6-43DC-8DEA-052E321D4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D3275-2902-4AFF-AAD9-9D204C152127}" type="datetimeFigureOut">
              <a:rPr lang="ar-SA"/>
              <a:pPr>
                <a:defRPr/>
              </a:pPr>
              <a:t>17/04/1443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0DB88-6E67-4534-B065-6F98C59E8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BDA4F-29B4-43C9-AB9C-328FDB6EF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3A948-0A64-4B4D-93AC-6340D6382F3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0002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9EFEC-E4D6-4341-8560-DBAF0242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3FB5D-273B-4A61-B428-D78782F40D24}" type="datetimeFigureOut">
              <a:rPr lang="ar-SA"/>
              <a:pPr>
                <a:defRPr/>
              </a:pPr>
              <a:t>17/04/1443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32BFF-256E-4D79-BB4F-A0EBC0BEC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2A277-3F88-42CF-BED4-0A3CD66F9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C3D9E-62CF-40EC-9342-D113510F64AF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5439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0A4CF8CA-E802-4CA7-9660-7D1769DB36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7D0A16C1-CBB1-46AC-8F3F-B8DFFB9060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4C4B31B0-E8B3-4150-B8C4-9BEC46BDBC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C6974-D7E5-4533-8426-A0572ED1634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90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3072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08E59-181B-410D-880D-D2A378E3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537C-24E9-4A5A-A326-0FFA45312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252A3-2466-4F08-ABBF-CD6488638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05DDA-60DD-4A09-B631-CC617F10375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08598074"/>
      </p:ext>
    </p:extLst>
  </p:cSld>
  <p:clrMapOvr>
    <a:masterClrMapping/>
  </p:clrMapOvr>
  <p:transition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9467D-CB53-4697-9549-417A6D869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7BEF2-882E-48E7-9BC3-5E93C2CAE797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19065-525C-442A-A6DE-234D36E89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7839-BB73-4637-A061-123A018EB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2B758-064C-4F48-8021-96A06540FC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9253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221FD-B098-43E6-825A-6E1ADD7E7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459F1-E1CA-40EF-AD23-82EDF9688B29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AF1BB-D8FF-4597-BB6B-938B4A9B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20D92-FC5D-4851-A18B-39DF12CF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73B6D-042A-4DFC-92AD-775496A29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979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F6C4C-3B60-4D87-B823-1907B4E23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4FA09-4396-4FD6-8087-ABDF23BD31B7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2578A-185A-42A2-9F46-3D6776FD5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59E98-342C-4B6A-891F-C4647FA81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19444-FF3E-4A6E-B140-0DB5471A28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047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DC8FB2-FED5-489B-837F-0B5DFAEA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F96C1-D2B2-4B83-B626-95DCCF432141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BC148C-13F6-47DF-AD83-9540F731B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90B55C-ED80-4F2D-95D3-442F0E960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C2A9E-1313-4651-852A-39E9FA2619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781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6216F02A-455C-4AA1-8E88-8CB4032E4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F67FC-EAB9-4826-A32A-7CBEB41EE649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74C8FAF2-3B5C-4840-9C7F-EC0D661ED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98D97ABA-57B4-4EFD-B2DE-9DE400E89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647AA-6CE4-4377-962B-0F259319215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051466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296B817-65C2-4E29-B348-D6FBA160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FEE52-22A5-4CD6-9EB5-F83591A5125F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002D9D-76E3-43FF-BE32-3019E3BB9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12BBD6F-F753-49AC-B7E2-FBCEE13B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E5732-D3B3-4611-83C5-1A1D056F0F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0188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446D286-A7C0-44AC-9489-B1AAF5174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2F4EF-E32B-405D-84E5-F12BBCACEBAE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9FD1C2-F260-4F27-95C1-E6FC84F01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926902-C7B8-438B-8FA2-99BFBBDFA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F2CD7-C3A7-43BE-9990-DDE5EEF570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84146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FE2DCB-0A52-4146-828F-43480FA32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DFDE2-62F4-4A26-B4FA-05A8AF330217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15EDC7A-D027-4E50-A0B2-78C19C35C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99172BC-97EC-4531-B23E-2D7002AD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67E73-F951-40E9-821D-BBD16A2EBC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1832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AC07FC-B509-48D5-A8C1-C494A8E54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D989A-C91C-4D3E-856C-1A10B277F84F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8EAB93-B8EF-42F6-BA88-E88CCCDA8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C5D974-3AC1-4DEE-BD15-7D10D918B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DD7C7-110D-4A12-B56D-D83963A84B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963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FC0493-B445-4E11-85F8-B39CFD25A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8E65B-D954-4EC4-9887-2978736BE92A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4027DC-CB75-4753-B9CE-3452E0AE8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11D1D2-C530-482C-9FE6-FE5688924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2F898-BEEF-48B3-9DB3-A147BB517E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0841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84245-1776-4686-86EB-6B9BD3CC4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BA933-CDD2-40A8-9DE3-E71181D9BA03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109BD-077B-4D28-A2CB-04D1E576D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74187-91C0-4A2D-B507-11428F6D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F603D-9C2F-4F25-BF43-FF5E890475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597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78972-8AF9-4FE3-A969-9CFC54CD9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E308D-2F57-4371-8E89-A977DF6689F0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323F8-B845-463A-8CD7-B371CC3C3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82F06-71CB-4410-8C3F-9F877458D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DB6C3-E2F5-4CBB-A850-58899ABA14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7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24170645-A3BD-48B1-9098-BF4CF6749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E6B2C-B62D-48FB-939E-C4DDE8E82F78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ACE7C1F4-B783-42BF-A7F7-3F62499FB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1745406D-BB07-436B-A050-9551CD1CB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C0E25-DF8D-4528-897E-D3F5F1BFF62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9565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929787A7-A281-4681-9CBC-792BD626B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46D59-C671-4E26-8F5B-BB8BB4A5AFA6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7266C788-B333-4C03-B09C-90DCF3CBB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F08FDD7D-51A3-4D1D-9506-3CDF355A5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BD6D6-61C2-4A91-AC21-B0B82BFBF38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832374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:a16="http://schemas.microsoft.com/office/drawing/2014/main" id="{19B71962-E899-414E-98A4-D440E0096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40DBF-C24B-4B65-A5A0-5F2C4EB999B0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:a16="http://schemas.microsoft.com/office/drawing/2014/main" id="{0309EC18-CAA7-4999-A75A-39BEFE30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:a16="http://schemas.microsoft.com/office/drawing/2014/main" id="{DEBDB272-BDBE-4961-8B65-7C3F3DA51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365C1-FB02-4663-A880-2D368DE4CB2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992259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B30C5FDE-AE59-4863-8392-AD61CE772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3D651-F073-440F-A8FB-944E219DA8C3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EF24518B-71F1-43B0-A955-BC4257C61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0D22A481-4CFA-4166-951E-F46B77B96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6104B-5004-4303-AF09-743AC2ABBF9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2217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5565FB25-4B2D-430A-97A2-6E3C010EC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20274-E56D-44D1-8597-67113C600827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22CF6059-4985-43BA-9CE7-E8A3EF3DF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25A98B35-C386-4D57-A12F-11DE033AF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CC0CB-249E-4353-813D-22EBA3407C83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2108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 /><Relationship Id="rId13" Type="http://schemas.openxmlformats.org/officeDocument/2006/relationships/slideLayout" Target="../slideLayouts/slideLayout35.xml" /><Relationship Id="rId3" Type="http://schemas.openxmlformats.org/officeDocument/2006/relationships/slideLayout" Target="../slideLayouts/slideLayout25.xml" /><Relationship Id="rId7" Type="http://schemas.openxmlformats.org/officeDocument/2006/relationships/slideLayout" Target="../slideLayouts/slideLayout29.xml" /><Relationship Id="rId12" Type="http://schemas.openxmlformats.org/officeDocument/2006/relationships/slideLayout" Target="../slideLayouts/slideLayout34.xml" /><Relationship Id="rId2" Type="http://schemas.openxmlformats.org/officeDocument/2006/relationships/slideLayout" Target="../slideLayouts/slideLayout24.xml" /><Relationship Id="rId1" Type="http://schemas.openxmlformats.org/officeDocument/2006/relationships/slideLayout" Target="../slideLayouts/slideLayout23.xml" /><Relationship Id="rId6" Type="http://schemas.openxmlformats.org/officeDocument/2006/relationships/slideLayout" Target="../slideLayouts/slideLayout28.xml" /><Relationship Id="rId11" Type="http://schemas.openxmlformats.org/officeDocument/2006/relationships/slideLayout" Target="../slideLayouts/slideLayout33.xml" /><Relationship Id="rId5" Type="http://schemas.openxmlformats.org/officeDocument/2006/relationships/slideLayout" Target="../slideLayouts/slideLayout27.xml" /><Relationship Id="rId10" Type="http://schemas.openxmlformats.org/officeDocument/2006/relationships/slideLayout" Target="../slideLayouts/slideLayout32.xml" /><Relationship Id="rId4" Type="http://schemas.openxmlformats.org/officeDocument/2006/relationships/slideLayout" Target="../slideLayouts/slideLayout26.xml" /><Relationship Id="rId9" Type="http://schemas.openxmlformats.org/officeDocument/2006/relationships/slideLayout" Target="../slideLayouts/slideLayout31.xml" /><Relationship Id="rId14" Type="http://schemas.openxmlformats.org/officeDocument/2006/relationships/theme" Target="../theme/theme3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 /><Relationship Id="rId3" Type="http://schemas.openxmlformats.org/officeDocument/2006/relationships/slideLayout" Target="../slideLayouts/slideLayout38.xml" /><Relationship Id="rId7" Type="http://schemas.openxmlformats.org/officeDocument/2006/relationships/slideLayout" Target="../slideLayouts/slideLayout42.xml" /><Relationship Id="rId12" Type="http://schemas.openxmlformats.org/officeDocument/2006/relationships/theme" Target="../theme/theme4.xml" /><Relationship Id="rId2" Type="http://schemas.openxmlformats.org/officeDocument/2006/relationships/slideLayout" Target="../slideLayouts/slideLayout37.xml" /><Relationship Id="rId1" Type="http://schemas.openxmlformats.org/officeDocument/2006/relationships/slideLayout" Target="../slideLayouts/slideLayout36.xml" /><Relationship Id="rId6" Type="http://schemas.openxmlformats.org/officeDocument/2006/relationships/slideLayout" Target="../slideLayouts/slideLayout41.xml" /><Relationship Id="rId11" Type="http://schemas.openxmlformats.org/officeDocument/2006/relationships/slideLayout" Target="../slideLayouts/slideLayout46.xml" /><Relationship Id="rId5" Type="http://schemas.openxmlformats.org/officeDocument/2006/relationships/slideLayout" Target="../slideLayouts/slideLayout40.xml" /><Relationship Id="rId10" Type="http://schemas.openxmlformats.org/officeDocument/2006/relationships/slideLayout" Target="../slideLayouts/slideLayout45.xml" /><Relationship Id="rId4" Type="http://schemas.openxmlformats.org/officeDocument/2006/relationships/slideLayout" Target="../slideLayouts/slideLayout39.xml" /><Relationship Id="rId9" Type="http://schemas.openxmlformats.org/officeDocument/2006/relationships/slideLayout" Target="../slideLayouts/slideLayout4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28856CC4-7EDC-4A5B-8D8E-0305B573EB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نمط العنوان الرئيسي</a:t>
            </a:r>
            <a:endParaRPr lang="ar-EG" altLang="en-US"/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B62ED53B-850D-4A77-B967-64FB237112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أنماط النص الرئيسي</a:t>
            </a:r>
          </a:p>
          <a:p>
            <a:pPr lvl="1"/>
            <a:r>
              <a:rPr lang="ar-SA" altLang="en-US"/>
              <a:t>المستوى الثاني</a:t>
            </a:r>
          </a:p>
          <a:p>
            <a:pPr lvl="2"/>
            <a:r>
              <a:rPr lang="ar-SA" altLang="en-US"/>
              <a:t>المستوى الثالث</a:t>
            </a:r>
          </a:p>
          <a:p>
            <a:pPr lvl="3"/>
            <a:r>
              <a:rPr lang="ar-SA" altLang="en-US"/>
              <a:t>المستوى الرابع</a:t>
            </a:r>
          </a:p>
          <a:p>
            <a:pPr lvl="4"/>
            <a:r>
              <a:rPr lang="ar-SA" altLang="en-US"/>
              <a:t>المستوى الخامس</a:t>
            </a:r>
            <a:endParaRPr lang="ar-EG" alt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5C0761C-3DC6-4C6B-AAC8-46A00DE50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9590312-2474-4E1B-88F6-F9F244851B4A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1D87F52-84FD-4EB2-A780-8BF7C1094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CE9D375-86AD-4AB9-9443-E9A60B5486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14FC707-1232-49B5-8514-8B873539830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عنصر نائب للعنوان 1">
            <a:extLst>
              <a:ext uri="{FF2B5EF4-FFF2-40B4-BE49-F238E27FC236}">
                <a16:creationId xmlns:a16="http://schemas.microsoft.com/office/drawing/2014/main" id="{8F529237-DF6F-4ECF-83F2-05DBA3140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نمط العنوان الرئيسي</a:t>
            </a:r>
            <a:endParaRPr lang="ar-EG" altLang="en-US"/>
          </a:p>
        </p:txBody>
      </p:sp>
      <p:sp>
        <p:nvSpPr>
          <p:cNvPr id="2051" name="عنصر نائب للنص 2">
            <a:extLst>
              <a:ext uri="{FF2B5EF4-FFF2-40B4-BE49-F238E27FC236}">
                <a16:creationId xmlns:a16="http://schemas.microsoft.com/office/drawing/2014/main" id="{80A15B2D-3596-4B54-93C6-F4E16A02F1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أنماط النص الرئيسي</a:t>
            </a:r>
          </a:p>
          <a:p>
            <a:pPr lvl="1"/>
            <a:r>
              <a:rPr lang="ar-SA" altLang="en-US"/>
              <a:t>المستوى الثاني</a:t>
            </a:r>
          </a:p>
          <a:p>
            <a:pPr lvl="2"/>
            <a:r>
              <a:rPr lang="ar-SA" altLang="en-US"/>
              <a:t>المستوى الثالث</a:t>
            </a:r>
          </a:p>
          <a:p>
            <a:pPr lvl="3"/>
            <a:r>
              <a:rPr lang="ar-SA" altLang="en-US"/>
              <a:t>المستوى الرابع</a:t>
            </a:r>
          </a:p>
          <a:p>
            <a:pPr lvl="4"/>
            <a:r>
              <a:rPr lang="ar-SA" altLang="en-US"/>
              <a:t>المستوى الخامس</a:t>
            </a:r>
            <a:endParaRPr lang="ar-EG" alt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F945C94-08EE-4819-A480-62D845F888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C609651-6BD3-4696-967D-098CF9987725}" type="datetimeFigureOut">
              <a:rPr lang="ar-EG"/>
              <a:pPr>
                <a:defRPr/>
              </a:pPr>
              <a:t>17/04/1443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15D9EC6-54AF-4197-9264-ABD7336369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F8D40B-BCCB-4D2C-9C74-5AEA4330F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CCC3B15-BF90-42B3-A20C-F796C08D380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F063D17E-811E-4A23-8933-DE5D63D5C8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51DD6082-2FF2-427A-AB6F-D8CC051BCB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B5928-2242-4A6D-A853-86BA92AABE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BE7B801-E938-43BD-BB5E-C34E3612B462}" type="datetimeFigureOut">
              <a:rPr lang="ar-SA"/>
              <a:pPr>
                <a:defRPr/>
              </a:pPr>
              <a:t>17/04/1443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3AC29-B003-4D0A-8C3B-F234899D8C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1259F-3846-4EEC-AD52-81AF653AD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FF1E606-05FA-404F-A407-1A65F1840F2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13" r:id="rId12"/>
    <p:sldLayoutId id="2147484114" r:id="rId13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FA7D23A1-E1DA-43E3-9038-409ABDB5D8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103F3653-ADDD-4CE4-B643-63AAF3BAA6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A8654-A23D-4922-A777-6337D5D49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7C017C-5AB2-4D86-8933-5278188B7B15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A3B40-E319-4F6B-96D6-BE9C0EEE4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A6D41-1DA4-446C-B7B7-66FAD01D7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BA62457-76BA-4CE2-BED1-F31E6FFE23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39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3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3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3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4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4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 /><Relationship Id="rId1" Type="http://schemas.openxmlformats.org/officeDocument/2006/relationships/slideLayout" Target="../slideLayouts/slideLayout4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4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4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9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3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4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4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4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4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9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4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4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3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3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3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3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4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18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3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DAE77F26-8C4B-4FED-9446-82E014F72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altLang="en-US"/>
              <a:t>ARTERIES of the upper limb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0D86A-E8F9-4C33-B6C4-EC1941378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Dr Amal Albtoosh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>
            <a:extLst>
              <a:ext uri="{FF2B5EF4-FFF2-40B4-BE49-F238E27FC236}">
                <a16:creationId xmlns:a16="http://schemas.microsoft.com/office/drawing/2014/main" id="{AF42F2A6-4714-4D73-BB1D-95E26E2A1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Branches of the </a:t>
            </a:r>
            <a:r>
              <a:rPr lang="en-GB" altLang="en-US"/>
              <a:t>Radial artery</a:t>
            </a:r>
          </a:p>
        </p:txBody>
      </p:sp>
      <p:sp>
        <p:nvSpPr>
          <p:cNvPr id="18435" name="Content Placeholder 4">
            <a:extLst>
              <a:ext uri="{FF2B5EF4-FFF2-40B4-BE49-F238E27FC236}">
                <a16:creationId xmlns:a16="http://schemas.microsoft.com/office/drawing/2014/main" id="{51018BDC-776B-418F-9108-962675933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7488" y="1535113"/>
            <a:ext cx="5384800" cy="45259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/>
              <a:t>Radial recurrent artery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/>
              <a:t>  Radial collateral (anastomoses with the radial collateral branch of the profunda brachii)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/>
              <a:t> Muscular branches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/>
              <a:t> Cutaneous branches</a:t>
            </a:r>
            <a:endParaRPr lang="en-GB" altLang="en-US"/>
          </a:p>
        </p:txBody>
      </p:sp>
      <p:pic>
        <p:nvPicPr>
          <p:cNvPr id="18436" name="Picture 2">
            <a:extLst>
              <a:ext uri="{FF2B5EF4-FFF2-40B4-BE49-F238E27FC236}">
                <a16:creationId xmlns:a16="http://schemas.microsoft.com/office/drawing/2014/main" id="{3B7B0698-6DF6-4A88-A6EA-1A916FFF3C9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9038" y="1878013"/>
            <a:ext cx="5499100" cy="3960812"/>
          </a:xfr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2FE7507F-770A-4A1A-B35C-CD5F0139B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" y="169863"/>
            <a:ext cx="5635625" cy="1143000"/>
          </a:xfrm>
        </p:spPr>
        <p:txBody>
          <a:bodyPr/>
          <a:lstStyle/>
          <a:p>
            <a:pPr algn="l"/>
            <a:r>
              <a:rPr lang="en-US" altLang="en-US"/>
              <a:t>Ulnar artery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7454D16E-56B2-41B0-8026-65B92C5A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788" y="1247775"/>
            <a:ext cx="6770687" cy="49053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en-US" sz="2400" b="1"/>
              <a:t>BEGINS</a:t>
            </a:r>
            <a:r>
              <a:rPr lang="en-US" altLang="en-US" sz="2400"/>
              <a:t> from the brachial artery near the neck of the radius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en-US" sz="2400"/>
              <a:t>Course: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/>
              <a:t> passes </a:t>
            </a:r>
            <a:r>
              <a:rPr lang="en-US" altLang="en-US" sz="2400" b="1"/>
              <a:t>DEEP</a:t>
            </a:r>
            <a:r>
              <a:rPr lang="en-US" altLang="en-US" sz="2400"/>
              <a:t> to pronator teres, flexor carpi radialis, palmaris longus and flexor digitorum superficialis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/>
              <a:t> The ulnar head of pronator teres separates it from the median nerve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b="1"/>
              <a:t>ENDS</a:t>
            </a:r>
            <a:r>
              <a:rPr lang="en-US" altLang="en-US" sz="2400"/>
              <a:t> in the hand by anastomosis with the superficial palmar branch of the radial artery, completing the superficial palmar arch. </a:t>
            </a:r>
          </a:p>
        </p:txBody>
      </p:sp>
      <p:pic>
        <p:nvPicPr>
          <p:cNvPr id="20484" name="Picture 1">
            <a:extLst>
              <a:ext uri="{FF2B5EF4-FFF2-40B4-BE49-F238E27FC236}">
                <a16:creationId xmlns:a16="http://schemas.microsoft.com/office/drawing/2014/main" id="{8097FC3A-A1F1-44F4-8B08-E8C6FB390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271463"/>
            <a:ext cx="5000625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CA03E3A6-5225-4235-8B12-B1745C9F3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13" y="0"/>
            <a:ext cx="10972800" cy="1143000"/>
          </a:xfrm>
        </p:spPr>
        <p:txBody>
          <a:bodyPr/>
          <a:lstStyle/>
          <a:p>
            <a:r>
              <a:rPr lang="en-US" altLang="en-US"/>
              <a:t>Ulnar artery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E61C0106-8F02-4556-9CC8-DD721F838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88" y="1246188"/>
            <a:ext cx="5761037" cy="495935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/>
              <a:t>Branches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/>
              <a:t> Anterior ulnar recurrent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/>
              <a:t> Posterior ulnar recurrent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/>
              <a:t> Common interosseous artery, which divides into anterior interosseous  and posterior interosseous artery (which gives rise to the posterior interosseous recurrent artery)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/>
              <a:t> Muscular branches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/>
              <a:t> Cutaneous branches along the septum between flexor carpi ulnaris and flexor digitorum superficialis.</a:t>
            </a:r>
          </a:p>
          <a:p>
            <a:endParaRPr lang="en-US" altLang="en-US"/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53174333-A9A0-4C3B-966F-090198643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1338263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D83FEAE0-6FED-483F-B858-4EECA5701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pulsation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B181BF4C-B13D-4724-8354-73880A7C4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5486400" cy="4525963"/>
          </a:xfrm>
        </p:spPr>
        <p:txBody>
          <a:bodyPr/>
          <a:lstStyle/>
          <a:p>
            <a:r>
              <a:rPr lang="en-GB" altLang="en-US"/>
              <a:t>Pulsations of the brachial artery, radial artery, and ulnar artery  are palpable because some parts of these arteries are not covered by the muscles and are close to the skin.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06992B-847D-4F64-9DB5-C9BE228C7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88" y="1225550"/>
            <a:ext cx="3787775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561FA5-FF10-444C-A22C-3FFDD4645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69875"/>
            <a:ext cx="8785225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8F7BA9-B241-4A36-A8D1-77D9BA585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359275"/>
            <a:ext cx="460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6000"/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4E47A4-54E7-4787-9A5A-8211B618D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570163"/>
            <a:ext cx="6143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660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6DA516-BE3D-457E-82D7-E650909E2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9450" y="1095375"/>
            <a:ext cx="44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600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98C6DA-7B76-4352-9C8E-4032DDB06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9300" y="976313"/>
            <a:ext cx="2254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6600"/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659066-E11C-45F5-96CD-2880CA3EC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570163"/>
            <a:ext cx="6143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6600"/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EE4B98-3AB9-4DD0-ABDE-0C4FE089C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803650"/>
            <a:ext cx="496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800"/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96A402-FEF0-46C5-9E5D-AFB4ED3FB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806950"/>
            <a:ext cx="5349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5400"/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42C898-4F96-459C-B8C2-8F02204EB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6040438"/>
            <a:ext cx="47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540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g 1.4 - Arterial supply to the hand, via the superficial and deep palmar arches">
            <a:extLst>
              <a:ext uri="{FF2B5EF4-FFF2-40B4-BE49-F238E27FC236}">
                <a16:creationId xmlns:a16="http://schemas.microsoft.com/office/drawing/2014/main" id="{D9E24D3D-F219-416D-A231-7420BE6FE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879475"/>
            <a:ext cx="60960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26F711-D0E4-4F28-AF97-65F4EBE8FD0A}"/>
              </a:ext>
            </a:extLst>
          </p:cNvPr>
          <p:cNvSpPr txBox="1"/>
          <p:nvPr/>
        </p:nvSpPr>
        <p:spPr>
          <a:xfrm>
            <a:off x="1020418" y="1272209"/>
            <a:ext cx="6542432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Arteries in the hand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FA448A-A17C-4DCE-AC1D-3C7805F75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130175"/>
            <a:ext cx="4014787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07E21D-7FFF-4E69-B9F6-17DF76A5193F}"/>
              </a:ext>
            </a:extLst>
          </p:cNvPr>
          <p:cNvSpPr/>
          <p:nvPr/>
        </p:nvSpPr>
        <p:spPr>
          <a:xfrm>
            <a:off x="1128713" y="1408113"/>
            <a:ext cx="4835525" cy="3046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 sz="2400" dirty="0"/>
              <a:t>The blood supply to the hand is provided by the radial and</a:t>
            </a:r>
          </a:p>
          <a:p>
            <a:pPr>
              <a:defRPr/>
            </a:pPr>
            <a:r>
              <a:rPr lang="en-GB" sz="2400" dirty="0"/>
              <a:t>ulnar arteries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 sz="2400" dirty="0"/>
              <a:t>radial and ulnar arteries give rise to a superficial and a deep palmar arch and to smaller tributaries as they travel distally to the tips of the fingers.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Diagram&#10;&#10;Description automatically generated">
            <a:extLst>
              <a:ext uri="{FF2B5EF4-FFF2-40B4-BE49-F238E27FC236}">
                <a16:creationId xmlns:a16="http://schemas.microsoft.com/office/drawing/2014/main" id="{0B521A54-673A-4EB7-92C0-2075666CB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"/>
          <a:stretch>
            <a:fillRect/>
          </a:stretch>
        </p:blipFill>
        <p:spPr bwMode="auto">
          <a:xfrm>
            <a:off x="307975" y="261938"/>
            <a:ext cx="11576050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521456-2261-4499-8765-62969D9FBCBD}"/>
              </a:ext>
            </a:extLst>
          </p:cNvPr>
          <p:cNvSpPr/>
          <p:nvPr/>
        </p:nvSpPr>
        <p:spPr>
          <a:xfrm>
            <a:off x="556591" y="1992342"/>
            <a:ext cx="6096000" cy="47397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highlight>
                  <a:srgbClr val="FFFF00"/>
                </a:highlight>
                <a:latin typeface="TradeGothic-BoldCondTwenty"/>
              </a:rPr>
              <a:t>ULNAR ARTERY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 sz="3200" dirty="0">
                <a:latin typeface="Minion-Regular"/>
              </a:rPr>
              <a:t>The ulnar artery, with the ulnar nerve, enters the hand lateral to the pisiform and anterior to the flexor retinaculum.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 sz="3200" dirty="0"/>
              <a:t>The artery divides into two terminal branches, </a:t>
            </a:r>
            <a:r>
              <a:rPr lang="en-GB" sz="3200" dirty="0">
                <a:highlight>
                  <a:srgbClr val="FFFF00"/>
                </a:highlight>
              </a:rPr>
              <a:t>the superficial palmar arch</a:t>
            </a:r>
            <a:r>
              <a:rPr lang="en-GB" sz="3200" dirty="0"/>
              <a:t> and </a:t>
            </a:r>
            <a:r>
              <a:rPr lang="en-GB" sz="3200" dirty="0">
                <a:highlight>
                  <a:srgbClr val="FF00FF"/>
                </a:highlight>
              </a:rPr>
              <a:t>the deep palmar branch</a:t>
            </a:r>
            <a:endParaRPr lang="en-GB" sz="3200" dirty="0">
              <a:highlight>
                <a:srgbClr val="FF00FF"/>
              </a:highlight>
              <a:latin typeface="Minion-Regular"/>
            </a:endParaRPr>
          </a:p>
          <a:p>
            <a:pPr>
              <a:defRPr/>
            </a:pPr>
            <a:endParaRPr lang="en-GB" dirty="0"/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C8C1D670-4AA4-4C49-A94E-7FA35BA57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2590800"/>
            <a:ext cx="4191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F23318BF-72DA-40DA-87E0-6CD529DE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0"/>
            <a:ext cx="949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CF9A000D-3B45-4BA2-B198-0A786D68B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8" y="201613"/>
            <a:ext cx="10972800" cy="1143000"/>
          </a:xfrm>
        </p:spPr>
        <p:txBody>
          <a:bodyPr/>
          <a:lstStyle/>
          <a:p>
            <a:r>
              <a:rPr lang="en-US" altLang="en-US"/>
              <a:t>ARTERIES OVERVIEW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7EA0F-5D72-42D0-A946-583B2BD9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8" y="915988"/>
            <a:ext cx="6464300" cy="58388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en-GB" sz="2000" dirty="0"/>
              <a:t>The main arterial stem of the upper limb passes through the root of the neck, the axilla and the arm before dividing into two in the forearm.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Subclavian artery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Axillary artery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Brachial artery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Radial artery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Ulnar artery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2000" u="sng" dirty="0"/>
              <a:t> THE ARTERY changes its name in each of the regions as it crosses particular bony or muscular landmarks</a:t>
            </a:r>
            <a:endParaRPr lang="en-US" sz="2000" u="sng" dirty="0"/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000" u="sng" dirty="0"/>
              <a:t>The subclavian </a:t>
            </a:r>
            <a:r>
              <a:rPr lang="en-US" sz="2000" dirty="0"/>
              <a:t>artery becomes the </a:t>
            </a:r>
            <a:r>
              <a:rPr lang="en-US" sz="2000" u="sng" dirty="0"/>
              <a:t>axillary artery</a:t>
            </a:r>
            <a:r>
              <a:rPr lang="en-US" sz="2000" dirty="0"/>
              <a:t> after crossing the 1st rib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000" dirty="0"/>
              <a:t>The </a:t>
            </a:r>
            <a:r>
              <a:rPr lang="en-US" sz="2000" u="sng" dirty="0"/>
              <a:t>axillary artery </a:t>
            </a:r>
            <a:r>
              <a:rPr lang="en-US" sz="2000" dirty="0"/>
              <a:t>becomes the </a:t>
            </a:r>
            <a:r>
              <a:rPr lang="en-US" sz="2000" u="sng" dirty="0"/>
              <a:t>brachial artery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dirty="0"/>
              <a:t>after crossing the posterior axillary fold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000" dirty="0"/>
              <a:t>The brachial artery divides just distal to the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dirty="0"/>
              <a:t>elbow into the</a:t>
            </a:r>
            <a:r>
              <a:rPr lang="en-US" sz="2000" u="sng" dirty="0"/>
              <a:t> radial </a:t>
            </a:r>
            <a:r>
              <a:rPr lang="en-US" sz="2000" dirty="0"/>
              <a:t>and </a:t>
            </a:r>
            <a:r>
              <a:rPr lang="en-US" sz="2000" u="sng" dirty="0"/>
              <a:t>ulnar</a:t>
            </a:r>
            <a:r>
              <a:rPr lang="en-US" sz="2000" dirty="0"/>
              <a:t> arteries.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000" dirty="0"/>
          </a:p>
          <a:p>
            <a:pPr>
              <a:defRPr/>
            </a:pPr>
            <a:endParaRPr lang="en-US" dirty="0"/>
          </a:p>
        </p:txBody>
      </p:sp>
      <p:pic>
        <p:nvPicPr>
          <p:cNvPr id="9220" name="Picture 7">
            <a:extLst>
              <a:ext uri="{FF2B5EF4-FFF2-40B4-BE49-F238E27FC236}">
                <a16:creationId xmlns:a16="http://schemas.microsoft.com/office/drawing/2014/main" id="{5C858AED-B1F9-4A48-9311-1744749A6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8" y="1211263"/>
            <a:ext cx="5106987" cy="47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6C4708-94AF-441F-AF32-35C86D7387DF}"/>
              </a:ext>
            </a:extLst>
          </p:cNvPr>
          <p:cNvSpPr txBox="1"/>
          <p:nvPr/>
        </p:nvSpPr>
        <p:spPr>
          <a:xfrm>
            <a:off x="588963" y="855663"/>
            <a:ext cx="4560887" cy="112871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000">
                <a:latin typeface="+mj-lt"/>
                <a:ea typeface="+mj-ea"/>
                <a:cs typeface="+mj-cs"/>
              </a:rPr>
              <a:t>Ulnar artery</a:t>
            </a:r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D1AFDA10-65B3-4F4A-AC59-EF137889C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330450"/>
            <a:ext cx="4559300" cy="3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/>
              <a:t>Deep palmar branch. Curves medially around the hook of the hamate to the deep layer of the palm.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/>
              <a:t> it anastomoses with the deep palmar arch of the radial artery.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/>
              <a:t> It also gives rise to the </a:t>
            </a:r>
            <a:r>
              <a:rPr lang="en-US" altLang="en-US" sz="2000" b="1"/>
              <a:t>palmar metacarpal </a:t>
            </a:r>
            <a:r>
              <a:rPr lang="en-US" altLang="en-US" sz="2000"/>
              <a:t>arteries.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/>
              <a:t>which in turn anastomose with the </a:t>
            </a:r>
            <a:r>
              <a:rPr lang="en-US" altLang="en-US" sz="2000" b="1"/>
              <a:t>common palmar digital </a:t>
            </a:r>
            <a:r>
              <a:rPr lang="en-US" altLang="en-US" sz="2000"/>
              <a:t>arteries.</a:t>
            </a:r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EFEF94DB-3863-4EAB-AFF4-9867F26C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" r="-2" b="13591"/>
          <a:stretch>
            <a:fillRect/>
          </a:stretch>
        </p:blipFill>
        <p:spPr bwMode="auto">
          <a:xfrm>
            <a:off x="5978525" y="800100"/>
            <a:ext cx="542448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924815-0AFB-4F79-AB5A-0F90693B38DF}"/>
              </a:ext>
            </a:extLst>
          </p:cNvPr>
          <p:cNvSpPr/>
          <p:nvPr/>
        </p:nvSpPr>
        <p:spPr>
          <a:xfrm>
            <a:off x="196850" y="1479550"/>
            <a:ext cx="4705350" cy="4802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latin typeface="TradeGothic-Bold"/>
              </a:rPr>
              <a:t>Superficial palmar arch. 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 dirty="0"/>
              <a:t>The superficial palmar arch, the main termination of the ulnar artery.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 dirty="0"/>
              <a:t>gives rise to </a:t>
            </a:r>
            <a:r>
              <a:rPr lang="en-GB" u="sng" dirty="0"/>
              <a:t>three </a:t>
            </a:r>
            <a:r>
              <a:rPr lang="en-GB" b="1" u="sng" dirty="0"/>
              <a:t>common palmar digital arteries </a:t>
            </a:r>
            <a:r>
              <a:rPr lang="en-GB" dirty="0"/>
              <a:t>that anastomose with the </a:t>
            </a:r>
            <a:r>
              <a:rPr lang="en-GB" b="1" dirty="0"/>
              <a:t>palmar metacarpal arteries </a:t>
            </a:r>
            <a:r>
              <a:rPr lang="en-GB" dirty="0"/>
              <a:t>from the deep palmar arch. 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 dirty="0"/>
              <a:t>Each common palmar digital artery divides into </a:t>
            </a:r>
            <a:r>
              <a:rPr lang="en-GB" b="1" dirty="0">
                <a:solidFill>
                  <a:srgbClr val="FF0000"/>
                </a:solidFill>
              </a:rPr>
              <a:t>A PAIR </a:t>
            </a:r>
            <a:r>
              <a:rPr lang="en-GB" dirty="0"/>
              <a:t>of </a:t>
            </a:r>
            <a:r>
              <a:rPr lang="en-GB" b="1" dirty="0"/>
              <a:t>proper palmar digital arteries, </a:t>
            </a:r>
            <a:r>
              <a:rPr lang="en-GB" dirty="0"/>
              <a:t>which run along the adjacent sides of the 2nd–4th digits.</a:t>
            </a:r>
          </a:p>
          <a:p>
            <a:pPr>
              <a:defRPr/>
            </a:pPr>
            <a:endParaRPr lang="en-GB" b="1" dirty="0">
              <a:latin typeface="TradeGothic-Bold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 dirty="0"/>
              <a:t>The superficial palmar arch </a:t>
            </a:r>
            <a:r>
              <a:rPr lang="en-GB" dirty="0">
                <a:latin typeface="Minion-Regular"/>
              </a:rPr>
              <a:t>anastomoses with </a:t>
            </a:r>
            <a:r>
              <a:rPr lang="en-GB" u="sng" dirty="0">
                <a:latin typeface="Minion-Regular"/>
              </a:rPr>
              <a:t>the palmar branch of the radial artery just deep to the palmar aponeurosis, where it gives rise to the common palmar digital arteries. </a:t>
            </a:r>
          </a:p>
        </p:txBody>
      </p:sp>
      <p:sp>
        <p:nvSpPr>
          <p:cNvPr id="28675" name="TextBox 2">
            <a:extLst>
              <a:ext uri="{FF2B5EF4-FFF2-40B4-BE49-F238E27FC236}">
                <a16:creationId xmlns:a16="http://schemas.microsoft.com/office/drawing/2014/main" id="{D7983C05-089E-40C4-8CCA-B289DD341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576263"/>
            <a:ext cx="233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200" b="1"/>
              <a:t>Ulnar artery </a:t>
            </a:r>
          </a:p>
        </p:txBody>
      </p:sp>
      <p:pic>
        <p:nvPicPr>
          <p:cNvPr id="28676" name="Picture 3">
            <a:extLst>
              <a:ext uri="{FF2B5EF4-FFF2-40B4-BE49-F238E27FC236}">
                <a16:creationId xmlns:a16="http://schemas.microsoft.com/office/drawing/2014/main" id="{0325D587-78E5-45A5-90D6-67A7E38FE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1828800"/>
            <a:ext cx="6091238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851C0CF-CACC-4B77-B4DF-C9ADBA39A1D0}"/>
              </a:ext>
            </a:extLst>
          </p:cNvPr>
          <p:cNvSpPr/>
          <p:nvPr/>
        </p:nvSpPr>
        <p:spPr>
          <a:xfrm>
            <a:off x="9953625" y="2106613"/>
            <a:ext cx="674688" cy="42386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31DD88-7D1C-4F53-B0DA-2769CC5C6AD2}"/>
              </a:ext>
            </a:extLst>
          </p:cNvPr>
          <p:cNvSpPr/>
          <p:nvPr/>
        </p:nvSpPr>
        <p:spPr>
          <a:xfrm>
            <a:off x="9953625" y="3300413"/>
            <a:ext cx="1217613" cy="4238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3F85D5-1B82-4F12-BB98-8770D1816AA3}"/>
              </a:ext>
            </a:extLst>
          </p:cNvPr>
          <p:cNvSpPr/>
          <p:nvPr/>
        </p:nvSpPr>
        <p:spPr>
          <a:xfrm>
            <a:off x="9953625" y="3724275"/>
            <a:ext cx="1217613" cy="42386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B062AE-233B-44EA-A3D7-4AC5815F2483}"/>
              </a:ext>
            </a:extLst>
          </p:cNvPr>
          <p:cNvSpPr/>
          <p:nvPr/>
        </p:nvSpPr>
        <p:spPr>
          <a:xfrm>
            <a:off x="9953625" y="4572000"/>
            <a:ext cx="1576388" cy="39687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CAE463-CCF9-4280-9195-22DC2BFED768}"/>
              </a:ext>
            </a:extLst>
          </p:cNvPr>
          <p:cNvSpPr/>
          <p:nvPr/>
        </p:nvSpPr>
        <p:spPr>
          <a:xfrm flipV="1">
            <a:off x="10026650" y="5075238"/>
            <a:ext cx="1503363" cy="3190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164970-FB92-4DB4-BA0F-D50478F021FA}"/>
              </a:ext>
            </a:extLst>
          </p:cNvPr>
          <p:cNvSpPr/>
          <p:nvPr/>
        </p:nvSpPr>
        <p:spPr>
          <a:xfrm>
            <a:off x="5313363" y="2530475"/>
            <a:ext cx="1285875" cy="4254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C0D73F-0E2C-4B45-B891-BE6BBD2974D9}"/>
              </a:ext>
            </a:extLst>
          </p:cNvPr>
          <p:cNvSpPr/>
          <p:nvPr/>
        </p:nvSpPr>
        <p:spPr>
          <a:xfrm>
            <a:off x="7567613" y="2795588"/>
            <a:ext cx="1285875" cy="177641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Arterial supply to the hand | Radiology Reference Article | Radiopaedia.org">
            <a:extLst>
              <a:ext uri="{FF2B5EF4-FFF2-40B4-BE49-F238E27FC236}">
                <a16:creationId xmlns:a16="http://schemas.microsoft.com/office/drawing/2014/main" id="{0C313A1B-C5B0-42DE-9503-BC6D806FA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469900"/>
            <a:ext cx="56515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CCA4F3-494A-4B5C-B798-A2BB63FB6A23}"/>
              </a:ext>
            </a:extLst>
          </p:cNvPr>
          <p:cNvSpPr/>
          <p:nvPr/>
        </p:nvSpPr>
        <p:spPr>
          <a:xfrm>
            <a:off x="488950" y="1333500"/>
            <a:ext cx="5268913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latin typeface="TradeGothic-BoldCondTwenty"/>
              </a:rPr>
              <a:t>RADIAL ARTERY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 sz="2000" dirty="0"/>
              <a:t>The </a:t>
            </a:r>
            <a:r>
              <a:rPr lang="en-GB" sz="2000" b="1" dirty="0"/>
              <a:t>radial artery </a:t>
            </a:r>
            <a:r>
              <a:rPr lang="en-GB" sz="2000" dirty="0"/>
              <a:t>curves dorsally around the scaphoid and trapezium and crosses the floor of the </a:t>
            </a:r>
            <a:r>
              <a:rPr lang="en-GB" sz="2000" i="1" dirty="0"/>
              <a:t>anatomical snuff box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 sz="2000" dirty="0"/>
              <a:t>It enters the palm by passing between the heads of the </a:t>
            </a:r>
            <a:r>
              <a:rPr lang="en-GB" sz="2000" b="1" dirty="0">
                <a:solidFill>
                  <a:srgbClr val="7030A0"/>
                </a:solidFill>
              </a:rPr>
              <a:t>1st dorsal interosseous muscle </a:t>
            </a:r>
            <a:r>
              <a:rPr lang="en-GB" sz="2000" dirty="0"/>
              <a:t>and then turns medially, passing between the heads of the</a:t>
            </a:r>
          </a:p>
          <a:p>
            <a:pPr>
              <a:defRPr/>
            </a:pPr>
            <a:r>
              <a:rPr lang="en-GB" sz="2000" dirty="0"/>
              <a:t>adductor pollicis.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 sz="2000" dirty="0"/>
              <a:t>The radial artery ends by anastomosing</a:t>
            </a:r>
          </a:p>
          <a:p>
            <a:pPr>
              <a:defRPr/>
            </a:pPr>
            <a:r>
              <a:rPr lang="en-GB" sz="2000" dirty="0"/>
              <a:t>with the </a:t>
            </a:r>
            <a:r>
              <a:rPr lang="en-GB" sz="2000" b="1" dirty="0">
                <a:solidFill>
                  <a:srgbClr val="7030A0"/>
                </a:solidFill>
              </a:rPr>
              <a:t>deep branch of the ulnar artery</a:t>
            </a:r>
            <a:r>
              <a:rPr lang="en-GB" sz="2000" dirty="0"/>
              <a:t> to form the</a:t>
            </a:r>
          </a:p>
          <a:p>
            <a:pPr>
              <a:defRPr/>
            </a:pPr>
            <a:r>
              <a:rPr lang="en-GB" sz="2000" b="1" dirty="0">
                <a:solidFill>
                  <a:srgbClr val="7030A0"/>
                </a:solidFill>
              </a:rPr>
              <a:t>DEEP PALMAR ARCH, </a:t>
            </a:r>
            <a:r>
              <a:rPr lang="en-GB" sz="2000" dirty="0"/>
              <a:t>which is formed mainly by the radial artery.</a:t>
            </a:r>
          </a:p>
        </p:txBody>
      </p:sp>
      <p:pic>
        <p:nvPicPr>
          <p:cNvPr id="30723" name="Picture 2">
            <a:extLst>
              <a:ext uri="{FF2B5EF4-FFF2-40B4-BE49-F238E27FC236}">
                <a16:creationId xmlns:a16="http://schemas.microsoft.com/office/drawing/2014/main" id="{56DFD412-BBFF-48D2-A566-FA4054B9E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158750"/>
            <a:ext cx="6029325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D7CE7C-6153-4078-92DE-01463D0CA066}"/>
              </a:ext>
            </a:extLst>
          </p:cNvPr>
          <p:cNvSpPr/>
          <p:nvPr/>
        </p:nvSpPr>
        <p:spPr>
          <a:xfrm>
            <a:off x="6546850" y="2706688"/>
            <a:ext cx="515938" cy="331787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C53384-5237-4400-BCC1-54E3070496AA}"/>
              </a:ext>
            </a:extLst>
          </p:cNvPr>
          <p:cNvSpPr/>
          <p:nvPr/>
        </p:nvSpPr>
        <p:spPr>
          <a:xfrm>
            <a:off x="6096000" y="2173288"/>
            <a:ext cx="966788" cy="53340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9F0934EE-A15C-441E-B7F3-3A40CB7FC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439738"/>
            <a:ext cx="82804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A crab on a table&#10;&#10;Description automatically generated">
            <a:extLst>
              <a:ext uri="{FF2B5EF4-FFF2-40B4-BE49-F238E27FC236}">
                <a16:creationId xmlns:a16="http://schemas.microsoft.com/office/drawing/2014/main" id="{BB090AEB-6AD6-4417-8ED2-EAC1FDAFA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r="21986"/>
          <a:stretch>
            <a:fillRect/>
          </a:stretch>
        </p:blipFill>
        <p:spPr bwMode="auto">
          <a:xfrm>
            <a:off x="5797550" y="0"/>
            <a:ext cx="6394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FB7969-D7D7-4181-A981-ECD7AB62847D}"/>
              </a:ext>
            </a:extLst>
          </p:cNvPr>
          <p:cNvSpPr/>
          <p:nvPr/>
        </p:nvSpPr>
        <p:spPr>
          <a:xfrm>
            <a:off x="336550" y="254000"/>
            <a:ext cx="4803775" cy="13128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RADIAL ARTERY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3B5DE4-629C-4486-A738-D34A7444526D}"/>
              </a:ext>
            </a:extLst>
          </p:cNvPr>
          <p:cNvSpPr/>
          <p:nvPr/>
        </p:nvSpPr>
        <p:spPr>
          <a:xfrm>
            <a:off x="385763" y="2270125"/>
            <a:ext cx="4706937" cy="3789363"/>
          </a:xfrm>
          <a:prstGeom prst="rect">
            <a:avLst/>
          </a:prstGeom>
        </p:spPr>
        <p:txBody>
          <a:bodyPr anchor="ctr"/>
          <a:lstStyle/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rgbClr val="000000"/>
                </a:solidFill>
              </a:rPr>
              <a:t>The deep palmar arch, which is formed mainly by the radial artery. </a:t>
            </a: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rgbClr val="000000"/>
                </a:solidFill>
              </a:rPr>
              <a:t>This arch lies across the metacarpals just distal to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their bases .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rgbClr val="000000"/>
                </a:solidFill>
              </a:rPr>
              <a:t>The deep palmar arch gives rise to three palmar metacarpal arteries and the princeps pollicis artery 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rgbClr val="000000"/>
                </a:solidFill>
              </a:rPr>
              <a:t>The </a:t>
            </a:r>
            <a:r>
              <a:rPr lang="en-US" sz="2400" b="1" dirty="0">
                <a:solidFill>
                  <a:srgbClr val="C00000"/>
                </a:solidFill>
              </a:rPr>
              <a:t>radialis indicis </a:t>
            </a:r>
            <a:r>
              <a:rPr lang="en-US" sz="2400" dirty="0">
                <a:solidFill>
                  <a:srgbClr val="000000"/>
                </a:solidFill>
              </a:rPr>
              <a:t>artery passes along the lateral side of the index finger. It usually arises from the </a:t>
            </a:r>
            <a:r>
              <a:rPr lang="en-US" sz="2400" b="1" dirty="0">
                <a:solidFill>
                  <a:srgbClr val="C00000"/>
                </a:solidFill>
              </a:rPr>
              <a:t>radial artery</a:t>
            </a:r>
            <a:r>
              <a:rPr lang="en-US" sz="2400" dirty="0">
                <a:solidFill>
                  <a:srgbClr val="000000"/>
                </a:solidFill>
              </a:rPr>
              <a:t>, but it may originate from the </a:t>
            </a:r>
            <a:r>
              <a:rPr lang="en-US" sz="2400" b="1" dirty="0">
                <a:solidFill>
                  <a:srgbClr val="C00000"/>
                </a:solidFill>
              </a:rPr>
              <a:t>princeps pollicis.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8ACA4B-3B7D-4233-BCB2-174E0E083905}"/>
              </a:ext>
            </a:extLst>
          </p:cNvPr>
          <p:cNvSpPr/>
          <p:nvPr/>
        </p:nvSpPr>
        <p:spPr>
          <a:xfrm>
            <a:off x="9548813" y="2109788"/>
            <a:ext cx="2060575" cy="3511550"/>
          </a:xfrm>
          <a:custGeom>
            <a:avLst/>
            <a:gdLst>
              <a:gd name="connsiteX0" fmla="*/ 0 w 2060170"/>
              <a:gd name="connsiteY0" fmla="*/ 0 h 3511202"/>
              <a:gd name="connsiteX1" fmla="*/ 494441 w 2060170"/>
              <a:gd name="connsiteY1" fmla="*/ 0 h 3511202"/>
              <a:gd name="connsiteX2" fmla="*/ 988882 w 2060170"/>
              <a:gd name="connsiteY2" fmla="*/ 0 h 3511202"/>
              <a:gd name="connsiteX3" fmla="*/ 1545128 w 2060170"/>
              <a:gd name="connsiteY3" fmla="*/ 0 h 3511202"/>
              <a:gd name="connsiteX4" fmla="*/ 2060170 w 2060170"/>
              <a:gd name="connsiteY4" fmla="*/ 0 h 3511202"/>
              <a:gd name="connsiteX5" fmla="*/ 2060170 w 2060170"/>
              <a:gd name="connsiteY5" fmla="*/ 514976 h 3511202"/>
              <a:gd name="connsiteX6" fmla="*/ 2060170 w 2060170"/>
              <a:gd name="connsiteY6" fmla="*/ 1170401 h 3511202"/>
              <a:gd name="connsiteX7" fmla="*/ 2060170 w 2060170"/>
              <a:gd name="connsiteY7" fmla="*/ 1685377 h 3511202"/>
              <a:gd name="connsiteX8" fmla="*/ 2060170 w 2060170"/>
              <a:gd name="connsiteY8" fmla="*/ 2235465 h 3511202"/>
              <a:gd name="connsiteX9" fmla="*/ 2060170 w 2060170"/>
              <a:gd name="connsiteY9" fmla="*/ 2890890 h 3511202"/>
              <a:gd name="connsiteX10" fmla="*/ 2060170 w 2060170"/>
              <a:gd name="connsiteY10" fmla="*/ 3511202 h 3511202"/>
              <a:gd name="connsiteX11" fmla="*/ 1586331 w 2060170"/>
              <a:gd name="connsiteY11" fmla="*/ 3511202 h 3511202"/>
              <a:gd name="connsiteX12" fmla="*/ 1112492 w 2060170"/>
              <a:gd name="connsiteY12" fmla="*/ 3511202 h 3511202"/>
              <a:gd name="connsiteX13" fmla="*/ 618051 w 2060170"/>
              <a:gd name="connsiteY13" fmla="*/ 3511202 h 3511202"/>
              <a:gd name="connsiteX14" fmla="*/ 0 w 2060170"/>
              <a:gd name="connsiteY14" fmla="*/ 3511202 h 3511202"/>
              <a:gd name="connsiteX15" fmla="*/ 0 w 2060170"/>
              <a:gd name="connsiteY15" fmla="*/ 2961114 h 3511202"/>
              <a:gd name="connsiteX16" fmla="*/ 0 w 2060170"/>
              <a:gd name="connsiteY16" fmla="*/ 2411025 h 3511202"/>
              <a:gd name="connsiteX17" fmla="*/ 0 w 2060170"/>
              <a:gd name="connsiteY17" fmla="*/ 1896049 h 3511202"/>
              <a:gd name="connsiteX18" fmla="*/ 0 w 2060170"/>
              <a:gd name="connsiteY18" fmla="*/ 1240625 h 3511202"/>
              <a:gd name="connsiteX19" fmla="*/ 0 w 2060170"/>
              <a:gd name="connsiteY19" fmla="*/ 620312 h 3511202"/>
              <a:gd name="connsiteX20" fmla="*/ 0 w 2060170"/>
              <a:gd name="connsiteY20" fmla="*/ 0 h 3511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60170" h="3511202" extrusionOk="0">
                <a:moveTo>
                  <a:pt x="0" y="0"/>
                </a:moveTo>
                <a:cubicBezTo>
                  <a:pt x="134156" y="-36374"/>
                  <a:pt x="357944" y="330"/>
                  <a:pt x="494441" y="0"/>
                </a:cubicBezTo>
                <a:cubicBezTo>
                  <a:pt x="630938" y="-330"/>
                  <a:pt x="788751" y="9057"/>
                  <a:pt x="988882" y="0"/>
                </a:cubicBezTo>
                <a:cubicBezTo>
                  <a:pt x="1189013" y="-9057"/>
                  <a:pt x="1319631" y="16639"/>
                  <a:pt x="1545128" y="0"/>
                </a:cubicBezTo>
                <a:cubicBezTo>
                  <a:pt x="1770625" y="-16639"/>
                  <a:pt x="1855817" y="46673"/>
                  <a:pt x="2060170" y="0"/>
                </a:cubicBezTo>
                <a:cubicBezTo>
                  <a:pt x="2112900" y="112483"/>
                  <a:pt x="2003100" y="396761"/>
                  <a:pt x="2060170" y="514976"/>
                </a:cubicBezTo>
                <a:cubicBezTo>
                  <a:pt x="2117240" y="633191"/>
                  <a:pt x="2040811" y="882615"/>
                  <a:pt x="2060170" y="1170401"/>
                </a:cubicBezTo>
                <a:cubicBezTo>
                  <a:pt x="2079529" y="1458187"/>
                  <a:pt x="2034219" y="1492442"/>
                  <a:pt x="2060170" y="1685377"/>
                </a:cubicBezTo>
                <a:cubicBezTo>
                  <a:pt x="2086121" y="1878312"/>
                  <a:pt x="2047529" y="1989226"/>
                  <a:pt x="2060170" y="2235465"/>
                </a:cubicBezTo>
                <a:cubicBezTo>
                  <a:pt x="2072811" y="2481704"/>
                  <a:pt x="2021352" y="2618287"/>
                  <a:pt x="2060170" y="2890890"/>
                </a:cubicBezTo>
                <a:cubicBezTo>
                  <a:pt x="2098988" y="3163494"/>
                  <a:pt x="2014470" y="3267251"/>
                  <a:pt x="2060170" y="3511202"/>
                </a:cubicBezTo>
                <a:cubicBezTo>
                  <a:pt x="1895848" y="3544412"/>
                  <a:pt x="1794027" y="3489596"/>
                  <a:pt x="1586331" y="3511202"/>
                </a:cubicBezTo>
                <a:cubicBezTo>
                  <a:pt x="1378635" y="3532808"/>
                  <a:pt x="1295144" y="3477536"/>
                  <a:pt x="1112492" y="3511202"/>
                </a:cubicBezTo>
                <a:cubicBezTo>
                  <a:pt x="929840" y="3544868"/>
                  <a:pt x="717157" y="3453987"/>
                  <a:pt x="618051" y="3511202"/>
                </a:cubicBezTo>
                <a:cubicBezTo>
                  <a:pt x="518945" y="3568417"/>
                  <a:pt x="286138" y="3470542"/>
                  <a:pt x="0" y="3511202"/>
                </a:cubicBezTo>
                <a:cubicBezTo>
                  <a:pt x="-28600" y="3339628"/>
                  <a:pt x="28676" y="3168119"/>
                  <a:pt x="0" y="2961114"/>
                </a:cubicBezTo>
                <a:cubicBezTo>
                  <a:pt x="-28676" y="2754109"/>
                  <a:pt x="59232" y="2643133"/>
                  <a:pt x="0" y="2411025"/>
                </a:cubicBezTo>
                <a:cubicBezTo>
                  <a:pt x="-59232" y="2178917"/>
                  <a:pt x="34077" y="2110189"/>
                  <a:pt x="0" y="1896049"/>
                </a:cubicBezTo>
                <a:cubicBezTo>
                  <a:pt x="-34077" y="1681909"/>
                  <a:pt x="2855" y="1533745"/>
                  <a:pt x="0" y="1240625"/>
                </a:cubicBezTo>
                <a:cubicBezTo>
                  <a:pt x="-2855" y="947505"/>
                  <a:pt x="24273" y="879029"/>
                  <a:pt x="0" y="620312"/>
                </a:cubicBezTo>
                <a:cubicBezTo>
                  <a:pt x="-24273" y="361595"/>
                  <a:pt x="64645" y="164707"/>
                  <a:pt x="0" y="0"/>
                </a:cubicBezTo>
                <a:close/>
              </a:path>
            </a:pathLst>
          </a:custGeom>
          <a:noFill/>
          <a:ln w="1047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B77C5D-CCF4-49BD-B9BE-C35C7FE9E47D}"/>
              </a:ext>
            </a:extLst>
          </p:cNvPr>
          <p:cNvSpPr/>
          <p:nvPr/>
        </p:nvSpPr>
        <p:spPr>
          <a:xfrm>
            <a:off x="6143625" y="3106738"/>
            <a:ext cx="3059113" cy="1154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2775" name="TextBox 6">
            <a:extLst>
              <a:ext uri="{FF2B5EF4-FFF2-40B4-BE49-F238E27FC236}">
                <a16:creationId xmlns:a16="http://schemas.microsoft.com/office/drawing/2014/main" id="{B104FB95-637D-48AD-ACA1-CF433329C08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690519" y="3572669"/>
            <a:ext cx="3841750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200" b="1">
                <a:solidFill>
                  <a:srgbClr val="7030A0"/>
                </a:solidFill>
              </a:rPr>
              <a:t>Dr AMAL ALBTOOSH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C9B8875-97EF-4167-BAE5-F17CFD75CDF5}"/>
              </a:ext>
            </a:extLst>
          </p:cNvPr>
          <p:cNvGraphicFramePr/>
          <p:nvPr/>
        </p:nvGraphicFramePr>
        <p:xfrm>
          <a:off x="2032000" y="719666"/>
          <a:ext cx="8128000" cy="5628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043B7044-394E-4385-98CC-EA1FD2835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Subclavian Artery</a:t>
            </a:r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033E2-5ADF-4022-A46E-0EFA5EFA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1784350"/>
            <a:ext cx="57912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000" dirty="0"/>
              <a:t>The arterial supply to the upper limb begins as the </a:t>
            </a:r>
            <a:r>
              <a:rPr lang="en-US" sz="2000" b="1" dirty="0"/>
              <a:t>subclavian artery</a:t>
            </a:r>
            <a:r>
              <a:rPr lang="en-US" sz="2000" dirty="0"/>
              <a:t>.  </a:t>
            </a:r>
            <a:r>
              <a:rPr lang="en-US" sz="2000" b="1" u="sng" dirty="0"/>
              <a:t>RIGHT</a:t>
            </a:r>
            <a:r>
              <a:rPr lang="en-US" sz="2000" dirty="0"/>
              <a:t> : from the brachiocephalic trunk.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dirty="0"/>
              <a:t>       </a:t>
            </a:r>
            <a:r>
              <a:rPr lang="en-US" sz="2000" b="1" dirty="0"/>
              <a:t>LEFT:</a:t>
            </a:r>
            <a:r>
              <a:rPr lang="en-US" sz="2000" dirty="0"/>
              <a:t> directly from the arch of aorta.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000" dirty="0"/>
              <a:t>The subclavian artery travels laterally towards the axilla. 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000" dirty="0"/>
              <a:t>At the lateral border of the first rib, the subclavian artery enters the axilla – and is renamed the </a:t>
            </a:r>
            <a:r>
              <a:rPr lang="en-US" sz="2000" b="1" dirty="0"/>
              <a:t>axillary artery</a:t>
            </a:r>
            <a:r>
              <a:rPr lang="en-US" sz="2000" dirty="0"/>
              <a:t>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10244" name="Picture 6" descr="Subclavian artery: Anatomy, branches and mnemonic | Kenhub">
            <a:extLst>
              <a:ext uri="{FF2B5EF4-FFF2-40B4-BE49-F238E27FC236}">
                <a16:creationId xmlns:a16="http://schemas.microsoft.com/office/drawing/2014/main" id="{0F6375CC-148F-430D-A924-B263481B8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2097088"/>
            <a:ext cx="4830762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44C6EF75-3D8E-4A84-8A4A-9D310672D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5888"/>
            <a:ext cx="10972800" cy="1143000"/>
          </a:xfrm>
        </p:spPr>
        <p:txBody>
          <a:bodyPr/>
          <a:lstStyle/>
          <a:p>
            <a:r>
              <a:rPr lang="en-US" altLang="en-US" b="1"/>
              <a:t>AXILLARY ARTERY</a:t>
            </a:r>
            <a:endParaRPr lang="en-US" altLang="en-US"/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A0306D24-299C-4EE8-B006-2A94C3C07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38" y="1028700"/>
            <a:ext cx="4614862" cy="58293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en-US" sz="2800"/>
              <a:t> </a:t>
            </a:r>
            <a:r>
              <a:rPr lang="en-GB" altLang="en-US" sz="2400" b="1" u="sng"/>
              <a:t>BEGINS: </a:t>
            </a:r>
            <a:r>
              <a:rPr lang="en-GB" altLang="en-US" sz="2400"/>
              <a:t>at the lateral border of the 1st rib as a continuation of the subclavian</a:t>
            </a:r>
            <a:endParaRPr lang="en-US" altLang="en-US" sz="240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en-US" sz="2400"/>
              <a:t> Is enclosed in the axillary sheath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en-US" sz="2400"/>
              <a:t> The artery can be divided into three parts based on its position relative to the </a:t>
            </a:r>
            <a:r>
              <a:rPr lang="en-US" altLang="en-US" sz="2400" b="1">
                <a:solidFill>
                  <a:srgbClr val="FF0000"/>
                </a:solidFill>
              </a:rPr>
              <a:t>PECTORALIS MINOR</a:t>
            </a:r>
            <a:r>
              <a:rPr lang="en-US" altLang="en-US" sz="2400"/>
              <a:t> muscle:</a:t>
            </a:r>
          </a:p>
          <a:p>
            <a:r>
              <a:rPr lang="en-US" altLang="en-US" sz="2000" b="1"/>
              <a:t>First part</a:t>
            </a:r>
            <a:r>
              <a:rPr lang="en-US" altLang="en-US" sz="2000"/>
              <a:t> – proximal to pectoralis minor</a:t>
            </a:r>
          </a:p>
          <a:p>
            <a:r>
              <a:rPr lang="en-US" altLang="en-US" sz="2000" b="1"/>
              <a:t>Second part</a:t>
            </a:r>
            <a:r>
              <a:rPr lang="en-US" altLang="en-US" sz="2000"/>
              <a:t> – posterior to pectoralis minor</a:t>
            </a:r>
          </a:p>
          <a:p>
            <a:r>
              <a:rPr lang="en-US" altLang="en-US" sz="2000" b="1"/>
              <a:t>Third part</a:t>
            </a:r>
            <a:r>
              <a:rPr lang="en-US" altLang="en-US" sz="2000"/>
              <a:t> – distal to pectoralis minor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altLang="en-US" sz="2400" b="1" u="sng"/>
              <a:t>ENDS</a:t>
            </a:r>
            <a:r>
              <a:rPr lang="en-GB" altLang="en-US" sz="2400"/>
              <a:t>: at the lower border of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2400"/>
              <a:t>the </a:t>
            </a:r>
            <a:r>
              <a:rPr lang="en-GB" altLang="en-US" sz="2400" b="1">
                <a:solidFill>
                  <a:srgbClr val="FF0000"/>
                </a:solidFill>
              </a:rPr>
              <a:t>TERES MAJOR </a:t>
            </a:r>
            <a:r>
              <a:rPr lang="en-GB" altLang="en-US" sz="2400"/>
              <a:t>muscle.</a:t>
            </a:r>
            <a:endParaRPr lang="en-US" altLang="en-US" sz="2400"/>
          </a:p>
          <a:p>
            <a:endParaRPr lang="en-US" altLang="en-US" sz="2400"/>
          </a:p>
        </p:txBody>
      </p:sp>
      <p:pic>
        <p:nvPicPr>
          <p:cNvPr id="11268" name="Picture 3">
            <a:extLst>
              <a:ext uri="{FF2B5EF4-FFF2-40B4-BE49-F238E27FC236}">
                <a16:creationId xmlns:a16="http://schemas.microsoft.com/office/drawing/2014/main" id="{52AF6FE9-70FC-462C-9368-596D91C9F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1870075"/>
            <a:ext cx="6767512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14528E7A-5874-4861-BD3A-10B95F8FC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Branches of the Axillary Artery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E89EC69-DA04-4BAE-B8DA-D1F93F4F6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6443663" cy="52578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GB" altLang="en-US" sz="2400" u="sng" dirty="0"/>
              <a:t>From the first part (1 branch):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GB" altLang="en-US" sz="2400" dirty="0"/>
              <a:t>The </a:t>
            </a:r>
            <a:r>
              <a:rPr lang="en-GB" altLang="en-US" sz="2400" b="1" dirty="0"/>
              <a:t>superior </a:t>
            </a:r>
            <a:r>
              <a:rPr lang="en-GB" altLang="en-US" sz="2400" dirty="0"/>
              <a:t>(</a:t>
            </a:r>
            <a:r>
              <a:rPr lang="en-GB" altLang="en-US" sz="2400" b="1" dirty="0"/>
              <a:t>highest) thoracic artery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altLang="en-US" sz="2400" u="sng" dirty="0"/>
              <a:t>From the second part (2 branches):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GB" altLang="en-US" sz="2400" dirty="0"/>
              <a:t>The </a:t>
            </a:r>
            <a:r>
              <a:rPr lang="en-GB" altLang="en-US" sz="2400" b="1" dirty="0" err="1"/>
              <a:t>thoracoacromial</a:t>
            </a:r>
            <a:r>
              <a:rPr lang="en-GB" altLang="en-US" sz="2400" b="1" dirty="0"/>
              <a:t> artery </a:t>
            </a:r>
            <a:endParaRPr lang="en-GB" altLang="en-US" sz="24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GB" altLang="en-US" sz="2400" dirty="0"/>
              <a:t>The </a:t>
            </a:r>
            <a:r>
              <a:rPr lang="en-GB" altLang="en-US" sz="2400" b="1" dirty="0"/>
              <a:t>lateral thoracic artery </a:t>
            </a:r>
            <a:endParaRPr lang="en-GB" altLang="en-US" sz="2400" dirty="0"/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altLang="en-US" sz="2400" u="sng" dirty="0"/>
              <a:t>From the third part (3 branches):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GB" altLang="en-US" sz="2400" dirty="0"/>
              <a:t>The </a:t>
            </a:r>
            <a:r>
              <a:rPr lang="en-GB" altLang="en-US" sz="2400" b="1" dirty="0"/>
              <a:t>subscapular artery </a:t>
            </a:r>
            <a:endParaRPr lang="en-GB" altLang="en-US" sz="24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GB" altLang="en-US" sz="2400" dirty="0"/>
              <a:t>The </a:t>
            </a:r>
            <a:r>
              <a:rPr lang="en-GB" altLang="en-US" sz="2400" b="1" dirty="0"/>
              <a:t>anterior and posterior circumflex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altLang="en-US" sz="2400" b="1" dirty="0"/>
              <a:t>humeral arteries</a:t>
            </a:r>
          </a:p>
        </p:txBody>
      </p:sp>
      <p:pic>
        <p:nvPicPr>
          <p:cNvPr id="13316" name="Picture 2">
            <a:extLst>
              <a:ext uri="{FF2B5EF4-FFF2-40B4-BE49-F238E27FC236}">
                <a16:creationId xmlns:a16="http://schemas.microsoft.com/office/drawing/2014/main" id="{E37A506E-AA55-4826-8479-313E166BA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1446213"/>
            <a:ext cx="5367337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58910457-28B2-48AE-B1A4-EDE6F495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75" y="274638"/>
            <a:ext cx="6535738" cy="1143000"/>
          </a:xfrm>
        </p:spPr>
        <p:txBody>
          <a:bodyPr/>
          <a:lstStyle/>
          <a:p>
            <a:pPr algn="l"/>
            <a:r>
              <a:rPr lang="en-US" altLang="en-US"/>
              <a:t>Brachial artery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2D0D0DA6-637E-4FF4-BABD-B0D7C6594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3" y="1665288"/>
            <a:ext cx="5241925" cy="45259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en-US"/>
              <a:t>Begins: at the distal border of the tendon of teres major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en-US"/>
              <a:t> Ends about 1 cm distal to the elbow joint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en-US"/>
              <a:t>terminates by dividing into radial and ulnar arteries.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en-US" b="1" i="1" u="sng">
                <a:latin typeface="Arial" panose="020B0604020202020204" pitchFamily="34" charset="0"/>
                <a:cs typeface="Times New Roman" panose="02020603050405020304" pitchFamily="18" charset="0"/>
              </a:rPr>
              <a:t>Brachial artery is the site of auscultation of blood pressure</a:t>
            </a:r>
            <a:r>
              <a:rPr lang="en-US" altLang="en-US"/>
              <a:t> </a:t>
            </a:r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3B8020A6-B59C-47D2-96E6-9D968D533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0"/>
            <a:ext cx="4800600" cy="668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>
            <a:extLst>
              <a:ext uri="{FF2B5EF4-FFF2-40B4-BE49-F238E27FC236}">
                <a16:creationId xmlns:a16="http://schemas.microsoft.com/office/drawing/2014/main" id="{7D0F9EB6-5266-4BF2-9A2B-8479469639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 eaLnBrk="1" hangingPunct="1"/>
            <a:r>
              <a:rPr lang="en-GB" altLang="en-US"/>
              <a:t>Brachial artery</a:t>
            </a:r>
          </a:p>
        </p:txBody>
      </p:sp>
      <p:sp>
        <p:nvSpPr>
          <p:cNvPr id="15363" name="Content Placeholder 4">
            <a:extLst>
              <a:ext uri="{FF2B5EF4-FFF2-40B4-BE49-F238E27FC236}">
                <a16:creationId xmlns:a16="http://schemas.microsoft.com/office/drawing/2014/main" id="{DBA0C5F8-1E18-46C9-B006-3714A8DC955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algn="l" rtl="0" eaLnBrk="1" hangingPunct="1">
              <a:buFont typeface="Arial" panose="020B0604020202020204" pitchFamily="34" charset="0"/>
              <a:buNone/>
            </a:pPr>
            <a:r>
              <a:rPr lang="en-US" altLang="en-US"/>
              <a:t>Branches : </a:t>
            </a:r>
          </a:p>
          <a:p>
            <a:pPr algn="l" rtl="0" eaLnBrk="1" hangingPunct="1">
              <a:buFont typeface="Wingdings" panose="05000000000000000000" pitchFamily="2" charset="2"/>
              <a:buChar char="Ø"/>
            </a:pPr>
            <a:r>
              <a:rPr lang="en-US" altLang="en-US"/>
              <a:t>Profunda brachii artery</a:t>
            </a:r>
          </a:p>
          <a:p>
            <a:pPr algn="l" rtl="0" eaLnBrk="1" hangingPunct="1">
              <a:buFont typeface="Wingdings" panose="05000000000000000000" pitchFamily="2" charset="2"/>
              <a:buChar char="Ø"/>
            </a:pPr>
            <a:r>
              <a:rPr lang="en-US" altLang="en-US"/>
              <a:t> Nutrient artery of humerus</a:t>
            </a:r>
          </a:p>
          <a:p>
            <a:pPr algn="l" rtl="0" eaLnBrk="1" hangingPunct="1">
              <a:buFont typeface="Wingdings" panose="05000000000000000000" pitchFamily="2" charset="2"/>
              <a:buChar char="Ø"/>
            </a:pPr>
            <a:r>
              <a:rPr lang="en-US" altLang="en-US"/>
              <a:t> Superior ulnar collateral artery</a:t>
            </a:r>
          </a:p>
          <a:p>
            <a:pPr algn="l" rtl="0" eaLnBrk="1" hangingPunct="1">
              <a:buFont typeface="Wingdings" panose="05000000000000000000" pitchFamily="2" charset="2"/>
              <a:buChar char="Ø"/>
            </a:pPr>
            <a:r>
              <a:rPr lang="en-US" altLang="en-US"/>
              <a:t> Middle ulnar collateral artery (if present)</a:t>
            </a:r>
          </a:p>
          <a:p>
            <a:pPr algn="l" rtl="0" eaLnBrk="1" hangingPunct="1">
              <a:buFont typeface="Wingdings" panose="05000000000000000000" pitchFamily="2" charset="2"/>
              <a:buChar char="Ø"/>
            </a:pPr>
            <a:r>
              <a:rPr lang="en-US" altLang="en-US"/>
              <a:t> Inferior ulnar collateral artery</a:t>
            </a:r>
          </a:p>
          <a:p>
            <a:pPr algn="l" rtl="0" eaLnBrk="1" hangingPunct="1">
              <a:buFont typeface="Wingdings" panose="05000000000000000000" pitchFamily="2" charset="2"/>
              <a:buChar char="Ø"/>
            </a:pPr>
            <a:r>
              <a:rPr lang="en-US" altLang="en-US"/>
              <a:t> Muscular branches</a:t>
            </a:r>
            <a:endParaRPr lang="en-GB" altLang="en-US"/>
          </a:p>
        </p:txBody>
      </p:sp>
      <p:pic>
        <p:nvPicPr>
          <p:cNvPr id="14340" name="Picture 2" descr="C:\Users\admin\Desktop\Upper limb\3.jpg">
            <a:extLst>
              <a:ext uri="{FF2B5EF4-FFF2-40B4-BE49-F238E27FC236}">
                <a16:creationId xmlns:a16="http://schemas.microsoft.com/office/drawing/2014/main" id="{FF3D552F-BACA-40F6-B2ED-77D8D398BC8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2088" y="1600200"/>
            <a:ext cx="4695825" cy="4525963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06487F-3EA9-4A39-8252-C7FCB6C94754}"/>
              </a:ext>
            </a:extLst>
          </p:cNvPr>
          <p:cNvSpPr/>
          <p:nvPr/>
        </p:nvSpPr>
        <p:spPr>
          <a:xfrm>
            <a:off x="249238" y="0"/>
            <a:ext cx="5197475" cy="64785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tabLst>
                <a:tab pos="129540" algn="l"/>
              </a:tabLst>
              <a:defRPr/>
            </a:pP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Relations of the brachial artery in the arm</a:t>
            </a:r>
            <a:endParaRPr lang="en-US" sz="2400" b="1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q"/>
              <a:tabLst>
                <a:tab pos="129540" algn="l"/>
                <a:tab pos="334645" algn="l"/>
              </a:tabLst>
              <a:defRPr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Laterally: </a:t>
            </a:r>
            <a:endParaRPr lang="en-US" sz="16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Ø"/>
              <a:tabLst>
                <a:tab pos="228600" algn="l"/>
              </a:tabLst>
              <a:defRPr/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the upper half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6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median nerve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musculocutenous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nerve.</a:t>
            </a:r>
            <a:endParaRPr lang="en-US" sz="16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Ø"/>
              <a:tabLst>
                <a:tab pos="228600" algn="l"/>
              </a:tabLst>
              <a:defRPr/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the lower half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the 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iceps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brachii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6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q"/>
              <a:tabLst>
                <a:tab pos="1028700" algn="l"/>
                <a:tab pos="2174240" algn="l"/>
              </a:tabLst>
              <a:defRPr/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Medially: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16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Ø"/>
              <a:tabLst>
                <a:tab pos="1028700" algn="l"/>
                <a:tab pos="2174240" algn="l"/>
              </a:tabLst>
              <a:defRPr/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the upper half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ulnar nerve and medial cutaneous nerves of the arm and forearm. </a:t>
            </a:r>
            <a:endParaRPr lang="en-US" sz="16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Ø"/>
              <a:tabLst>
                <a:tab pos="1028700" algn="l"/>
                <a:tab pos="2174240" algn="l"/>
              </a:tabLst>
              <a:defRPr/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the lower half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6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median nerve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</a:t>
            </a:r>
            <a:r>
              <a:rPr lang="en-US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asilic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vein. </a:t>
            </a:r>
            <a:endParaRPr lang="en-US" sz="16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q"/>
              <a:tabLst>
                <a:tab pos="129540" algn="l"/>
              </a:tabLst>
              <a:defRPr/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Anteriorly:</a:t>
            </a:r>
            <a:endParaRPr lang="en-US" sz="16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Ø"/>
              <a:tabLst>
                <a:tab pos="129540" algn="l"/>
              </a:tabLst>
              <a:defRPr/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Median nerve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crosses in front of the artery from lateral to medial. </a:t>
            </a:r>
            <a:endParaRPr lang="en-US" sz="16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Ø"/>
              <a:tabLst>
                <a:tab pos="129540" algn="l"/>
              </a:tabLst>
              <a:defRPr/>
            </a:pPr>
            <a:r>
              <a:rPr lang="en-US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Bicipital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aponeurosis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which separates the brachial artery from the median cubital vein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E0CC877F-11D4-4488-9F05-BDAFAEDCB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8" y="0"/>
            <a:ext cx="6208712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AA11AEC2-2697-4D00-9582-80A921534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5111750" cy="1143000"/>
          </a:xfrm>
        </p:spPr>
        <p:txBody>
          <a:bodyPr/>
          <a:lstStyle/>
          <a:p>
            <a:r>
              <a:rPr lang="en-US" altLang="en-US"/>
              <a:t>Radial artery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4BC5DF08-150A-4A7A-AC32-33A395B26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038" y="1247775"/>
            <a:ext cx="5099050" cy="56102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en-US" sz="2800" dirty="0"/>
              <a:t>BEGINS: from the brachial artery near the neck of the radius 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en-US" sz="2800" dirty="0"/>
              <a:t>Course: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passes deep to brachioradialis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  At the wrist it passes in the anatomical Radial (snuff) box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en-US" sz="2800" b="1" dirty="0"/>
              <a:t>  ENDS: </a:t>
            </a:r>
            <a:r>
              <a:rPr lang="en-US" altLang="en-US" sz="2800" dirty="0"/>
              <a:t>in the hand by anastomosis with the </a:t>
            </a:r>
            <a:r>
              <a:rPr lang="en-US" altLang="en-US" sz="2800" dirty="0">
                <a:highlight>
                  <a:srgbClr val="00FFFF"/>
                </a:highlight>
              </a:rPr>
              <a:t>DEEP </a:t>
            </a:r>
            <a:r>
              <a:rPr lang="en-US" altLang="en-US" sz="2800" dirty="0">
                <a:highlight>
                  <a:srgbClr val="00FF00"/>
                </a:highlight>
              </a:rPr>
              <a:t>branch </a:t>
            </a:r>
            <a:r>
              <a:rPr lang="en-US" altLang="en-US" sz="2800" dirty="0"/>
              <a:t>of the ulnar artery, completing the </a:t>
            </a:r>
            <a:r>
              <a:rPr lang="en-US" altLang="en-US" sz="2800" dirty="0">
                <a:highlight>
                  <a:srgbClr val="00FFFF"/>
                </a:highlight>
              </a:rPr>
              <a:t>deep</a:t>
            </a:r>
            <a:r>
              <a:rPr lang="en-US" altLang="en-US" sz="2800" dirty="0"/>
              <a:t> palmar </a:t>
            </a:r>
            <a:r>
              <a:rPr lang="en-US" altLang="en-US" sz="2800" dirty="0">
                <a:highlight>
                  <a:srgbClr val="00FF00"/>
                </a:highlight>
              </a:rPr>
              <a:t>arch</a:t>
            </a:r>
          </a:p>
        </p:txBody>
      </p:sp>
      <p:pic>
        <p:nvPicPr>
          <p:cNvPr id="17412" name="Picture 1">
            <a:extLst>
              <a:ext uri="{FF2B5EF4-FFF2-40B4-BE49-F238E27FC236}">
                <a16:creationId xmlns:a16="http://schemas.microsoft.com/office/drawing/2014/main" id="{29F9F9B2-DCF1-48BB-8BD5-BBBE8A741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06400"/>
            <a:ext cx="67151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A8B54F045A074CA01257B5EBC94D5C" ma:contentTypeVersion="3" ma:contentTypeDescription="Create a new document." ma:contentTypeScope="" ma:versionID="72d56ccc5ad90799510a7800b76fe540">
  <xsd:schema xmlns:xsd="http://www.w3.org/2001/XMLSchema" xmlns:xs="http://www.w3.org/2001/XMLSchema" xmlns:p="http://schemas.microsoft.com/office/2006/metadata/properties" xmlns:ns2="c06123a4-c520-4464-9d0d-f3777228c10d" targetNamespace="http://schemas.microsoft.com/office/2006/metadata/properties" ma:root="true" ma:fieldsID="24d350e80799e131cec90cba7ca53ab7" ns2:_="">
    <xsd:import namespace="c06123a4-c520-4464-9d0d-f3777228c1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123a4-c520-4464-9d0d-f3777228c1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A5CD767-672E-4E25-96D0-9339262D8E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0A8B49-526A-4349-8C8E-51C6A98DCB7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c06123a4-c520-4464-9d0d-f3777228c10d"/>
  </ds:schemaRefs>
</ds:datastoreItem>
</file>

<file path=customXml/itemProps3.xml><?xml version="1.0" encoding="utf-8"?>
<ds:datastoreItem xmlns:ds="http://schemas.openxmlformats.org/officeDocument/2006/customXml" ds:itemID="{F37CF43A-2FE5-4258-8E6C-5F3A6B6F7774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36871</TotalTime>
  <Words>1130</Words>
  <Application>Microsoft Office PowerPoint</Application>
  <PresentationFormat>Widescreen</PresentationFormat>
  <Paragraphs>129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سمة Office</vt:lpstr>
      <vt:lpstr>1_سمة Office</vt:lpstr>
      <vt:lpstr>1_Office Theme</vt:lpstr>
      <vt:lpstr>2_Office Theme</vt:lpstr>
      <vt:lpstr>ARTERIES of the upper limb</vt:lpstr>
      <vt:lpstr>ARTERIES OVERVIEW </vt:lpstr>
      <vt:lpstr>Subclavian Artery</vt:lpstr>
      <vt:lpstr>AXILLARY ARTERY</vt:lpstr>
      <vt:lpstr>Branches of the Axillary Artery</vt:lpstr>
      <vt:lpstr>Brachial artery</vt:lpstr>
      <vt:lpstr>Brachial artery</vt:lpstr>
      <vt:lpstr>PowerPoint Presentation</vt:lpstr>
      <vt:lpstr>Radial artery</vt:lpstr>
      <vt:lpstr>Branches of the Radial artery</vt:lpstr>
      <vt:lpstr>Ulnar artery</vt:lpstr>
      <vt:lpstr>Ulnar artery</vt:lpstr>
      <vt:lpstr>pulsation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Sanabil Hassanat</cp:lastModifiedBy>
  <cp:revision>167</cp:revision>
  <dcterms:created xsi:type="dcterms:W3CDTF">2018-09-07T22:08:00Z</dcterms:created>
  <dcterms:modified xsi:type="dcterms:W3CDTF">2021-11-22T05:14:57Z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0x0101005B01A16C4DB23F439B1F50E78FFA4777</vt:lpwstr>
  </property>
</Properties>
</file>