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17"/>
  </p:notesMasterIdLst>
  <p:sldIdLst>
    <p:sldId id="387" r:id="rId2"/>
    <p:sldId id="388" r:id="rId3"/>
    <p:sldId id="391" r:id="rId4"/>
    <p:sldId id="332" r:id="rId5"/>
    <p:sldId id="392" r:id="rId6"/>
    <p:sldId id="399" r:id="rId7"/>
    <p:sldId id="393" r:id="rId8"/>
    <p:sldId id="336" r:id="rId9"/>
    <p:sldId id="394" r:id="rId10"/>
    <p:sldId id="390" r:id="rId11"/>
    <p:sldId id="395" r:id="rId12"/>
    <p:sldId id="396" r:id="rId13"/>
    <p:sldId id="397" r:id="rId14"/>
    <p:sldId id="400" r:id="rId15"/>
    <p:sldId id="398"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EE72DF"/>
    <a:srgbClr val="00FF99"/>
    <a:srgbClr val="66FF66"/>
    <a:srgbClr val="FF9933"/>
    <a:srgbClr val="CC0066"/>
    <a:srgbClr val="CC3300"/>
    <a:srgbClr val="99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D3B5F6-13D7-44EA-9DAD-6BC786D52CC9}" v="21" dt="2022-04-02T19:05:48.411"/>
  </p1510:revLst>
</p1510:revInfo>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10" autoAdjust="0"/>
    <p:restoredTop sz="95414" autoAdjust="0"/>
  </p:normalViewPr>
  <p:slideViewPr>
    <p:cSldViewPr>
      <p:cViewPr varScale="1">
        <p:scale>
          <a:sx n="72" d="100"/>
          <a:sy n="72" d="100"/>
        </p:scale>
        <p:origin x="1320" y="66"/>
      </p:cViewPr>
      <p:guideLst>
        <p:guide orient="horz" pos="2160"/>
        <p:guide pos="2880"/>
      </p:guideLst>
    </p:cSldViewPr>
  </p:slideViewPr>
  <p:outlineViewPr>
    <p:cViewPr>
      <p:scale>
        <a:sx n="33" d="100"/>
        <a:sy n="33" d="100"/>
      </p:scale>
      <p:origin x="132" y="2073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Mohammed" userId="818e9af9-07b9-4e66-926f-ccbf6f764297" providerId="ADAL" clId="{9F001283-38F7-4B7D-B6FA-39D87238D945}"/>
    <pc:docChg chg="custSel addSld delSld modSld">
      <pc:chgData name="NAMohammed" userId="818e9af9-07b9-4e66-926f-ccbf6f764297" providerId="ADAL" clId="{9F001283-38F7-4B7D-B6FA-39D87238D945}" dt="2022-03-15T12:20:00.030" v="378" actId="20577"/>
      <pc:docMkLst>
        <pc:docMk/>
      </pc:docMkLst>
      <pc:sldChg chg="del">
        <pc:chgData name="NAMohammed" userId="818e9af9-07b9-4e66-926f-ccbf6f764297" providerId="ADAL" clId="{9F001283-38F7-4B7D-B6FA-39D87238D945}" dt="2022-03-15T10:20:25.013" v="93" actId="2696"/>
        <pc:sldMkLst>
          <pc:docMk/>
          <pc:sldMk cId="0" sldId="276"/>
        </pc:sldMkLst>
      </pc:sldChg>
      <pc:sldChg chg="del">
        <pc:chgData name="NAMohammed" userId="818e9af9-07b9-4e66-926f-ccbf6f764297" providerId="ADAL" clId="{9F001283-38F7-4B7D-B6FA-39D87238D945}" dt="2022-03-15T10:20:14.799" v="90" actId="2696"/>
        <pc:sldMkLst>
          <pc:docMk/>
          <pc:sldMk cId="0" sldId="287"/>
        </pc:sldMkLst>
      </pc:sldChg>
      <pc:sldChg chg="del">
        <pc:chgData name="NAMohammed" userId="818e9af9-07b9-4e66-926f-ccbf6f764297" providerId="ADAL" clId="{9F001283-38F7-4B7D-B6FA-39D87238D945}" dt="2022-03-15T10:20:18.058" v="91" actId="2696"/>
        <pc:sldMkLst>
          <pc:docMk/>
          <pc:sldMk cId="0" sldId="288"/>
        </pc:sldMkLst>
      </pc:sldChg>
      <pc:sldChg chg="del">
        <pc:chgData name="NAMohammed" userId="818e9af9-07b9-4e66-926f-ccbf6f764297" providerId="ADAL" clId="{9F001283-38F7-4B7D-B6FA-39D87238D945}" dt="2022-03-15T10:20:21.720" v="92" actId="2696"/>
        <pc:sldMkLst>
          <pc:docMk/>
          <pc:sldMk cId="0" sldId="289"/>
        </pc:sldMkLst>
      </pc:sldChg>
      <pc:sldChg chg="del">
        <pc:chgData name="NAMohammed" userId="818e9af9-07b9-4e66-926f-ccbf6f764297" providerId="ADAL" clId="{9F001283-38F7-4B7D-B6FA-39D87238D945}" dt="2022-03-15T10:20:28.218" v="94" actId="2696"/>
        <pc:sldMkLst>
          <pc:docMk/>
          <pc:sldMk cId="0" sldId="290"/>
        </pc:sldMkLst>
      </pc:sldChg>
      <pc:sldChg chg="del">
        <pc:chgData name="NAMohammed" userId="818e9af9-07b9-4e66-926f-ccbf6f764297" providerId="ADAL" clId="{9F001283-38F7-4B7D-B6FA-39D87238D945}" dt="2022-03-15T10:20:31.154" v="95" actId="2696"/>
        <pc:sldMkLst>
          <pc:docMk/>
          <pc:sldMk cId="0" sldId="291"/>
        </pc:sldMkLst>
      </pc:sldChg>
      <pc:sldChg chg="del">
        <pc:chgData name="NAMohammed" userId="818e9af9-07b9-4e66-926f-ccbf6f764297" providerId="ADAL" clId="{9F001283-38F7-4B7D-B6FA-39D87238D945}" dt="2022-03-15T10:20:34.365" v="96" actId="2696"/>
        <pc:sldMkLst>
          <pc:docMk/>
          <pc:sldMk cId="0" sldId="292"/>
        </pc:sldMkLst>
      </pc:sldChg>
      <pc:sldChg chg="modSp">
        <pc:chgData name="NAMohammed" userId="818e9af9-07b9-4e66-926f-ccbf6f764297" providerId="ADAL" clId="{9F001283-38F7-4B7D-B6FA-39D87238D945}" dt="2022-03-15T10:23:16.098" v="104" actId="313"/>
        <pc:sldMkLst>
          <pc:docMk/>
          <pc:sldMk cId="0" sldId="332"/>
        </pc:sldMkLst>
        <pc:spChg chg="mod">
          <ac:chgData name="NAMohammed" userId="818e9af9-07b9-4e66-926f-ccbf6f764297" providerId="ADAL" clId="{9F001283-38F7-4B7D-B6FA-39D87238D945}" dt="2022-03-15T10:23:16.098" v="104" actId="313"/>
          <ac:spMkLst>
            <pc:docMk/>
            <pc:sldMk cId="0" sldId="332"/>
            <ac:spMk id="3" creationId="{00000000-0000-0000-0000-000000000000}"/>
          </ac:spMkLst>
        </pc:spChg>
      </pc:sldChg>
      <pc:sldChg chg="modSp mod">
        <pc:chgData name="NAMohammed" userId="818e9af9-07b9-4e66-926f-ccbf6f764297" providerId="ADAL" clId="{9F001283-38F7-4B7D-B6FA-39D87238D945}" dt="2022-03-15T10:24:52.217" v="114" actId="313"/>
        <pc:sldMkLst>
          <pc:docMk/>
          <pc:sldMk cId="0" sldId="336"/>
        </pc:sldMkLst>
        <pc:spChg chg="mod">
          <ac:chgData name="NAMohammed" userId="818e9af9-07b9-4e66-926f-ccbf6f764297" providerId="ADAL" clId="{9F001283-38F7-4B7D-B6FA-39D87238D945}" dt="2022-03-15T10:23:58.701" v="109" actId="114"/>
          <ac:spMkLst>
            <pc:docMk/>
            <pc:sldMk cId="0" sldId="336"/>
            <ac:spMk id="2" creationId="{00000000-0000-0000-0000-000000000000}"/>
          </ac:spMkLst>
        </pc:spChg>
        <pc:spChg chg="mod">
          <ac:chgData name="NAMohammed" userId="818e9af9-07b9-4e66-926f-ccbf6f764297" providerId="ADAL" clId="{9F001283-38F7-4B7D-B6FA-39D87238D945}" dt="2022-03-15T10:24:52.217" v="114" actId="313"/>
          <ac:spMkLst>
            <pc:docMk/>
            <pc:sldMk cId="0" sldId="336"/>
            <ac:spMk id="3" creationId="{00000000-0000-0000-0000-000000000000}"/>
          </ac:spMkLst>
        </pc:spChg>
        <pc:picChg chg="mod">
          <ac:chgData name="NAMohammed" userId="818e9af9-07b9-4e66-926f-ccbf6f764297" providerId="ADAL" clId="{9F001283-38F7-4B7D-B6FA-39D87238D945}" dt="2022-03-15T10:24:22.532" v="112" actId="14100"/>
          <ac:picMkLst>
            <pc:docMk/>
            <pc:sldMk cId="0" sldId="336"/>
            <ac:picMk id="3074" creationId="{00000000-0000-0000-0000-000000000000}"/>
          </ac:picMkLst>
        </pc:picChg>
      </pc:sldChg>
      <pc:sldChg chg="del">
        <pc:chgData name="NAMohammed" userId="818e9af9-07b9-4e66-926f-ccbf6f764297" providerId="ADAL" clId="{9F001283-38F7-4B7D-B6FA-39D87238D945}" dt="2022-03-15T10:26:31.094" v="123" actId="2696"/>
        <pc:sldMkLst>
          <pc:docMk/>
          <pc:sldMk cId="0" sldId="375"/>
        </pc:sldMkLst>
      </pc:sldChg>
      <pc:sldChg chg="del">
        <pc:chgData name="NAMohammed" userId="818e9af9-07b9-4e66-926f-ccbf6f764297" providerId="ADAL" clId="{9F001283-38F7-4B7D-B6FA-39D87238D945}" dt="2022-03-15T10:26:34.679" v="124" actId="2696"/>
        <pc:sldMkLst>
          <pc:docMk/>
          <pc:sldMk cId="0" sldId="376"/>
        </pc:sldMkLst>
      </pc:sldChg>
      <pc:sldChg chg="modSp mod">
        <pc:chgData name="NAMohammed" userId="818e9af9-07b9-4e66-926f-ccbf6f764297" providerId="ADAL" clId="{9F001283-38F7-4B7D-B6FA-39D87238D945}" dt="2022-03-15T10:19:58.691" v="89" actId="114"/>
        <pc:sldMkLst>
          <pc:docMk/>
          <pc:sldMk cId="0" sldId="387"/>
        </pc:sldMkLst>
        <pc:spChg chg="mod">
          <ac:chgData name="NAMohammed" userId="818e9af9-07b9-4e66-926f-ccbf6f764297" providerId="ADAL" clId="{9F001283-38F7-4B7D-B6FA-39D87238D945}" dt="2022-03-15T10:19:58.691" v="89" actId="114"/>
          <ac:spMkLst>
            <pc:docMk/>
            <pc:sldMk cId="0" sldId="387"/>
            <ac:spMk id="2" creationId="{00000000-0000-0000-0000-000000000000}"/>
          </ac:spMkLst>
        </pc:spChg>
      </pc:sldChg>
      <pc:sldChg chg="modSp mod">
        <pc:chgData name="NAMohammed" userId="818e9af9-07b9-4e66-926f-ccbf6f764297" providerId="ADAL" clId="{9F001283-38F7-4B7D-B6FA-39D87238D945}" dt="2022-03-15T10:21:02.898" v="100" actId="313"/>
        <pc:sldMkLst>
          <pc:docMk/>
          <pc:sldMk cId="0" sldId="388"/>
        </pc:sldMkLst>
        <pc:spChg chg="mod">
          <ac:chgData name="NAMohammed" userId="818e9af9-07b9-4e66-926f-ccbf6f764297" providerId="ADAL" clId="{9F001283-38F7-4B7D-B6FA-39D87238D945}" dt="2022-03-15T10:21:02.898" v="100" actId="313"/>
          <ac:spMkLst>
            <pc:docMk/>
            <pc:sldMk cId="0" sldId="388"/>
            <ac:spMk id="3" creationId="{00000000-0000-0000-0000-000000000000}"/>
          </ac:spMkLst>
        </pc:spChg>
        <pc:spChg chg="mod">
          <ac:chgData name="NAMohammed" userId="818e9af9-07b9-4e66-926f-ccbf6f764297" providerId="ADAL" clId="{9F001283-38F7-4B7D-B6FA-39D87238D945}" dt="2022-03-15T10:20:52.047" v="99" actId="207"/>
          <ac:spMkLst>
            <pc:docMk/>
            <pc:sldMk cId="0" sldId="388"/>
            <ac:spMk id="4" creationId="{00000000-0000-0000-0000-000000000000}"/>
          </ac:spMkLst>
        </pc:spChg>
      </pc:sldChg>
      <pc:sldChg chg="modSp modAnim">
        <pc:chgData name="NAMohammed" userId="818e9af9-07b9-4e66-926f-ccbf6f764297" providerId="ADAL" clId="{9F001283-38F7-4B7D-B6FA-39D87238D945}" dt="2022-03-15T10:55:41.737" v="210" actId="113"/>
        <pc:sldMkLst>
          <pc:docMk/>
          <pc:sldMk cId="0" sldId="390"/>
        </pc:sldMkLst>
        <pc:spChg chg="mod">
          <ac:chgData name="NAMohammed" userId="818e9af9-07b9-4e66-926f-ccbf6f764297" providerId="ADAL" clId="{9F001283-38F7-4B7D-B6FA-39D87238D945}" dt="2022-03-15T10:55:41.737" v="210" actId="113"/>
          <ac:spMkLst>
            <pc:docMk/>
            <pc:sldMk cId="0" sldId="390"/>
            <ac:spMk id="3" creationId="{00000000-0000-0000-0000-000000000000}"/>
          </ac:spMkLst>
        </pc:spChg>
      </pc:sldChg>
      <pc:sldChg chg="addSp modSp new mod">
        <pc:chgData name="NAMohammed" userId="818e9af9-07b9-4e66-926f-ccbf6f764297" providerId="ADAL" clId="{9F001283-38F7-4B7D-B6FA-39D87238D945}" dt="2022-03-15T10:38:13.967" v="131"/>
        <pc:sldMkLst>
          <pc:docMk/>
          <pc:sldMk cId="3251891382" sldId="391"/>
        </pc:sldMkLst>
        <pc:picChg chg="add mod">
          <ac:chgData name="NAMohammed" userId="818e9af9-07b9-4e66-926f-ccbf6f764297" providerId="ADAL" clId="{9F001283-38F7-4B7D-B6FA-39D87238D945}" dt="2022-03-15T10:38:13.967" v="131"/>
          <ac:picMkLst>
            <pc:docMk/>
            <pc:sldMk cId="3251891382" sldId="391"/>
            <ac:picMk id="5" creationId="{937F6A36-B1E0-4186-B70A-A0A04AA05BFC}"/>
          </ac:picMkLst>
        </pc:picChg>
      </pc:sldChg>
      <pc:sldChg chg="modSp new mod">
        <pc:chgData name="NAMohammed" userId="818e9af9-07b9-4e66-926f-ccbf6f764297" providerId="ADAL" clId="{9F001283-38F7-4B7D-B6FA-39D87238D945}" dt="2022-03-15T10:41:52.120" v="148" actId="14100"/>
        <pc:sldMkLst>
          <pc:docMk/>
          <pc:sldMk cId="2347978758" sldId="392"/>
        </pc:sldMkLst>
        <pc:spChg chg="mod">
          <ac:chgData name="NAMohammed" userId="818e9af9-07b9-4e66-926f-ccbf6f764297" providerId="ADAL" clId="{9F001283-38F7-4B7D-B6FA-39D87238D945}" dt="2022-03-15T10:39:59.610" v="134" actId="14100"/>
          <ac:spMkLst>
            <pc:docMk/>
            <pc:sldMk cId="2347978758" sldId="392"/>
            <ac:spMk id="2" creationId="{89EEE741-864C-47FD-A26D-D1DCC3E5F5AB}"/>
          </ac:spMkLst>
        </pc:spChg>
        <pc:spChg chg="mod">
          <ac:chgData name="NAMohammed" userId="818e9af9-07b9-4e66-926f-ccbf6f764297" providerId="ADAL" clId="{9F001283-38F7-4B7D-B6FA-39D87238D945}" dt="2022-03-15T10:41:52.120" v="148" actId="14100"/>
          <ac:spMkLst>
            <pc:docMk/>
            <pc:sldMk cId="2347978758" sldId="392"/>
            <ac:spMk id="3" creationId="{C2AA4027-4899-4B1C-A903-A537FE941786}"/>
          </ac:spMkLst>
        </pc:spChg>
      </pc:sldChg>
      <pc:sldChg chg="addSp modSp new mod">
        <pc:chgData name="NAMohammed" userId="818e9af9-07b9-4e66-926f-ccbf6f764297" providerId="ADAL" clId="{9F001283-38F7-4B7D-B6FA-39D87238D945}" dt="2022-03-15T10:44:02.938" v="155"/>
        <pc:sldMkLst>
          <pc:docMk/>
          <pc:sldMk cId="502600154" sldId="393"/>
        </pc:sldMkLst>
        <pc:picChg chg="add mod">
          <ac:chgData name="NAMohammed" userId="818e9af9-07b9-4e66-926f-ccbf6f764297" providerId="ADAL" clId="{9F001283-38F7-4B7D-B6FA-39D87238D945}" dt="2022-03-15T10:44:02.938" v="155"/>
          <ac:picMkLst>
            <pc:docMk/>
            <pc:sldMk cId="502600154" sldId="393"/>
            <ac:picMk id="5" creationId="{491EDC71-0E22-463D-94A4-BDEC48145BA3}"/>
          </ac:picMkLst>
        </pc:picChg>
      </pc:sldChg>
      <pc:sldChg chg="addSp modSp new mod">
        <pc:chgData name="NAMohammed" userId="818e9af9-07b9-4e66-926f-ccbf6f764297" providerId="ADAL" clId="{9F001283-38F7-4B7D-B6FA-39D87238D945}" dt="2022-03-15T10:52:44.994" v="190" actId="14100"/>
        <pc:sldMkLst>
          <pc:docMk/>
          <pc:sldMk cId="4188919592" sldId="394"/>
        </pc:sldMkLst>
        <pc:spChg chg="mod">
          <ac:chgData name="NAMohammed" userId="818e9af9-07b9-4e66-926f-ccbf6f764297" providerId="ADAL" clId="{9F001283-38F7-4B7D-B6FA-39D87238D945}" dt="2022-03-15T10:46:27.037" v="159" actId="14100"/>
          <ac:spMkLst>
            <pc:docMk/>
            <pc:sldMk cId="4188919592" sldId="394"/>
            <ac:spMk id="2" creationId="{D6DBB258-BE81-4EA2-9559-66E7D680BA53}"/>
          </ac:spMkLst>
        </pc:spChg>
        <pc:spChg chg="mod">
          <ac:chgData name="NAMohammed" userId="818e9af9-07b9-4e66-926f-ccbf6f764297" providerId="ADAL" clId="{9F001283-38F7-4B7D-B6FA-39D87238D945}" dt="2022-03-15T10:51:42.385" v="179" actId="255"/>
          <ac:spMkLst>
            <pc:docMk/>
            <pc:sldMk cId="4188919592" sldId="394"/>
            <ac:spMk id="3" creationId="{133B16B4-CF19-47F0-BBB8-2C79CA49629C}"/>
          </ac:spMkLst>
        </pc:spChg>
        <pc:picChg chg="add mod">
          <ac:chgData name="NAMohammed" userId="818e9af9-07b9-4e66-926f-ccbf6f764297" providerId="ADAL" clId="{9F001283-38F7-4B7D-B6FA-39D87238D945}" dt="2022-03-15T10:52:44.994" v="190" actId="14100"/>
          <ac:picMkLst>
            <pc:docMk/>
            <pc:sldMk cId="4188919592" sldId="394"/>
            <ac:picMk id="5" creationId="{535FBAA5-A474-4833-9DE9-2111241EE5EE}"/>
          </ac:picMkLst>
        </pc:picChg>
      </pc:sldChg>
      <pc:sldChg chg="addSp modSp new mod">
        <pc:chgData name="NAMohammed" userId="818e9af9-07b9-4e66-926f-ccbf6f764297" providerId="ADAL" clId="{9F001283-38F7-4B7D-B6FA-39D87238D945}" dt="2022-03-15T11:42:26.761" v="263" actId="14100"/>
        <pc:sldMkLst>
          <pc:docMk/>
          <pc:sldMk cId="215467749" sldId="395"/>
        </pc:sldMkLst>
        <pc:spChg chg="mod">
          <ac:chgData name="NAMohammed" userId="818e9af9-07b9-4e66-926f-ccbf6f764297" providerId="ADAL" clId="{9F001283-38F7-4B7D-B6FA-39D87238D945}" dt="2022-03-15T11:41:44.077" v="254" actId="2711"/>
          <ac:spMkLst>
            <pc:docMk/>
            <pc:sldMk cId="215467749" sldId="395"/>
            <ac:spMk id="2" creationId="{0592805C-A745-48F8-90EE-6FFE978EE718}"/>
          </ac:spMkLst>
        </pc:spChg>
        <pc:spChg chg="mod">
          <ac:chgData name="NAMohammed" userId="818e9af9-07b9-4e66-926f-ccbf6f764297" providerId="ADAL" clId="{9F001283-38F7-4B7D-B6FA-39D87238D945}" dt="2022-03-15T11:41:51.273" v="256" actId="14100"/>
          <ac:spMkLst>
            <pc:docMk/>
            <pc:sldMk cId="215467749" sldId="395"/>
            <ac:spMk id="3" creationId="{A74A7D31-6F90-4CBB-BC47-36CF4CFEB2D8}"/>
          </ac:spMkLst>
        </pc:spChg>
        <pc:picChg chg="add mod">
          <ac:chgData name="NAMohammed" userId="818e9af9-07b9-4e66-926f-ccbf6f764297" providerId="ADAL" clId="{9F001283-38F7-4B7D-B6FA-39D87238D945}" dt="2022-03-15T11:42:26.761" v="263" actId="14100"/>
          <ac:picMkLst>
            <pc:docMk/>
            <pc:sldMk cId="215467749" sldId="395"/>
            <ac:picMk id="5" creationId="{92C606D2-FBA8-40EF-BBEE-9D2573E391D7}"/>
          </ac:picMkLst>
        </pc:picChg>
      </pc:sldChg>
      <pc:sldChg chg="addSp modSp new mod">
        <pc:chgData name="NAMohammed" userId="818e9af9-07b9-4e66-926f-ccbf6f764297" providerId="ADAL" clId="{9F001283-38F7-4B7D-B6FA-39D87238D945}" dt="2022-03-15T12:13:54.660" v="363" actId="14100"/>
        <pc:sldMkLst>
          <pc:docMk/>
          <pc:sldMk cId="2098049957" sldId="396"/>
        </pc:sldMkLst>
        <pc:spChg chg="mod">
          <ac:chgData name="NAMohammed" userId="818e9af9-07b9-4e66-926f-ccbf6f764297" providerId="ADAL" clId="{9F001283-38F7-4B7D-B6FA-39D87238D945}" dt="2022-03-15T12:01:45.454" v="271" actId="207"/>
          <ac:spMkLst>
            <pc:docMk/>
            <pc:sldMk cId="2098049957" sldId="396"/>
            <ac:spMk id="2" creationId="{24BD873A-CB30-4B24-B36D-D2A7FD750C7C}"/>
          </ac:spMkLst>
        </pc:spChg>
        <pc:spChg chg="mod">
          <ac:chgData name="NAMohammed" userId="818e9af9-07b9-4e66-926f-ccbf6f764297" providerId="ADAL" clId="{9F001283-38F7-4B7D-B6FA-39D87238D945}" dt="2022-03-15T12:13:47.980" v="362" actId="14100"/>
          <ac:spMkLst>
            <pc:docMk/>
            <pc:sldMk cId="2098049957" sldId="396"/>
            <ac:spMk id="3" creationId="{0A79BD45-1694-4098-B1D6-29D542397CB4}"/>
          </ac:spMkLst>
        </pc:spChg>
        <pc:picChg chg="add mod">
          <ac:chgData name="NAMohammed" userId="818e9af9-07b9-4e66-926f-ccbf6f764297" providerId="ADAL" clId="{9F001283-38F7-4B7D-B6FA-39D87238D945}" dt="2022-03-15T12:13:54.660" v="363" actId="14100"/>
          <ac:picMkLst>
            <pc:docMk/>
            <pc:sldMk cId="2098049957" sldId="396"/>
            <ac:picMk id="5" creationId="{57D8458D-DCC4-46FB-8476-FC718E3F8828}"/>
          </ac:picMkLst>
        </pc:picChg>
      </pc:sldChg>
      <pc:sldChg chg="modSp new mod">
        <pc:chgData name="NAMohammed" userId="818e9af9-07b9-4e66-926f-ccbf6f764297" providerId="ADAL" clId="{9F001283-38F7-4B7D-B6FA-39D87238D945}" dt="2022-03-15T12:20:00.030" v="378" actId="20577"/>
        <pc:sldMkLst>
          <pc:docMk/>
          <pc:sldMk cId="2796629037" sldId="397"/>
        </pc:sldMkLst>
        <pc:spChg chg="mod">
          <ac:chgData name="NAMohammed" userId="818e9af9-07b9-4e66-926f-ccbf6f764297" providerId="ADAL" clId="{9F001283-38F7-4B7D-B6FA-39D87238D945}" dt="2022-03-15T12:06:10.201" v="314" actId="14100"/>
          <ac:spMkLst>
            <pc:docMk/>
            <pc:sldMk cId="2796629037" sldId="397"/>
            <ac:spMk id="2" creationId="{335A97CC-A149-4DC0-91D4-D7D124DD900A}"/>
          </ac:spMkLst>
        </pc:spChg>
        <pc:spChg chg="mod">
          <ac:chgData name="NAMohammed" userId="818e9af9-07b9-4e66-926f-ccbf6f764297" providerId="ADAL" clId="{9F001283-38F7-4B7D-B6FA-39D87238D945}" dt="2022-03-15T12:20:00.030" v="378" actId="20577"/>
          <ac:spMkLst>
            <pc:docMk/>
            <pc:sldMk cId="2796629037" sldId="397"/>
            <ac:spMk id="3" creationId="{9428C195-AEB0-4565-B06C-6247A8D751E0}"/>
          </ac:spMkLst>
        </pc:spChg>
      </pc:sldChg>
      <pc:sldChg chg="addSp modSp new mod">
        <pc:chgData name="NAMohammed" userId="818e9af9-07b9-4e66-926f-ccbf6f764297" providerId="ADAL" clId="{9F001283-38F7-4B7D-B6FA-39D87238D945}" dt="2022-03-15T12:15:18.611" v="375" actId="14100"/>
        <pc:sldMkLst>
          <pc:docMk/>
          <pc:sldMk cId="2918136981" sldId="398"/>
        </pc:sldMkLst>
        <pc:spChg chg="mod">
          <ac:chgData name="NAMohammed" userId="818e9af9-07b9-4e66-926f-ccbf6f764297" providerId="ADAL" clId="{9F001283-38F7-4B7D-B6FA-39D87238D945}" dt="2022-03-15T12:15:18.611" v="375" actId="14100"/>
          <ac:spMkLst>
            <pc:docMk/>
            <pc:sldMk cId="2918136981" sldId="398"/>
            <ac:spMk id="3" creationId="{723F1EAF-9818-41B8-A073-B76A26945305}"/>
          </ac:spMkLst>
        </pc:spChg>
        <pc:picChg chg="add mod">
          <ac:chgData name="NAMohammed" userId="818e9af9-07b9-4e66-926f-ccbf6f764297" providerId="ADAL" clId="{9F001283-38F7-4B7D-B6FA-39D87238D945}" dt="2022-03-15T12:15:06.045" v="371" actId="1076"/>
          <ac:picMkLst>
            <pc:docMk/>
            <pc:sldMk cId="2918136981" sldId="398"/>
            <ac:picMk id="4" creationId="{0CAB5732-8FFB-4E4A-927F-9EB475CFA3C0}"/>
          </ac:picMkLst>
        </pc:picChg>
      </pc:sldChg>
    </pc:docChg>
  </pc:docChgLst>
  <pc:docChgLst>
    <pc:chgData name="NAMohammed" userId="818e9af9-07b9-4e66-926f-ccbf6f764297" providerId="ADAL" clId="{B0D3B5F6-13D7-44EA-9DAD-6BC786D52CC9}"/>
    <pc:docChg chg="undo redo custSel addSld delSld modSld sldOrd">
      <pc:chgData name="NAMohammed" userId="818e9af9-07b9-4e66-926f-ccbf6f764297" providerId="ADAL" clId="{B0D3B5F6-13D7-44EA-9DAD-6BC786D52CC9}" dt="2022-04-02T19:05:48.411" v="220" actId="255"/>
      <pc:docMkLst>
        <pc:docMk/>
      </pc:docMkLst>
      <pc:sldChg chg="modSp modAnim">
        <pc:chgData name="NAMohammed" userId="818e9af9-07b9-4e66-926f-ccbf6f764297" providerId="ADAL" clId="{B0D3B5F6-13D7-44EA-9DAD-6BC786D52CC9}" dt="2022-04-01T18:13:46.092" v="10" actId="120"/>
        <pc:sldMkLst>
          <pc:docMk/>
          <pc:sldMk cId="0" sldId="332"/>
        </pc:sldMkLst>
        <pc:spChg chg="mod">
          <ac:chgData name="NAMohammed" userId="818e9af9-07b9-4e66-926f-ccbf6f764297" providerId="ADAL" clId="{B0D3B5F6-13D7-44EA-9DAD-6BC786D52CC9}" dt="2022-04-01T18:13:46.092" v="10" actId="120"/>
          <ac:spMkLst>
            <pc:docMk/>
            <pc:sldMk cId="0" sldId="332"/>
            <ac:spMk id="3" creationId="{00000000-0000-0000-0000-000000000000}"/>
          </ac:spMkLst>
        </pc:spChg>
      </pc:sldChg>
      <pc:sldChg chg="modSp">
        <pc:chgData name="NAMohammed" userId="818e9af9-07b9-4e66-926f-ccbf6f764297" providerId="ADAL" clId="{B0D3B5F6-13D7-44EA-9DAD-6BC786D52CC9}" dt="2022-04-02T19:03:38.403" v="218" actId="113"/>
        <pc:sldMkLst>
          <pc:docMk/>
          <pc:sldMk cId="0" sldId="336"/>
        </pc:sldMkLst>
        <pc:spChg chg="mod">
          <ac:chgData name="NAMohammed" userId="818e9af9-07b9-4e66-926f-ccbf6f764297" providerId="ADAL" clId="{B0D3B5F6-13D7-44EA-9DAD-6BC786D52CC9}" dt="2022-04-02T19:03:38.403" v="218" actId="113"/>
          <ac:spMkLst>
            <pc:docMk/>
            <pc:sldMk cId="0" sldId="336"/>
            <ac:spMk id="3" creationId="{00000000-0000-0000-0000-000000000000}"/>
          </ac:spMkLst>
        </pc:spChg>
      </pc:sldChg>
      <pc:sldChg chg="del">
        <pc:chgData name="NAMohammed" userId="818e9af9-07b9-4e66-926f-ccbf6f764297" providerId="ADAL" clId="{B0D3B5F6-13D7-44EA-9DAD-6BC786D52CC9}" dt="2022-04-01T20:57:18.762" v="25" actId="2696"/>
        <pc:sldMkLst>
          <pc:docMk/>
          <pc:sldMk cId="0" sldId="389"/>
        </pc:sldMkLst>
      </pc:sldChg>
      <pc:sldChg chg="modSp">
        <pc:chgData name="NAMohammed" userId="818e9af9-07b9-4e66-926f-ccbf6f764297" providerId="ADAL" clId="{B0D3B5F6-13D7-44EA-9DAD-6BC786D52CC9}" dt="2022-04-02T19:05:48.411" v="220" actId="255"/>
        <pc:sldMkLst>
          <pc:docMk/>
          <pc:sldMk cId="0" sldId="390"/>
        </pc:sldMkLst>
        <pc:spChg chg="mod">
          <ac:chgData name="NAMohammed" userId="818e9af9-07b9-4e66-926f-ccbf6f764297" providerId="ADAL" clId="{B0D3B5F6-13D7-44EA-9DAD-6BC786D52CC9}" dt="2022-04-02T19:05:48.411" v="220" actId="255"/>
          <ac:spMkLst>
            <pc:docMk/>
            <pc:sldMk cId="0" sldId="390"/>
            <ac:spMk id="3" creationId="{00000000-0000-0000-0000-000000000000}"/>
          </ac:spMkLst>
        </pc:spChg>
      </pc:sldChg>
      <pc:sldChg chg="ord">
        <pc:chgData name="NAMohammed" userId="818e9af9-07b9-4e66-926f-ccbf6f764297" providerId="ADAL" clId="{B0D3B5F6-13D7-44EA-9DAD-6BC786D52CC9}" dt="2022-04-01T20:57:43.759" v="28"/>
        <pc:sldMkLst>
          <pc:docMk/>
          <pc:sldMk cId="2347978758" sldId="392"/>
        </pc:sldMkLst>
      </pc:sldChg>
      <pc:sldChg chg="modSp mod">
        <pc:chgData name="NAMohammed" userId="818e9af9-07b9-4e66-926f-ccbf6f764297" providerId="ADAL" clId="{B0D3B5F6-13D7-44EA-9DAD-6BC786D52CC9}" dt="2022-04-01T18:21:02.269" v="15" actId="113"/>
        <pc:sldMkLst>
          <pc:docMk/>
          <pc:sldMk cId="4188919592" sldId="394"/>
        </pc:sldMkLst>
        <pc:spChg chg="mod">
          <ac:chgData name="NAMohammed" userId="818e9af9-07b9-4e66-926f-ccbf6f764297" providerId="ADAL" clId="{B0D3B5F6-13D7-44EA-9DAD-6BC786D52CC9}" dt="2022-04-01T18:21:02.269" v="15" actId="113"/>
          <ac:spMkLst>
            <pc:docMk/>
            <pc:sldMk cId="4188919592" sldId="394"/>
            <ac:spMk id="3" creationId="{133B16B4-CF19-47F0-BBB8-2C79CA49629C}"/>
          </ac:spMkLst>
        </pc:spChg>
      </pc:sldChg>
      <pc:sldChg chg="addSp delSp modSp mod">
        <pc:chgData name="NAMohammed" userId="818e9af9-07b9-4e66-926f-ccbf6f764297" providerId="ADAL" clId="{B0D3B5F6-13D7-44EA-9DAD-6BC786D52CC9}" dt="2022-04-02T18:47:39.967" v="213" actId="14100"/>
        <pc:sldMkLst>
          <pc:docMk/>
          <pc:sldMk cId="2098049957" sldId="396"/>
        </pc:sldMkLst>
        <pc:spChg chg="mod">
          <ac:chgData name="NAMohammed" userId="818e9af9-07b9-4e66-926f-ccbf6f764297" providerId="ADAL" clId="{B0D3B5F6-13D7-44EA-9DAD-6BC786D52CC9}" dt="2022-04-02T18:41:36.589" v="206" actId="207"/>
          <ac:spMkLst>
            <pc:docMk/>
            <pc:sldMk cId="2098049957" sldId="396"/>
            <ac:spMk id="3" creationId="{0A79BD45-1694-4098-B1D6-29D542397CB4}"/>
          </ac:spMkLst>
        </pc:spChg>
        <pc:picChg chg="del mod">
          <ac:chgData name="NAMohammed" userId="818e9af9-07b9-4e66-926f-ccbf6f764297" providerId="ADAL" clId="{B0D3B5F6-13D7-44EA-9DAD-6BC786D52CC9}" dt="2022-04-02T18:43:29.055" v="207" actId="21"/>
          <ac:picMkLst>
            <pc:docMk/>
            <pc:sldMk cId="2098049957" sldId="396"/>
            <ac:picMk id="5" creationId="{57D8458D-DCC4-46FB-8476-FC718E3F8828}"/>
          </ac:picMkLst>
        </pc:picChg>
        <pc:picChg chg="add mod">
          <ac:chgData name="NAMohammed" userId="818e9af9-07b9-4e66-926f-ccbf6f764297" providerId="ADAL" clId="{B0D3B5F6-13D7-44EA-9DAD-6BC786D52CC9}" dt="2022-04-02T18:47:39.967" v="213" actId="14100"/>
          <ac:picMkLst>
            <pc:docMk/>
            <pc:sldMk cId="2098049957" sldId="396"/>
            <ac:picMk id="6" creationId="{FB55FC74-FA97-48B9-A68B-C4E8BCD01237}"/>
          </ac:picMkLst>
        </pc:picChg>
      </pc:sldChg>
      <pc:sldChg chg="modSp mod ord">
        <pc:chgData name="NAMohammed" userId="818e9af9-07b9-4e66-926f-ccbf6f764297" providerId="ADAL" clId="{B0D3B5F6-13D7-44EA-9DAD-6BC786D52CC9}" dt="2022-04-02T18:34:21.536" v="128" actId="21"/>
        <pc:sldMkLst>
          <pc:docMk/>
          <pc:sldMk cId="2796629037" sldId="397"/>
        </pc:sldMkLst>
        <pc:spChg chg="mod">
          <ac:chgData name="NAMohammed" userId="818e9af9-07b9-4e66-926f-ccbf6f764297" providerId="ADAL" clId="{B0D3B5F6-13D7-44EA-9DAD-6BC786D52CC9}" dt="2022-04-02T18:34:21.536" v="128" actId="21"/>
          <ac:spMkLst>
            <pc:docMk/>
            <pc:sldMk cId="2796629037" sldId="397"/>
            <ac:spMk id="3" creationId="{9428C195-AEB0-4565-B06C-6247A8D751E0}"/>
          </ac:spMkLst>
        </pc:spChg>
      </pc:sldChg>
      <pc:sldChg chg="addSp modSp new mod">
        <pc:chgData name="NAMohammed" userId="818e9af9-07b9-4e66-926f-ccbf6f764297" providerId="ADAL" clId="{B0D3B5F6-13D7-44EA-9DAD-6BC786D52CC9}" dt="2022-04-01T20:57:56.130" v="31" actId="14100"/>
        <pc:sldMkLst>
          <pc:docMk/>
          <pc:sldMk cId="3292737330" sldId="399"/>
        </pc:sldMkLst>
        <pc:picChg chg="add mod">
          <ac:chgData name="NAMohammed" userId="818e9af9-07b9-4e66-926f-ccbf6f764297" providerId="ADAL" clId="{B0D3B5F6-13D7-44EA-9DAD-6BC786D52CC9}" dt="2022-04-01T20:57:56.130" v="31" actId="14100"/>
          <ac:picMkLst>
            <pc:docMk/>
            <pc:sldMk cId="3292737330" sldId="399"/>
            <ac:picMk id="5" creationId="{C3B9B349-2D55-4C82-81D4-583E7B69BCE7}"/>
          </ac:picMkLst>
        </pc:picChg>
      </pc:sldChg>
      <pc:sldChg chg="modSp new mod">
        <pc:chgData name="NAMohammed" userId="818e9af9-07b9-4e66-926f-ccbf6f764297" providerId="ADAL" clId="{B0D3B5F6-13D7-44EA-9DAD-6BC786D52CC9}" dt="2022-04-02T18:41:02.045" v="205" actId="27636"/>
        <pc:sldMkLst>
          <pc:docMk/>
          <pc:sldMk cId="2174915500" sldId="400"/>
        </pc:sldMkLst>
        <pc:spChg chg="mod">
          <ac:chgData name="NAMohammed" userId="818e9af9-07b9-4e66-926f-ccbf6f764297" providerId="ADAL" clId="{B0D3B5F6-13D7-44EA-9DAD-6BC786D52CC9}" dt="2022-04-02T18:34:33.213" v="131" actId="14100"/>
          <ac:spMkLst>
            <pc:docMk/>
            <pc:sldMk cId="2174915500" sldId="400"/>
            <ac:spMk id="2" creationId="{1DD1E473-FD28-47C8-B4A0-AA484F555A94}"/>
          </ac:spMkLst>
        </pc:spChg>
        <pc:spChg chg="mod">
          <ac:chgData name="NAMohammed" userId="818e9af9-07b9-4e66-926f-ccbf6f764297" providerId="ADAL" clId="{B0D3B5F6-13D7-44EA-9DAD-6BC786D52CC9}" dt="2022-04-02T18:41:02.045" v="205" actId="27636"/>
          <ac:spMkLst>
            <pc:docMk/>
            <pc:sldMk cId="2174915500" sldId="400"/>
            <ac:spMk id="3" creationId="{BF2960B8-255A-4005-9AF0-B3FB3C926B8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71D328A-244F-43B4-BF49-F01743CBEBCB}" type="datetimeFigureOut">
              <a:rPr lang="ar-SA" smtClean="0"/>
              <a:pPr/>
              <a:t>01/09/1443</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B7AA92B-827E-4B64-922D-D666ABDC8EC2}" type="slidenum">
              <a:rPr lang="ar-SA" smtClean="0"/>
              <a:pPr/>
              <a:t>‹#›</a:t>
            </a:fld>
            <a:endParaRPr lang="ar-SA"/>
          </a:p>
        </p:txBody>
      </p:sp>
    </p:spTree>
    <p:extLst>
      <p:ext uri="{BB962C8B-B14F-4D97-AF65-F5344CB8AC3E}">
        <p14:creationId xmlns:p14="http://schemas.microsoft.com/office/powerpoint/2010/main" val="168479516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9C306C8B-D709-4926-ABC9-E2C0A5C590E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wheel spokes="3"/>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306C8B-D709-4926-ABC9-E2C0A5C590EA}" type="slidenum">
              <a:rPr lang="ar-SA" smtClean="0"/>
              <a:pPr/>
              <a:t>‹#›</a:t>
            </a:fld>
            <a:endParaRPr lang="ar-SA"/>
          </a:p>
        </p:txBody>
      </p:sp>
    </p:spTree>
  </p:cSld>
  <p:clrMapOvr>
    <a:masterClrMapping/>
  </p:clrMapOvr>
  <p:transition>
    <p:wheel spokes="3"/>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306C8B-D709-4926-ABC9-E2C0A5C590EA}" type="slidenum">
              <a:rPr lang="ar-SA" smtClean="0"/>
              <a:pPr/>
              <a:t>‹#›</a:t>
            </a:fld>
            <a:endParaRPr lang="ar-SA"/>
          </a:p>
        </p:txBody>
      </p:sp>
    </p:spTree>
  </p:cSld>
  <p:clrMapOvr>
    <a:masterClrMapping/>
  </p:clrMapOvr>
  <p:transition>
    <p:wheel spokes="3"/>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306C8B-D709-4926-ABC9-E2C0A5C590EA}" type="slidenum">
              <a:rPr lang="ar-SA" smtClean="0"/>
              <a:pPr/>
              <a:t>‹#›</a:t>
            </a:fld>
            <a:endParaRPr lang="ar-SA"/>
          </a:p>
        </p:txBody>
      </p:sp>
    </p:spTree>
  </p:cSld>
  <p:clrMapOvr>
    <a:masterClrMapping/>
  </p:clrMapOvr>
  <p:transition>
    <p:wheel spokes="3"/>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306C8B-D709-4926-ABC9-E2C0A5C590E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wheel spokes="3"/>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C306C8B-D709-4926-ABC9-E2C0A5C590EA}" type="slidenum">
              <a:rPr lang="ar-SA" smtClean="0"/>
              <a:pPr/>
              <a:t>‹#›</a:t>
            </a:fld>
            <a:endParaRPr lang="ar-SA"/>
          </a:p>
        </p:txBody>
      </p:sp>
    </p:spTree>
  </p:cSld>
  <p:clrMapOvr>
    <a:masterClrMapping/>
  </p:clrMapOvr>
  <p:transition>
    <p:wheel spokes="3"/>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C306C8B-D709-4926-ABC9-E2C0A5C590EA}" type="slidenum">
              <a:rPr lang="ar-SA" smtClean="0"/>
              <a:pPr/>
              <a:t>‹#›</a:t>
            </a:fld>
            <a:endParaRPr lang="ar-SA"/>
          </a:p>
        </p:txBody>
      </p:sp>
    </p:spTree>
  </p:cSld>
  <p:clrMapOvr>
    <a:masterClrMapping/>
  </p:clrMapOvr>
  <p:transition>
    <p:wheel spokes="3"/>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C306C8B-D709-4926-ABC9-E2C0A5C590EA}" type="slidenum">
              <a:rPr lang="ar-SA" smtClean="0"/>
              <a:pPr/>
              <a:t>‹#›</a:t>
            </a:fld>
            <a:endParaRPr lang="ar-SA"/>
          </a:p>
        </p:txBody>
      </p:sp>
    </p:spTree>
  </p:cSld>
  <p:clrMapOvr>
    <a:masterClrMapping/>
  </p:clrMapOvr>
  <p:transition>
    <p:wheel spokes="3"/>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C306C8B-D709-4926-ABC9-E2C0A5C590EA}" type="slidenum">
              <a:rPr lang="ar-SA" smtClean="0"/>
              <a:pPr/>
              <a:t>‹#›</a:t>
            </a:fld>
            <a:endParaRPr lang="ar-SA"/>
          </a:p>
        </p:txBody>
      </p:sp>
    </p:spTree>
  </p:cSld>
  <p:clrMapOvr>
    <a:masterClrMapping/>
  </p:clrMapOvr>
  <p:transition>
    <p:wheel spokes="3"/>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C306C8B-D709-4926-ABC9-E2C0A5C590EA}" type="slidenum">
              <a:rPr lang="ar-SA" smtClean="0"/>
              <a:pPr/>
              <a:t>‹#›</a:t>
            </a:fld>
            <a:endParaRPr lang="ar-SA"/>
          </a:p>
        </p:txBody>
      </p:sp>
    </p:spTree>
  </p:cSld>
  <p:clrMapOvr>
    <a:masterClrMapping/>
  </p:clrMapOvr>
  <p:transition>
    <p:wheel spokes="3"/>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p:txBody>
          <a:bodyPr/>
          <a:lstStyle/>
          <a:p>
            <a:fld id="{D3ED9546-B9F8-4F13-B4BC-E022402FF472}" type="datetimeFigureOut">
              <a:rPr lang="ar-SA" smtClean="0"/>
              <a:pPr/>
              <a:t>01/09/1443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9C306C8B-D709-4926-ABC9-E2C0A5C590EA}"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heel spokes="3"/>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3ED9546-B9F8-4F13-B4BC-E022402FF472}" type="datetimeFigureOut">
              <a:rPr lang="ar-SA" smtClean="0"/>
              <a:pPr/>
              <a:t>01/09/1443</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C306C8B-D709-4926-ABC9-E2C0A5C590EA}"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wheel spokes="3"/>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08720"/>
            <a:ext cx="7851648" cy="4248472"/>
          </a:xfrm>
        </p:spPr>
        <p:txBody>
          <a:bodyPr>
            <a:normAutofit/>
          </a:bodyPr>
          <a:lstStyle/>
          <a:p>
            <a:pPr algn="ctr"/>
            <a:r>
              <a:rPr lang="en-US" sz="4400" dirty="0">
                <a:solidFill>
                  <a:srgbClr val="FFFF00"/>
                </a:solidFill>
                <a:latin typeface="Times New Roman" panose="02020603050405020304" pitchFamily="18" charset="0"/>
                <a:cs typeface="Times New Roman" panose="02020603050405020304" pitchFamily="18" charset="0"/>
              </a:rPr>
              <a:t>Types of action potential</a:t>
            </a:r>
            <a:br>
              <a:rPr lang="en-US" dirty="0">
                <a:solidFill>
                  <a:srgbClr val="FFFF00"/>
                </a:solidFill>
              </a:rPr>
            </a:br>
            <a:r>
              <a:rPr lang="en-US" sz="3600" i="1" dirty="0">
                <a:solidFill>
                  <a:srgbClr val="FFFF00"/>
                </a:solidFill>
              </a:rPr>
              <a:t>By</a:t>
            </a:r>
            <a:br>
              <a:rPr lang="en-US" sz="3600" dirty="0">
                <a:solidFill>
                  <a:srgbClr val="FFFF00"/>
                </a:solidFill>
              </a:rPr>
            </a:br>
            <a:r>
              <a:rPr lang="en-US" sz="3600" dirty="0">
                <a:solidFill>
                  <a:srgbClr val="FFFF00"/>
                </a:solidFill>
              </a:rPr>
              <a:t>Dr. Nour A. Mohammed</a:t>
            </a:r>
            <a:br>
              <a:rPr lang="en-US" dirty="0">
                <a:solidFill>
                  <a:srgbClr val="FFFF00"/>
                </a:solidFill>
              </a:rPr>
            </a:br>
            <a:r>
              <a:rPr lang="en-US" sz="4400" dirty="0">
                <a:solidFill>
                  <a:srgbClr val="FFFF00"/>
                </a:solidFill>
              </a:rPr>
              <a:t>MUTAH SCHOOL OF MEDICINE</a:t>
            </a:r>
            <a:br>
              <a:rPr lang="en-US" dirty="0">
                <a:solidFill>
                  <a:srgbClr val="FFFF00"/>
                </a:solidFill>
              </a:rPr>
            </a:br>
            <a:endParaRPr lang="en-US" dirty="0">
              <a:solidFill>
                <a:srgbClr val="FFFF00"/>
              </a:solidFill>
            </a:endParaRPr>
          </a:p>
        </p:txBody>
      </p:sp>
    </p:spTree>
  </p:cSld>
  <p:clrMapOvr>
    <a:masterClrMapping/>
  </p:clrMapOvr>
  <p:transition>
    <p:wheel spokes="3"/>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357158" y="357166"/>
            <a:ext cx="8786842" cy="6000792"/>
          </a:xfrm>
        </p:spPr>
        <p:txBody>
          <a:bodyPr>
            <a:noAutofit/>
          </a:bodyPr>
          <a:lstStyle/>
          <a:p>
            <a:pPr algn="just" rtl="0"/>
            <a:r>
              <a:rPr lang="en-US" sz="2000" dirty="0"/>
              <a:t>As the </a:t>
            </a:r>
            <a:r>
              <a:rPr lang="en-US" sz="2000" b="1" dirty="0"/>
              <a:t>mixed nerve </a:t>
            </a:r>
            <a:r>
              <a:rPr lang="en-US" sz="2000" dirty="0"/>
              <a:t>consisted of </a:t>
            </a:r>
            <a:r>
              <a:rPr lang="en-US" sz="2000" b="1" dirty="0"/>
              <a:t>many nerve fibers</a:t>
            </a:r>
            <a:r>
              <a:rPr lang="en-US" sz="2000" dirty="0"/>
              <a:t>, these fibers have</a:t>
            </a:r>
          </a:p>
          <a:p>
            <a:pPr algn="just" rtl="0"/>
            <a:r>
              <a:rPr lang="en-US" sz="2000" dirty="0"/>
              <a:t>different diameters and excitability.</a:t>
            </a:r>
          </a:p>
          <a:p>
            <a:pPr algn="just" rtl="0"/>
            <a:r>
              <a:rPr lang="en-US" sz="2000" b="1" dirty="0"/>
              <a:t>- </a:t>
            </a:r>
            <a:r>
              <a:rPr lang="en-US" sz="2000" dirty="0"/>
              <a:t>So, stimulation of the mixed nerve depends on the intensity of stimulus and</a:t>
            </a:r>
          </a:p>
          <a:p>
            <a:pPr algn="just" rtl="0"/>
            <a:r>
              <a:rPr lang="en-US" sz="2000" dirty="0"/>
              <a:t>is called the </a:t>
            </a:r>
            <a:r>
              <a:rPr lang="en-US" sz="2000" b="1" i="1" dirty="0">
                <a:solidFill>
                  <a:srgbClr val="FFFF00"/>
                </a:solidFill>
              </a:rPr>
              <a:t>compound action potential</a:t>
            </a:r>
            <a:r>
              <a:rPr lang="en-US" sz="2000" b="1" dirty="0">
                <a:solidFill>
                  <a:srgbClr val="FFFF00"/>
                </a:solidFill>
              </a:rPr>
              <a:t>:</a:t>
            </a:r>
          </a:p>
          <a:p>
            <a:pPr algn="just" rtl="0"/>
            <a:endParaRPr lang="en-US" sz="2000" dirty="0">
              <a:solidFill>
                <a:srgbClr val="FFFF00"/>
              </a:solidFill>
            </a:endParaRPr>
          </a:p>
          <a:p>
            <a:pPr algn="just" rtl="0"/>
            <a:r>
              <a:rPr lang="en-US" sz="2000" dirty="0">
                <a:solidFill>
                  <a:srgbClr val="FFFF00"/>
                </a:solidFill>
              </a:rPr>
              <a:t>1-Subthreshold stimulus </a:t>
            </a:r>
            <a:r>
              <a:rPr lang="en-US" sz="2000" dirty="0">
                <a:sym typeface="Symbol"/>
              </a:rPr>
              <a:t></a:t>
            </a:r>
            <a:r>
              <a:rPr lang="en-US" sz="2000" dirty="0"/>
              <a:t> no response.</a:t>
            </a:r>
          </a:p>
          <a:p>
            <a:pPr algn="just" rtl="0"/>
            <a:endParaRPr lang="en-US" sz="2000" dirty="0"/>
          </a:p>
          <a:p>
            <a:pPr algn="just" rtl="0"/>
            <a:r>
              <a:rPr lang="en-US" sz="2000" dirty="0">
                <a:solidFill>
                  <a:srgbClr val="FFFF00"/>
                </a:solidFill>
              </a:rPr>
              <a:t>2-Threshold stimulus </a:t>
            </a:r>
            <a:r>
              <a:rPr lang="en-US" sz="2000" dirty="0">
                <a:sym typeface="Symbol"/>
              </a:rPr>
              <a:t></a:t>
            </a:r>
            <a:r>
              <a:rPr lang="en-US" sz="2000" dirty="0"/>
              <a:t> potential changes of some more excitable fibers.</a:t>
            </a:r>
          </a:p>
          <a:p>
            <a:pPr algn="just" rtl="0"/>
            <a:endParaRPr lang="en-US" sz="2000" dirty="0"/>
          </a:p>
          <a:p>
            <a:pPr algn="just" rtl="0"/>
            <a:r>
              <a:rPr lang="en-US" sz="2000" dirty="0">
                <a:solidFill>
                  <a:srgbClr val="FFFF00"/>
                </a:solidFill>
              </a:rPr>
              <a:t>3-Suprathreshold stimulus </a:t>
            </a:r>
            <a:r>
              <a:rPr lang="en-US" sz="2000" dirty="0">
                <a:sym typeface="Symbol"/>
              </a:rPr>
              <a:t></a:t>
            </a:r>
            <a:r>
              <a:rPr lang="en-US" sz="2000" dirty="0"/>
              <a:t> more fibers are excited with more response.</a:t>
            </a:r>
          </a:p>
          <a:p>
            <a:pPr algn="just" rtl="0"/>
            <a:endParaRPr lang="en-US" sz="2000" dirty="0"/>
          </a:p>
          <a:p>
            <a:pPr algn="just" rtl="0"/>
            <a:r>
              <a:rPr lang="en-US" sz="2000" dirty="0">
                <a:solidFill>
                  <a:srgbClr val="FFFF00"/>
                </a:solidFill>
              </a:rPr>
              <a:t>4-Maximal stimuli </a:t>
            </a:r>
            <a:r>
              <a:rPr lang="en-US" sz="2000" dirty="0">
                <a:sym typeface="Symbol"/>
              </a:rPr>
              <a:t></a:t>
            </a:r>
            <a:r>
              <a:rPr lang="en-US" sz="2000" dirty="0"/>
              <a:t> all fibers are excited and give maximal response.</a:t>
            </a:r>
          </a:p>
          <a:p>
            <a:pPr algn="just" rtl="0"/>
            <a:endParaRPr lang="en-US" sz="2000" dirty="0"/>
          </a:p>
          <a:p>
            <a:pPr algn="just" rtl="0"/>
            <a:r>
              <a:rPr lang="en-US" sz="2000" dirty="0">
                <a:solidFill>
                  <a:srgbClr val="FFFF00"/>
                </a:solidFill>
              </a:rPr>
              <a:t>5-Supramaximal stimuli </a:t>
            </a:r>
            <a:r>
              <a:rPr lang="en-US" sz="2000" dirty="0">
                <a:sym typeface="Symbol"/>
              </a:rPr>
              <a:t></a:t>
            </a:r>
            <a:r>
              <a:rPr lang="en-US" sz="2000" dirty="0"/>
              <a:t> the same maximal response.</a:t>
            </a:r>
          </a:p>
          <a:p>
            <a:endParaRPr lang="ar-SA" sz="2800" dirty="0"/>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to="" calcmode="lin" valueType="num">
                                      <p:cBhvr>
                                        <p:cTn id="27" dur="1" fill="hold"/>
                                        <p:tgtEl>
                                          <p:spTgt spid="3">
                                            <p:txEl>
                                              <p:pRg st="5" end="5"/>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to="" calcmode="lin" valueType="num">
                                      <p:cBhvr>
                                        <p:cTn id="32" dur="1" fill="hold"/>
                                        <p:tgtEl>
                                          <p:spTgt spid="3">
                                            <p:txEl>
                                              <p:pRg st="7" end="7"/>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to="" calcmode="lin" valueType="num">
                                      <p:cBhvr>
                                        <p:cTn id="37" dur="1" fill="hold"/>
                                        <p:tgtEl>
                                          <p:spTgt spid="3">
                                            <p:txEl>
                                              <p:pRg st="9" end="9"/>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 to="" calcmode="lin" valueType="num">
                                      <p:cBhvr>
                                        <p:cTn id="42" dur="1" fill="hold"/>
                                        <p:tgtEl>
                                          <p:spTgt spid="3">
                                            <p:txEl>
                                              <p:pRg st="11" end="11"/>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 to="" calcmode="lin" valueType="num">
                                      <p:cBhvr>
                                        <p:cTn id="47" dur="1" fill="hold"/>
                                        <p:tgtEl>
                                          <p:spTgt spid="3">
                                            <p:txEl>
                                              <p:pRg st="13" end="1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2805C-A745-48F8-90EE-6FFE978EE718}"/>
              </a:ext>
            </a:extLst>
          </p:cNvPr>
          <p:cNvSpPr>
            <a:spLocks noGrp="1"/>
          </p:cNvSpPr>
          <p:nvPr>
            <p:ph type="title"/>
          </p:nvPr>
        </p:nvSpPr>
        <p:spPr>
          <a:xfrm>
            <a:off x="530352" y="548680"/>
            <a:ext cx="7772400" cy="576064"/>
          </a:xfrm>
        </p:spPr>
        <p:txBody>
          <a:bodyPr/>
          <a:lstStyle/>
          <a:p>
            <a:r>
              <a:rPr lang="en-US" sz="4000" dirty="0">
                <a:solidFill>
                  <a:srgbClr val="FFFF00"/>
                </a:solidFill>
                <a:latin typeface="Times New Roman" panose="02020603050405020304" pitchFamily="18" charset="0"/>
                <a:cs typeface="Times New Roman" panose="02020603050405020304" pitchFamily="18" charset="0"/>
              </a:rPr>
              <a:t>Action potential in skeletal muscle</a:t>
            </a:r>
          </a:p>
        </p:txBody>
      </p:sp>
      <p:sp>
        <p:nvSpPr>
          <p:cNvPr id="3" name="Text Placeholder 2">
            <a:extLst>
              <a:ext uri="{FF2B5EF4-FFF2-40B4-BE49-F238E27FC236}">
                <a16:creationId xmlns:a16="http://schemas.microsoft.com/office/drawing/2014/main" id="{A74A7D31-6F90-4CBB-BC47-36CF4CFEB2D8}"/>
              </a:ext>
            </a:extLst>
          </p:cNvPr>
          <p:cNvSpPr>
            <a:spLocks noGrp="1"/>
          </p:cNvSpPr>
          <p:nvPr>
            <p:ph type="body" idx="1"/>
          </p:nvPr>
        </p:nvSpPr>
        <p:spPr>
          <a:xfrm>
            <a:off x="530352" y="1196752"/>
            <a:ext cx="7772400" cy="5112568"/>
          </a:xfrm>
        </p:spPr>
        <p:txBody>
          <a:bodyPr/>
          <a:lstStyle/>
          <a:p>
            <a:endParaRPr lang="en-US" dirty="0"/>
          </a:p>
        </p:txBody>
      </p:sp>
      <p:pic>
        <p:nvPicPr>
          <p:cNvPr id="5" name="Picture 4">
            <a:extLst>
              <a:ext uri="{FF2B5EF4-FFF2-40B4-BE49-F238E27FC236}">
                <a16:creationId xmlns:a16="http://schemas.microsoft.com/office/drawing/2014/main" id="{92C606D2-FBA8-40EF-BBEE-9D2573E391D7}"/>
              </a:ext>
            </a:extLst>
          </p:cNvPr>
          <p:cNvPicPr>
            <a:picLocks noChangeAspect="1"/>
          </p:cNvPicPr>
          <p:nvPr/>
        </p:nvPicPr>
        <p:blipFill>
          <a:blip r:embed="rId2"/>
          <a:stretch>
            <a:fillRect/>
          </a:stretch>
        </p:blipFill>
        <p:spPr>
          <a:xfrm>
            <a:off x="530352" y="1196752"/>
            <a:ext cx="8218112" cy="5328592"/>
          </a:xfrm>
          <a:prstGeom prst="rect">
            <a:avLst/>
          </a:prstGeom>
        </p:spPr>
      </p:pic>
    </p:spTree>
    <p:extLst>
      <p:ext uri="{BB962C8B-B14F-4D97-AF65-F5344CB8AC3E}">
        <p14:creationId xmlns:p14="http://schemas.microsoft.com/office/powerpoint/2010/main" val="215467749"/>
      </p:ext>
    </p:extLst>
  </p:cSld>
  <p:clrMapOvr>
    <a:masterClrMapping/>
  </p:clrMapOvr>
  <p:transition>
    <p:wheel spokes="3"/>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D873A-CB30-4B24-B36D-D2A7FD750C7C}"/>
              </a:ext>
            </a:extLst>
          </p:cNvPr>
          <p:cNvSpPr>
            <a:spLocks noGrp="1"/>
          </p:cNvSpPr>
          <p:nvPr>
            <p:ph type="title"/>
          </p:nvPr>
        </p:nvSpPr>
        <p:spPr>
          <a:xfrm>
            <a:off x="530352" y="188640"/>
            <a:ext cx="7772400" cy="648072"/>
          </a:xfrm>
        </p:spPr>
        <p:txBody>
          <a:bodyPr/>
          <a:lstStyle/>
          <a:p>
            <a:pPr algn="ctr"/>
            <a:r>
              <a:rPr lang="en-US" sz="3600" b="1" i="0" u="none" strike="noStrike" baseline="0" dirty="0">
                <a:solidFill>
                  <a:srgbClr val="FFFF00"/>
                </a:solidFill>
                <a:latin typeface="Times New Roman" panose="02020603050405020304" pitchFamily="18" charset="0"/>
              </a:rPr>
              <a:t>Action potential of cardiac muscles </a:t>
            </a:r>
            <a:endParaRPr lang="en-US" sz="3600" dirty="0">
              <a:solidFill>
                <a:srgbClr val="FFFF00"/>
              </a:solidFill>
            </a:endParaRPr>
          </a:p>
        </p:txBody>
      </p:sp>
      <p:sp>
        <p:nvSpPr>
          <p:cNvPr id="3" name="Text Placeholder 2">
            <a:extLst>
              <a:ext uri="{FF2B5EF4-FFF2-40B4-BE49-F238E27FC236}">
                <a16:creationId xmlns:a16="http://schemas.microsoft.com/office/drawing/2014/main" id="{0A79BD45-1694-4098-B1D6-29D542397CB4}"/>
              </a:ext>
            </a:extLst>
          </p:cNvPr>
          <p:cNvSpPr>
            <a:spLocks noGrp="1"/>
          </p:cNvSpPr>
          <p:nvPr>
            <p:ph type="body" idx="1"/>
          </p:nvPr>
        </p:nvSpPr>
        <p:spPr>
          <a:xfrm>
            <a:off x="530352" y="908720"/>
            <a:ext cx="8362128" cy="5760640"/>
          </a:xfrm>
        </p:spPr>
        <p:txBody>
          <a:bodyPr/>
          <a:lstStyle/>
          <a:p>
            <a:pPr algn="l" rtl="0"/>
            <a:r>
              <a:rPr lang="en-US" sz="2800" b="1" i="0" u="none" strike="noStrike" baseline="0" dirty="0">
                <a:solidFill>
                  <a:srgbClr val="FFFF00"/>
                </a:solidFill>
                <a:latin typeface="Times New Roman" panose="02020603050405020304" pitchFamily="18" charset="0"/>
              </a:rPr>
              <a:t>Depolarization: </a:t>
            </a:r>
          </a:p>
          <a:p>
            <a:pPr algn="l" rtl="0"/>
            <a:r>
              <a:rPr lang="en-US" sz="2000" b="1" i="0" u="none" strike="noStrike" baseline="0" dirty="0">
                <a:latin typeface="Times New Roman" panose="02020603050405020304" pitchFamily="18" charset="0"/>
              </a:rPr>
              <a:t>Rapid up stroke of action potential from </a:t>
            </a:r>
            <a:r>
              <a:rPr lang="en-US" sz="2000" b="1" i="0" u="none" strike="noStrike" baseline="0" dirty="0">
                <a:solidFill>
                  <a:srgbClr val="FFFF00"/>
                </a:solidFill>
                <a:latin typeface="Times New Roman" panose="02020603050405020304" pitchFamily="18" charset="0"/>
              </a:rPr>
              <a:t>–8</a:t>
            </a:r>
            <a:r>
              <a:rPr lang="ar-EG" sz="2000" b="1" i="0" u="none" strike="noStrike" baseline="0" dirty="0">
                <a:solidFill>
                  <a:srgbClr val="FFFF00"/>
                </a:solidFill>
                <a:latin typeface="Times New Roman" panose="02020603050405020304" pitchFamily="18" charset="0"/>
              </a:rPr>
              <a:t>5</a:t>
            </a:r>
            <a:r>
              <a:rPr lang="en-US" sz="2000" b="1" i="0" u="none" strike="noStrike" baseline="0" dirty="0">
                <a:solidFill>
                  <a:srgbClr val="FFFF00"/>
                </a:solidFill>
                <a:latin typeface="Times New Roman" panose="02020603050405020304" pitchFamily="18" charset="0"/>
              </a:rPr>
              <a:t> mV </a:t>
            </a:r>
            <a:r>
              <a:rPr lang="en-US" sz="2000" b="1" i="0" u="none" strike="noStrike" baseline="0" dirty="0">
                <a:latin typeface="Times New Roman" panose="02020603050405020304" pitchFamily="18" charset="0"/>
              </a:rPr>
              <a:t>(RMP) to </a:t>
            </a:r>
            <a:r>
              <a:rPr lang="en-US" sz="2000" b="1" i="0" u="none" strike="noStrike" baseline="0" dirty="0">
                <a:solidFill>
                  <a:srgbClr val="FFFF00"/>
                </a:solidFill>
                <a:latin typeface="Times New Roman" panose="02020603050405020304" pitchFamily="18" charset="0"/>
              </a:rPr>
              <a:t>+20 mV </a:t>
            </a:r>
            <a:r>
              <a:rPr lang="en-US" sz="2000" b="1" i="0" u="none" strike="noStrike" baseline="0" dirty="0">
                <a:latin typeface="Times New Roman" panose="02020603050405020304" pitchFamily="18" charset="0"/>
              </a:rPr>
              <a:t>(overshoot) i.e., rapid depolarization followed by reversal of polarity. </a:t>
            </a:r>
          </a:p>
          <a:p>
            <a:pPr algn="l" rtl="0"/>
            <a:r>
              <a:rPr lang="en-US" sz="2000" b="1" i="0" u="none" strike="noStrike" baseline="0" dirty="0">
                <a:latin typeface="Times New Roman" panose="02020603050405020304" pitchFamily="18" charset="0"/>
              </a:rPr>
              <a:t>This is due to </a:t>
            </a:r>
            <a:r>
              <a:rPr lang="en-US" sz="2000" b="1" i="0" u="none" strike="noStrike" baseline="0" dirty="0">
                <a:solidFill>
                  <a:srgbClr val="FFFF00"/>
                </a:solidFill>
                <a:latin typeface="Times New Roman" panose="02020603050405020304" pitchFamily="18" charset="0"/>
              </a:rPr>
              <a:t>increased permeability to Na+ ions </a:t>
            </a:r>
            <a:r>
              <a:rPr lang="en-US" sz="2000" b="1" i="0" u="none" strike="noStrike" baseline="0" dirty="0">
                <a:latin typeface="Times New Roman" panose="02020603050405020304" pitchFamily="18" charset="0"/>
              </a:rPr>
              <a:t>due to opening of the Na+ channel (fast channels ).</a:t>
            </a:r>
          </a:p>
          <a:p>
            <a:pPr algn="l" rtl="0"/>
            <a:r>
              <a:rPr lang="en-US" sz="2000" b="1" dirty="0">
                <a:solidFill>
                  <a:srgbClr val="FFFF00"/>
                </a:solidFill>
                <a:latin typeface="Times New Roman" panose="02020603050405020304" pitchFamily="18" charset="0"/>
              </a:rPr>
              <a:t>Repolarization: in 3 phases: </a:t>
            </a:r>
          </a:p>
          <a:p>
            <a:pPr algn="l" rtl="0"/>
            <a:r>
              <a:rPr lang="en-US" sz="1800" b="1" i="0" u="none" strike="noStrike" baseline="0" dirty="0">
                <a:latin typeface="Times New Roman" panose="02020603050405020304" pitchFamily="18" charset="0"/>
              </a:rPr>
              <a:t>1. Small but fast repolarization. </a:t>
            </a:r>
          </a:p>
          <a:p>
            <a:pPr algn="l" rtl="0"/>
            <a:r>
              <a:rPr lang="en-US" sz="1800" b="1" i="0" u="none" strike="noStrike" baseline="0" dirty="0">
                <a:latin typeface="Times New Roman" panose="02020603050405020304" pitchFamily="18" charset="0"/>
              </a:rPr>
              <a:t>2. Plateau (slow repolarization). </a:t>
            </a:r>
          </a:p>
          <a:p>
            <a:pPr algn="l" rtl="0"/>
            <a:r>
              <a:rPr lang="en-US" sz="1800" b="1" i="0" u="none" strike="noStrike" baseline="0" dirty="0">
                <a:latin typeface="Times New Roman" panose="02020603050405020304" pitchFamily="18" charset="0"/>
              </a:rPr>
              <a:t>3. Rapid and large repolarization. </a:t>
            </a:r>
          </a:p>
          <a:p>
            <a:pPr algn="l" rtl="0"/>
            <a:endParaRPr lang="en-US" dirty="0"/>
          </a:p>
        </p:txBody>
      </p:sp>
      <p:pic>
        <p:nvPicPr>
          <p:cNvPr id="6" name="Picture 5">
            <a:extLst>
              <a:ext uri="{FF2B5EF4-FFF2-40B4-BE49-F238E27FC236}">
                <a16:creationId xmlns:a16="http://schemas.microsoft.com/office/drawing/2014/main" id="{FB55FC74-FA97-48B9-A68B-C4E8BCD01237}"/>
              </a:ext>
            </a:extLst>
          </p:cNvPr>
          <p:cNvPicPr>
            <a:picLocks noChangeAspect="1"/>
          </p:cNvPicPr>
          <p:nvPr/>
        </p:nvPicPr>
        <p:blipFill>
          <a:blip r:embed="rId2"/>
          <a:stretch>
            <a:fillRect/>
          </a:stretch>
        </p:blipFill>
        <p:spPr>
          <a:xfrm>
            <a:off x="3995936" y="2708920"/>
            <a:ext cx="5040560" cy="4032447"/>
          </a:xfrm>
          <a:prstGeom prst="rect">
            <a:avLst/>
          </a:prstGeom>
        </p:spPr>
      </p:pic>
    </p:spTree>
    <p:extLst>
      <p:ext uri="{BB962C8B-B14F-4D97-AF65-F5344CB8AC3E}">
        <p14:creationId xmlns:p14="http://schemas.microsoft.com/office/powerpoint/2010/main" val="2098049957"/>
      </p:ext>
    </p:extLst>
  </p:cSld>
  <p:clrMapOvr>
    <a:masterClrMapping/>
  </p:clrMapOvr>
  <p:transition>
    <p:wheel spokes="3"/>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A97CC-A149-4DC0-91D4-D7D124DD900A}"/>
              </a:ext>
            </a:extLst>
          </p:cNvPr>
          <p:cNvSpPr>
            <a:spLocks noGrp="1"/>
          </p:cNvSpPr>
          <p:nvPr>
            <p:ph type="title"/>
          </p:nvPr>
        </p:nvSpPr>
        <p:spPr>
          <a:xfrm>
            <a:off x="530352" y="260648"/>
            <a:ext cx="7772400" cy="360040"/>
          </a:xfrm>
        </p:spPr>
        <p:txBody>
          <a:bodyPr/>
          <a:lstStyle/>
          <a:p>
            <a:endParaRPr lang="en-US" dirty="0"/>
          </a:p>
        </p:txBody>
      </p:sp>
      <p:sp>
        <p:nvSpPr>
          <p:cNvPr id="3" name="Text Placeholder 2">
            <a:extLst>
              <a:ext uri="{FF2B5EF4-FFF2-40B4-BE49-F238E27FC236}">
                <a16:creationId xmlns:a16="http://schemas.microsoft.com/office/drawing/2014/main" id="{9428C195-AEB0-4565-B06C-6247A8D751E0}"/>
              </a:ext>
            </a:extLst>
          </p:cNvPr>
          <p:cNvSpPr>
            <a:spLocks noGrp="1"/>
          </p:cNvSpPr>
          <p:nvPr>
            <p:ph type="body" idx="1"/>
          </p:nvPr>
        </p:nvSpPr>
        <p:spPr>
          <a:xfrm>
            <a:off x="107504" y="764704"/>
            <a:ext cx="8856984" cy="5976664"/>
          </a:xfrm>
        </p:spPr>
        <p:txBody>
          <a:bodyPr>
            <a:noAutofit/>
          </a:bodyPr>
          <a:lstStyle/>
          <a:p>
            <a:pPr algn="l" rtl="0"/>
            <a:r>
              <a:rPr lang="en-US" sz="2800" b="1" dirty="0">
                <a:solidFill>
                  <a:srgbClr val="FFFF00"/>
                </a:solidFill>
              </a:rPr>
              <a:t>In cardiac muscle repolarization: </a:t>
            </a:r>
          </a:p>
          <a:p>
            <a:pPr algn="l" rtl="0"/>
            <a:r>
              <a:rPr lang="en-US" sz="2800" dirty="0"/>
              <a:t>(A)</a:t>
            </a:r>
            <a:r>
              <a:rPr lang="en-US" sz="2800" b="1" dirty="0">
                <a:solidFill>
                  <a:srgbClr val="FFFF00"/>
                </a:solidFill>
              </a:rPr>
              <a:t>Rapid small repolarization: </a:t>
            </a:r>
            <a:r>
              <a:rPr lang="en-US" sz="2800" dirty="0"/>
              <a:t>The potential changes from </a:t>
            </a:r>
            <a:r>
              <a:rPr lang="en-US" sz="2800" dirty="0">
                <a:solidFill>
                  <a:srgbClr val="FFFF00"/>
                </a:solidFill>
              </a:rPr>
              <a:t>+ 20 </a:t>
            </a:r>
            <a:r>
              <a:rPr lang="en-US" sz="2800" dirty="0"/>
              <a:t>to about </a:t>
            </a:r>
            <a:r>
              <a:rPr lang="en-US" sz="2800" dirty="0">
                <a:solidFill>
                  <a:srgbClr val="FFFF00"/>
                </a:solidFill>
              </a:rPr>
              <a:t>zero mV</a:t>
            </a:r>
            <a:r>
              <a:rPr lang="en-US" sz="2800" dirty="0"/>
              <a:t>. - It is due to fast sodium channels close. the cell begins to repolarize, and potassium ions leave the cell through open potassium channels</a:t>
            </a:r>
            <a:endParaRPr lang="ar-EG" sz="2800" dirty="0"/>
          </a:p>
          <a:p>
            <a:pPr algn="l" rtl="0"/>
            <a:r>
              <a:rPr lang="en-US" sz="2800" dirty="0"/>
              <a:t>(B) </a:t>
            </a:r>
            <a:r>
              <a:rPr lang="en-US" sz="2800" b="1" dirty="0">
                <a:solidFill>
                  <a:srgbClr val="FFFF00"/>
                </a:solidFill>
              </a:rPr>
              <a:t>Plateau:</a:t>
            </a:r>
            <a:r>
              <a:rPr lang="en-US" sz="2800" dirty="0"/>
              <a:t> It is due to a balance between </a:t>
            </a:r>
          </a:p>
          <a:p>
            <a:pPr algn="l" rtl="0"/>
            <a:r>
              <a:rPr lang="en-US" sz="3200" dirty="0"/>
              <a:t>1-</a:t>
            </a:r>
            <a:r>
              <a:rPr lang="en-US" sz="2800" dirty="0"/>
              <a:t>Small slow inflow of Ca++ and Na+ (slow common channels) ( L – Type channel ).</a:t>
            </a:r>
            <a:endParaRPr lang="ar-EG" sz="2800" dirty="0"/>
          </a:p>
          <a:p>
            <a:pPr algn="l" rtl="0"/>
            <a:r>
              <a:rPr lang="en-US" sz="2800" dirty="0"/>
              <a:t>2- Small outflow of K+ (So, the transmembrane potential is maintained at about </a:t>
            </a:r>
            <a:r>
              <a:rPr lang="en-US" sz="2800" b="1" dirty="0">
                <a:solidFill>
                  <a:srgbClr val="FFFF00"/>
                </a:solidFill>
                <a:latin typeface="Times New Roman" panose="02020603050405020304" pitchFamily="18" charset="0"/>
                <a:cs typeface="Times New Roman" panose="02020603050405020304" pitchFamily="18" charset="0"/>
              </a:rPr>
              <a:t>0 mV</a:t>
            </a:r>
            <a:r>
              <a:rPr lang="en-US" sz="2800" dirty="0"/>
              <a:t>) </a:t>
            </a:r>
          </a:p>
        </p:txBody>
      </p:sp>
    </p:spTree>
    <p:extLst>
      <p:ext uri="{BB962C8B-B14F-4D97-AF65-F5344CB8AC3E}">
        <p14:creationId xmlns:p14="http://schemas.microsoft.com/office/powerpoint/2010/main" val="2796629037"/>
      </p:ext>
    </p:extLst>
  </p:cSld>
  <p:clrMapOvr>
    <a:masterClrMapping/>
  </p:clrMapOvr>
  <p:transition>
    <p:wheel spokes="3"/>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1E473-FD28-47C8-B4A0-AA484F555A94}"/>
              </a:ext>
            </a:extLst>
          </p:cNvPr>
          <p:cNvSpPr>
            <a:spLocks noGrp="1"/>
          </p:cNvSpPr>
          <p:nvPr>
            <p:ph type="title"/>
          </p:nvPr>
        </p:nvSpPr>
        <p:spPr>
          <a:xfrm>
            <a:off x="530352" y="404664"/>
            <a:ext cx="7772400" cy="504056"/>
          </a:xfrm>
        </p:spPr>
        <p:txBody>
          <a:bodyPr/>
          <a:lstStyle/>
          <a:p>
            <a:endParaRPr lang="en-US" dirty="0"/>
          </a:p>
        </p:txBody>
      </p:sp>
      <p:sp>
        <p:nvSpPr>
          <p:cNvPr id="3" name="Text Placeholder 2">
            <a:extLst>
              <a:ext uri="{FF2B5EF4-FFF2-40B4-BE49-F238E27FC236}">
                <a16:creationId xmlns:a16="http://schemas.microsoft.com/office/drawing/2014/main" id="{BF2960B8-255A-4005-9AF0-B3FB3C926B8F}"/>
              </a:ext>
            </a:extLst>
          </p:cNvPr>
          <p:cNvSpPr>
            <a:spLocks noGrp="1"/>
          </p:cNvSpPr>
          <p:nvPr>
            <p:ph type="body" idx="1"/>
          </p:nvPr>
        </p:nvSpPr>
        <p:spPr>
          <a:xfrm>
            <a:off x="251520" y="1268760"/>
            <a:ext cx="7772400" cy="5040560"/>
          </a:xfrm>
        </p:spPr>
        <p:txBody>
          <a:bodyPr>
            <a:normAutofit/>
          </a:bodyPr>
          <a:lstStyle/>
          <a:p>
            <a:pPr algn="l"/>
            <a:r>
              <a:rPr lang="en-US" dirty="0">
                <a:solidFill>
                  <a:srgbClr val="FFFF00"/>
                </a:solidFill>
              </a:rPr>
              <a:t>(C) </a:t>
            </a:r>
            <a:r>
              <a:rPr lang="en-US" sz="2800" b="1" dirty="0">
                <a:solidFill>
                  <a:srgbClr val="FFFF00"/>
                </a:solidFill>
              </a:rPr>
              <a:t>Rapid and large repolarization </a:t>
            </a:r>
            <a:r>
              <a:rPr lang="en-US" sz="2800" dirty="0"/>
              <a:t>The closure of calcium ion channels and increased potassium ion permeability, permitting potassium ions to rapidly exit the cell, ends the plateau and returns the cell membrane potential nearly towards the resting level.</a:t>
            </a:r>
          </a:p>
          <a:p>
            <a:pPr algn="l"/>
            <a:r>
              <a:rPr lang="en-US" sz="2800" b="1" dirty="0">
                <a:solidFill>
                  <a:srgbClr val="FFFF00"/>
                </a:solidFill>
              </a:rPr>
              <a:t>Finally,</a:t>
            </a:r>
            <a:r>
              <a:rPr lang="en-US" sz="2800" dirty="0"/>
              <a:t> Na+ - K+ pump helps to restore the normal ionic distribution of the RMP i.e., maintenance of Na+ (extracellular) and K+ (intracellular).</a:t>
            </a:r>
          </a:p>
          <a:p>
            <a:endParaRPr lang="en-US" dirty="0"/>
          </a:p>
        </p:txBody>
      </p:sp>
    </p:spTree>
    <p:extLst>
      <p:ext uri="{BB962C8B-B14F-4D97-AF65-F5344CB8AC3E}">
        <p14:creationId xmlns:p14="http://schemas.microsoft.com/office/powerpoint/2010/main" val="2174915500"/>
      </p:ext>
    </p:extLst>
  </p:cSld>
  <p:clrMapOvr>
    <a:masterClrMapping/>
  </p:clrMapOvr>
  <p:transition>
    <p:wheel spokes="3"/>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042A8-24EB-4DBA-9300-314C821EA97F}"/>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0CAB5732-8FFB-4E4A-927F-9EB475CFA3C0}"/>
              </a:ext>
            </a:extLst>
          </p:cNvPr>
          <p:cNvPicPr>
            <a:picLocks noChangeAspect="1"/>
          </p:cNvPicPr>
          <p:nvPr/>
        </p:nvPicPr>
        <p:blipFill>
          <a:blip r:embed="rId2"/>
          <a:stretch>
            <a:fillRect/>
          </a:stretch>
        </p:blipFill>
        <p:spPr>
          <a:xfrm>
            <a:off x="0" y="-74742"/>
            <a:ext cx="9144000" cy="6669359"/>
          </a:xfrm>
          <a:prstGeom prst="rect">
            <a:avLst/>
          </a:prstGeom>
        </p:spPr>
      </p:pic>
      <p:sp>
        <p:nvSpPr>
          <p:cNvPr id="3" name="Text Placeholder 2">
            <a:extLst>
              <a:ext uri="{FF2B5EF4-FFF2-40B4-BE49-F238E27FC236}">
                <a16:creationId xmlns:a16="http://schemas.microsoft.com/office/drawing/2014/main" id="{723F1EAF-9818-41B8-A073-B76A26945305}"/>
              </a:ext>
            </a:extLst>
          </p:cNvPr>
          <p:cNvSpPr>
            <a:spLocks noGrp="1"/>
          </p:cNvSpPr>
          <p:nvPr>
            <p:ph type="body" idx="1"/>
          </p:nvPr>
        </p:nvSpPr>
        <p:spPr>
          <a:xfrm>
            <a:off x="1115616" y="1316736"/>
            <a:ext cx="6840760" cy="3264392"/>
          </a:xfrm>
        </p:spPr>
        <p:txBody>
          <a:bodyPr/>
          <a:lstStyle/>
          <a:p>
            <a:endParaRPr lang="en-US" dirty="0"/>
          </a:p>
        </p:txBody>
      </p:sp>
    </p:spTree>
    <p:extLst>
      <p:ext uri="{BB962C8B-B14F-4D97-AF65-F5344CB8AC3E}">
        <p14:creationId xmlns:p14="http://schemas.microsoft.com/office/powerpoint/2010/main" val="2918136981"/>
      </p:ext>
    </p:extLst>
  </p:cSld>
  <p:clrMapOvr>
    <a:masterClrMapping/>
  </p:clrMapOvr>
  <p:transition>
    <p:wheel spokes="3"/>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332656"/>
            <a:ext cx="9144000" cy="3096320"/>
          </a:xfrm>
        </p:spPr>
        <p:txBody>
          <a:bodyPr>
            <a:noAutofit/>
          </a:bodyPr>
          <a:lstStyle/>
          <a:p>
            <a:pPr algn="l"/>
            <a:endParaRPr lang="en-US" sz="4800" b="1" i="1" u="sng" dirty="0">
              <a:solidFill>
                <a:srgbClr val="FFFF00"/>
              </a:solidFill>
            </a:endParaRPr>
          </a:p>
          <a:p>
            <a:pPr algn="l"/>
            <a:r>
              <a:rPr lang="en-US" sz="4800" b="1" i="1" u="sng" dirty="0">
                <a:solidFill>
                  <a:srgbClr val="FFFF00"/>
                </a:solidFill>
              </a:rPr>
              <a:t>1-Monophasic action potential:</a:t>
            </a:r>
            <a:r>
              <a:rPr lang="en-US" sz="4800" dirty="0">
                <a:solidFill>
                  <a:srgbClr val="FFFF00"/>
                </a:solidFill>
              </a:rPr>
              <a:t> </a:t>
            </a:r>
          </a:p>
          <a:p>
            <a:pPr algn="l"/>
            <a:r>
              <a:rPr lang="en-US" sz="4800" dirty="0"/>
              <a:t>it is the recording of potential difference between inside and outside the nerve fiber membrane at one point. </a:t>
            </a:r>
            <a:endParaRPr lang="ar-SA" sz="4800" dirty="0"/>
          </a:p>
        </p:txBody>
      </p:sp>
      <p:sp>
        <p:nvSpPr>
          <p:cNvPr id="4" name="عنوان 1"/>
          <p:cNvSpPr>
            <a:spLocks noGrp="1"/>
          </p:cNvSpPr>
          <p:nvPr>
            <p:ph type="title"/>
          </p:nvPr>
        </p:nvSpPr>
        <p:spPr>
          <a:xfrm>
            <a:off x="285720" y="214290"/>
            <a:ext cx="8715436" cy="2428892"/>
          </a:xfrm>
        </p:spPr>
        <p:txBody>
          <a:bodyPr/>
          <a:lstStyle/>
          <a:p>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br>
              <a:rPr lang="ar-SA" sz="4800" u="sng" dirty="0"/>
            </a:br>
            <a:r>
              <a:rPr lang="ar-SA" sz="4800" u="sng" dirty="0"/>
              <a:t> </a:t>
            </a:r>
            <a:br>
              <a:rPr lang="ar-SA" sz="4800" u="sng" dirty="0"/>
            </a:br>
            <a:br>
              <a:rPr lang="ar-SA" sz="4800" u="sng" dirty="0"/>
            </a:br>
            <a:br>
              <a:rPr lang="ar-SA" sz="4800" u="sng" dirty="0"/>
            </a:br>
            <a:r>
              <a:rPr lang="ar-SA" sz="4800" u="sng" dirty="0"/>
              <a:t>  </a:t>
            </a:r>
            <a:br>
              <a:rPr lang="ar-SA" sz="4800" u="sng" dirty="0"/>
            </a:br>
            <a:br>
              <a:rPr lang="ar-SA" sz="4800" u="sng" dirty="0"/>
            </a:br>
            <a:br>
              <a:rPr lang="ar-SA" sz="4800" u="sng" dirty="0"/>
            </a:br>
            <a:br>
              <a:rPr lang="ar-SA" sz="4800" u="sng" dirty="0"/>
            </a:br>
            <a:r>
              <a:rPr sz="4800" u="sng" dirty="0">
                <a:solidFill>
                  <a:srgbClr val="FFFF00"/>
                </a:solidFill>
              </a:rPr>
              <a:t>Types of action potential:</a:t>
            </a:r>
            <a:br>
              <a:rPr lang="ar-SA" sz="4800" u="sng" dirty="0">
                <a:solidFill>
                  <a:srgbClr val="FFFF00"/>
                </a:solidFill>
              </a:rPr>
            </a:br>
            <a:br>
              <a:rPr lang="ar-SA" sz="4800" u="sng" dirty="0">
                <a:solidFill>
                  <a:srgbClr val="FFFF00"/>
                </a:solidFill>
              </a:rPr>
            </a:br>
            <a:endParaRPr lang="ar-SA" sz="4800" dirty="0">
              <a:solidFill>
                <a:srgbClr val="FFFF00"/>
              </a:solidFill>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to="" calcmode="lin" valueType="num">
                                      <p:cBhvr>
                                        <p:cTn id="1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DC5C-2C05-461A-978F-5B181183A74D}"/>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79430944-B1FE-4D60-9ED8-53B64DFB5B98}"/>
              </a:ext>
            </a:extLst>
          </p:cNvPr>
          <p:cNvSpPr>
            <a:spLocks noGrp="1"/>
          </p:cNvSpPr>
          <p:nvPr>
            <p:ph type="body" idx="1"/>
          </p:nvPr>
        </p:nvSpPr>
        <p:spPr/>
        <p:txBody>
          <a:bodyPr/>
          <a:lstStyle/>
          <a:p>
            <a:endParaRPr lang="en-US"/>
          </a:p>
        </p:txBody>
      </p:sp>
      <p:pic>
        <p:nvPicPr>
          <p:cNvPr id="5" name="Picture 4">
            <a:extLst>
              <a:ext uri="{FF2B5EF4-FFF2-40B4-BE49-F238E27FC236}">
                <a16:creationId xmlns:a16="http://schemas.microsoft.com/office/drawing/2014/main" id="{937F6A36-B1E0-4186-B70A-A0A04AA05BFC}"/>
              </a:ext>
            </a:extLst>
          </p:cNvPr>
          <p:cNvPicPr>
            <a:picLocks noChangeAspect="1"/>
          </p:cNvPicPr>
          <p:nvPr/>
        </p:nvPicPr>
        <p:blipFill>
          <a:blip r:embed="rId2">
            <a:lum bright="-40000" contrast="40000"/>
          </a:blip>
          <a:stretch>
            <a:fillRect/>
          </a:stretch>
        </p:blipFill>
        <p:spPr>
          <a:xfrm>
            <a:off x="395536" y="1291264"/>
            <a:ext cx="8064896" cy="3217855"/>
          </a:xfrm>
          <a:prstGeom prst="rect">
            <a:avLst/>
          </a:prstGeom>
        </p:spPr>
      </p:pic>
    </p:spTree>
    <p:extLst>
      <p:ext uri="{BB962C8B-B14F-4D97-AF65-F5344CB8AC3E}">
        <p14:creationId xmlns:p14="http://schemas.microsoft.com/office/powerpoint/2010/main" val="3251891382"/>
      </p:ext>
    </p:extLst>
  </p:cSld>
  <p:clrMapOvr>
    <a:masterClrMapping/>
  </p:clrMapOvr>
  <p:transition>
    <p:wheel spokes="3"/>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8858280" cy="6858000"/>
          </a:xfrm>
        </p:spPr>
        <p:txBody>
          <a:bodyPr>
            <a:noAutofit/>
          </a:bodyPr>
          <a:lstStyle/>
          <a:p>
            <a:pPr algn="l"/>
            <a:r>
              <a:rPr lang="en-US" sz="4400" b="1" i="1" u="sng" dirty="0">
                <a:solidFill>
                  <a:srgbClr val="FFFF00"/>
                </a:solidFill>
              </a:rPr>
              <a:t>2- Biphasic action potential</a:t>
            </a:r>
            <a:r>
              <a:rPr lang="en-US" sz="4400" b="1" dirty="0">
                <a:solidFill>
                  <a:srgbClr val="FFFF00"/>
                </a:solidFill>
              </a:rPr>
              <a:t> </a:t>
            </a:r>
          </a:p>
          <a:p>
            <a:pPr algn="l"/>
            <a:endParaRPr lang="en-US" sz="3600" b="1" dirty="0"/>
          </a:p>
          <a:p>
            <a:pPr algn="l"/>
            <a:r>
              <a:rPr lang="en-US" sz="3600" b="1" dirty="0"/>
              <a:t> </a:t>
            </a:r>
            <a:endParaRPr lang="en-US" sz="2800" dirty="0"/>
          </a:p>
          <a:p>
            <a:pPr lvl="0" algn="l"/>
            <a:r>
              <a:rPr lang="en-US" sz="2800" b="1" dirty="0"/>
              <a:t> </a:t>
            </a:r>
            <a:r>
              <a:rPr lang="en-US" sz="3200" dirty="0"/>
              <a:t>It is the potential changes between 2 points   (A &amp; B) on the outer surface of the nerve fiber membrane by using 2 microelectrodes connected to galvanometer .	</a:t>
            </a:r>
            <a:r>
              <a:rPr lang="en-US" sz="3600" dirty="0"/>
              <a:t>	</a:t>
            </a:r>
            <a:endParaRPr lang="ar-SA" sz="3600" dirty="0"/>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Left)">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EE741-864C-47FD-A26D-D1DCC3E5F5AB}"/>
              </a:ext>
            </a:extLst>
          </p:cNvPr>
          <p:cNvSpPr>
            <a:spLocks noGrp="1"/>
          </p:cNvSpPr>
          <p:nvPr>
            <p:ph type="title"/>
          </p:nvPr>
        </p:nvSpPr>
        <p:spPr>
          <a:xfrm>
            <a:off x="530352" y="260648"/>
            <a:ext cx="7772400" cy="648072"/>
          </a:xfrm>
        </p:spPr>
        <p:txBody>
          <a:bodyPr/>
          <a:lstStyle/>
          <a:p>
            <a:endParaRPr lang="en-US" dirty="0"/>
          </a:p>
        </p:txBody>
      </p:sp>
      <p:sp>
        <p:nvSpPr>
          <p:cNvPr id="3" name="Text Placeholder 2">
            <a:extLst>
              <a:ext uri="{FF2B5EF4-FFF2-40B4-BE49-F238E27FC236}">
                <a16:creationId xmlns:a16="http://schemas.microsoft.com/office/drawing/2014/main" id="{C2AA4027-4899-4B1C-A903-A537FE941786}"/>
              </a:ext>
            </a:extLst>
          </p:cNvPr>
          <p:cNvSpPr>
            <a:spLocks noGrp="1"/>
          </p:cNvSpPr>
          <p:nvPr>
            <p:ph type="body" idx="1"/>
          </p:nvPr>
        </p:nvSpPr>
        <p:spPr>
          <a:xfrm>
            <a:off x="107504" y="908720"/>
            <a:ext cx="8928992" cy="5688632"/>
          </a:xfrm>
        </p:spPr>
        <p:txBody>
          <a:bodyPr>
            <a:normAutofit/>
          </a:bodyPr>
          <a:lstStyle/>
          <a:p>
            <a:pPr algn="l" rtl="0"/>
            <a:r>
              <a:rPr lang="en-US" sz="2400" b="1" dirty="0">
                <a:latin typeface="Times New Roman" panose="02020603050405020304" pitchFamily="18" charset="0"/>
                <a:cs typeface="Times New Roman" panose="02020603050405020304" pitchFamily="18" charset="0"/>
              </a:rPr>
              <a:t>The stimulus is applied near the A point.</a:t>
            </a:r>
          </a:p>
          <a:p>
            <a:pPr algn="l" rtl="0"/>
            <a:r>
              <a:rPr lang="en-US" sz="2400" b="1" dirty="0">
                <a:latin typeface="Times New Roman" panose="02020603050405020304" pitchFamily="18" charset="0"/>
                <a:cs typeface="Times New Roman" panose="02020603050405020304" pitchFamily="18" charset="0"/>
              </a:rPr>
              <a:t>- It consists of the following phases:</a:t>
            </a:r>
          </a:p>
          <a:p>
            <a:pPr algn="l" rtl="0"/>
            <a:r>
              <a:rPr lang="en-US" sz="2400" b="1" dirty="0">
                <a:latin typeface="Times New Roman" panose="02020603050405020304" pitchFamily="18" charset="0"/>
                <a:cs typeface="Times New Roman" panose="02020603050405020304" pitchFamily="18" charset="0"/>
              </a:rPr>
              <a:t>1) At first, both (A) &amp; (B) are +ve. So, no potential difference</a:t>
            </a:r>
          </a:p>
          <a:p>
            <a:pPr algn="l" rtl="0"/>
            <a:r>
              <a:rPr lang="en-US" sz="2400" b="1" dirty="0">
                <a:latin typeface="Times New Roman" panose="02020603050405020304" pitchFamily="18" charset="0"/>
                <a:cs typeface="Times New Roman" panose="02020603050405020304" pitchFamily="18" charset="0"/>
              </a:rPr>
              <a:t>between A &amp; B. (isoelectric).</a:t>
            </a:r>
          </a:p>
          <a:p>
            <a:pPr algn="l" rtl="0"/>
            <a:r>
              <a:rPr lang="en-US" sz="2400" b="1" dirty="0">
                <a:latin typeface="Times New Roman" panose="02020603050405020304" pitchFamily="18" charset="0"/>
                <a:cs typeface="Times New Roman" panose="02020603050405020304" pitchFamily="18" charset="0"/>
              </a:rPr>
              <a:t>2) When depolarization wave reach (A) it becomes (-ve) relative to</a:t>
            </a:r>
          </a:p>
          <a:p>
            <a:pPr algn="l" rtl="0"/>
            <a:r>
              <a:rPr lang="en-US" sz="2400" b="1" dirty="0">
                <a:latin typeface="Times New Roman" panose="02020603050405020304" pitchFamily="18" charset="0"/>
                <a:cs typeface="Times New Roman" panose="02020603050405020304" pitchFamily="18" charset="0"/>
              </a:rPr>
              <a:t>(B) (+ve). So, deflection is recorded.</a:t>
            </a:r>
          </a:p>
          <a:p>
            <a:pPr algn="l" rtl="0"/>
            <a:r>
              <a:rPr lang="en-US" sz="2400" b="1" dirty="0">
                <a:latin typeface="Times New Roman" panose="02020603050405020304" pitchFamily="18" charset="0"/>
                <a:cs typeface="Times New Roman" panose="02020603050405020304" pitchFamily="18" charset="0"/>
              </a:rPr>
              <a:t>3) When the depolarization wave leaves (A) it repolarizes to (+ve).</a:t>
            </a:r>
          </a:p>
          <a:p>
            <a:pPr algn="l" rtl="0"/>
            <a:r>
              <a:rPr lang="en-US" sz="2400" b="1" dirty="0">
                <a:latin typeface="Times New Roman" panose="02020603050405020304" pitchFamily="18" charset="0"/>
                <a:cs typeface="Times New Roman" panose="02020603050405020304" pitchFamily="18" charset="0"/>
              </a:rPr>
              <a:t>So, no potential difference between A &amp; B. (isoelectric).</a:t>
            </a:r>
          </a:p>
          <a:p>
            <a:pPr algn="l" rtl="0"/>
            <a:r>
              <a:rPr lang="en-US" sz="2400" b="1" dirty="0">
                <a:latin typeface="Times New Roman" panose="02020603050405020304" pitchFamily="18" charset="0"/>
                <a:cs typeface="Times New Roman" panose="02020603050405020304" pitchFamily="18" charset="0"/>
              </a:rPr>
              <a:t>4) When depolarization wave reach (B) it becomes (-ve) relative to (A) (+ve). So, deflection is recorded in the opposite direction.</a:t>
            </a:r>
          </a:p>
          <a:p>
            <a:pPr algn="l" rtl="0"/>
            <a:r>
              <a:rPr lang="en-US" sz="2400" b="1" dirty="0">
                <a:latin typeface="Times New Roman" panose="02020603050405020304" pitchFamily="18" charset="0"/>
                <a:cs typeface="Times New Roman" panose="02020603050405020304" pitchFamily="18" charset="0"/>
              </a:rPr>
              <a:t>5) When the depolarization wave leaves (B) it repolarizes to (+ve).</a:t>
            </a:r>
          </a:p>
          <a:p>
            <a:pPr algn="l" rtl="0"/>
            <a:r>
              <a:rPr lang="en-US" sz="2400" b="1" dirty="0">
                <a:latin typeface="Times New Roman" panose="02020603050405020304" pitchFamily="18" charset="0"/>
                <a:cs typeface="Times New Roman" panose="02020603050405020304" pitchFamily="18" charset="0"/>
              </a:rPr>
              <a:t>So, no potential difference between A &amp; B. (isoelectric).</a:t>
            </a:r>
          </a:p>
        </p:txBody>
      </p:sp>
    </p:spTree>
    <p:extLst>
      <p:ext uri="{BB962C8B-B14F-4D97-AF65-F5344CB8AC3E}">
        <p14:creationId xmlns:p14="http://schemas.microsoft.com/office/powerpoint/2010/main" val="2347978758"/>
      </p:ext>
    </p:extLst>
  </p:cSld>
  <p:clrMapOvr>
    <a:masterClrMapping/>
  </p:clrMapOvr>
  <p:transition>
    <p:wheel spokes="3"/>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3E863-0D83-45D4-99EB-052E6CDEF394}"/>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3C28A387-F7D9-4D44-9252-47B12AD145C2}"/>
              </a:ext>
            </a:extLst>
          </p:cNvPr>
          <p:cNvSpPr>
            <a:spLocks noGrp="1"/>
          </p:cNvSpPr>
          <p:nvPr>
            <p:ph type="body" idx="1"/>
          </p:nvPr>
        </p:nvSpPr>
        <p:spPr/>
        <p:txBody>
          <a:bodyPr/>
          <a:lstStyle/>
          <a:p>
            <a:endParaRPr lang="en-US"/>
          </a:p>
        </p:txBody>
      </p:sp>
      <p:pic>
        <p:nvPicPr>
          <p:cNvPr id="5" name="Picture 4">
            <a:extLst>
              <a:ext uri="{FF2B5EF4-FFF2-40B4-BE49-F238E27FC236}">
                <a16:creationId xmlns:a16="http://schemas.microsoft.com/office/drawing/2014/main" id="{C3B9B349-2D55-4C82-81D4-583E7B69BCE7}"/>
              </a:ext>
            </a:extLst>
          </p:cNvPr>
          <p:cNvPicPr>
            <a:picLocks noChangeAspect="1"/>
          </p:cNvPicPr>
          <p:nvPr/>
        </p:nvPicPr>
        <p:blipFill>
          <a:blip r:embed="rId2"/>
          <a:stretch>
            <a:fillRect/>
          </a:stretch>
        </p:blipFill>
        <p:spPr>
          <a:xfrm>
            <a:off x="395536" y="200025"/>
            <a:ext cx="8064896" cy="6457950"/>
          </a:xfrm>
          <a:prstGeom prst="rect">
            <a:avLst/>
          </a:prstGeom>
        </p:spPr>
      </p:pic>
    </p:spTree>
    <p:extLst>
      <p:ext uri="{BB962C8B-B14F-4D97-AF65-F5344CB8AC3E}">
        <p14:creationId xmlns:p14="http://schemas.microsoft.com/office/powerpoint/2010/main" val="3292737330"/>
      </p:ext>
    </p:extLst>
  </p:cSld>
  <p:clrMapOvr>
    <a:masterClrMapping/>
  </p:clrMapOvr>
  <p:transition>
    <p:wheel spokes="3"/>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9C2CF-84FA-46B9-A2D5-E19F444268DD}"/>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ED8CEA04-688F-4F1E-8BA5-5CE50ECFDD4A}"/>
              </a:ext>
            </a:extLst>
          </p:cNvPr>
          <p:cNvSpPr>
            <a:spLocks noGrp="1"/>
          </p:cNvSpPr>
          <p:nvPr>
            <p:ph type="body" idx="1"/>
          </p:nvPr>
        </p:nvSpPr>
        <p:spPr/>
        <p:txBody>
          <a:bodyPr/>
          <a:lstStyle/>
          <a:p>
            <a:endParaRPr lang="en-US"/>
          </a:p>
        </p:txBody>
      </p:sp>
      <p:pic>
        <p:nvPicPr>
          <p:cNvPr id="5" name="Picture 4">
            <a:extLst>
              <a:ext uri="{FF2B5EF4-FFF2-40B4-BE49-F238E27FC236}">
                <a16:creationId xmlns:a16="http://schemas.microsoft.com/office/drawing/2014/main" id="{491EDC71-0E22-463D-94A4-BDEC48145BA3}"/>
              </a:ext>
            </a:extLst>
          </p:cNvPr>
          <p:cNvPicPr>
            <a:picLocks noChangeAspect="1"/>
          </p:cNvPicPr>
          <p:nvPr/>
        </p:nvPicPr>
        <p:blipFill>
          <a:blip r:embed="rId2">
            <a:lum bright="-40000" contrast="40000"/>
          </a:blip>
          <a:stretch>
            <a:fillRect/>
          </a:stretch>
        </p:blipFill>
        <p:spPr>
          <a:xfrm>
            <a:off x="530352" y="1196752"/>
            <a:ext cx="7772400" cy="4536504"/>
          </a:xfrm>
          <a:prstGeom prst="rect">
            <a:avLst/>
          </a:prstGeom>
        </p:spPr>
      </p:pic>
    </p:spTree>
    <p:extLst>
      <p:ext uri="{BB962C8B-B14F-4D97-AF65-F5344CB8AC3E}">
        <p14:creationId xmlns:p14="http://schemas.microsoft.com/office/powerpoint/2010/main" val="502600154"/>
      </p:ext>
    </p:extLst>
  </p:cSld>
  <p:clrMapOvr>
    <a:masterClrMapping/>
  </p:clrMapOvr>
  <p:transition>
    <p:wheel spokes="3"/>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338926"/>
            <a:ext cx="9001000" cy="785818"/>
          </a:xfrm>
        </p:spPr>
        <p:txBody>
          <a:bodyPr/>
          <a:lstStyle/>
          <a:p>
            <a:pPr algn="l"/>
            <a:r>
              <a:rPr lang="en-US" sz="4400" u="sng" dirty="0">
                <a:solidFill>
                  <a:srgbClr val="FFFF00"/>
                </a:solidFill>
                <a:effectLst/>
              </a:rPr>
              <a:t>3-</a:t>
            </a:r>
            <a:r>
              <a:rPr sz="4400" u="sng" dirty="0">
                <a:solidFill>
                  <a:srgbClr val="FFFF00"/>
                </a:solidFill>
                <a:effectLst/>
              </a:rPr>
              <a:t>Compound action potential:</a:t>
            </a:r>
            <a:endParaRPr lang="ar-SA" sz="4400" u="sng" dirty="0">
              <a:solidFill>
                <a:srgbClr val="FFFF00"/>
              </a:solidFill>
              <a:effectLst/>
            </a:endParaRPr>
          </a:p>
        </p:txBody>
      </p:sp>
      <p:sp>
        <p:nvSpPr>
          <p:cNvPr id="3" name="عنصر نائب للنص 2"/>
          <p:cNvSpPr>
            <a:spLocks noGrp="1"/>
          </p:cNvSpPr>
          <p:nvPr>
            <p:ph type="body" idx="1"/>
          </p:nvPr>
        </p:nvSpPr>
        <p:spPr>
          <a:xfrm>
            <a:off x="0" y="1214422"/>
            <a:ext cx="4857752" cy="5857892"/>
          </a:xfrm>
        </p:spPr>
        <p:txBody>
          <a:bodyPr>
            <a:normAutofit/>
          </a:bodyPr>
          <a:lstStyle/>
          <a:p>
            <a:pPr lvl="0" rtl="0"/>
            <a:endParaRPr lang="en-US" u="sng" dirty="0"/>
          </a:p>
          <a:p>
            <a:pPr algn="l" rtl="0"/>
            <a:r>
              <a:rPr lang="en-US" sz="2800" dirty="0"/>
              <a:t>If a mixed nerve is stimulated  </a:t>
            </a:r>
            <a:r>
              <a:rPr lang="en-US" sz="2800" dirty="0">
                <a:sym typeface="Symbol"/>
              </a:rPr>
              <a:t></a:t>
            </a:r>
            <a:r>
              <a:rPr lang="en-US" sz="2800" dirty="0"/>
              <a:t> multiple peaks of action potentials as </a:t>
            </a:r>
            <a:r>
              <a:rPr lang="en-US" sz="2800" b="1" dirty="0">
                <a:solidFill>
                  <a:srgbClr val="FFFF00"/>
                </a:solidFill>
              </a:rPr>
              <a:t>the threshold </a:t>
            </a:r>
            <a:r>
              <a:rPr lang="en-US" sz="2800" dirty="0"/>
              <a:t>of stimulus, </a:t>
            </a:r>
            <a:r>
              <a:rPr lang="en-US" sz="2800" b="1" dirty="0">
                <a:solidFill>
                  <a:srgbClr val="FFFF00"/>
                </a:solidFill>
              </a:rPr>
              <a:t>distance from electrode</a:t>
            </a:r>
            <a:r>
              <a:rPr lang="en-US" sz="2800" dirty="0"/>
              <a:t> and </a:t>
            </a:r>
            <a:r>
              <a:rPr lang="en-US" sz="2800" b="1" dirty="0">
                <a:solidFill>
                  <a:srgbClr val="FFFF00"/>
                </a:solidFill>
              </a:rPr>
              <a:t>speed of conduction </a:t>
            </a:r>
            <a:r>
              <a:rPr lang="en-US" sz="2800" dirty="0"/>
              <a:t>vary from one fiber to another according to its thickness, till the maximal stimuli is reached, all nerve fibers are excited giving maximal response.</a:t>
            </a:r>
          </a:p>
          <a:p>
            <a:endParaRPr lang="ar-SA" dirty="0"/>
          </a:p>
        </p:txBody>
      </p:sp>
      <p:pic>
        <p:nvPicPr>
          <p:cNvPr id="3074" name="Picture 2"/>
          <p:cNvPicPr>
            <a:picLocks noChangeAspect="1" noChangeArrowheads="1"/>
          </p:cNvPicPr>
          <p:nvPr/>
        </p:nvPicPr>
        <p:blipFill>
          <a:blip r:embed="rId2"/>
          <a:srcRect/>
          <a:stretch>
            <a:fillRect/>
          </a:stretch>
        </p:blipFill>
        <p:spPr bwMode="auto">
          <a:xfrm>
            <a:off x="4857751" y="1628800"/>
            <a:ext cx="4034729" cy="4262410"/>
          </a:xfrm>
          <a:prstGeom prst="rect">
            <a:avLst/>
          </a:prstGeom>
          <a:noFill/>
          <a:ln w="9525">
            <a:noFill/>
            <a:miter lim="800000"/>
            <a:headEnd/>
            <a:tailEnd/>
          </a:ln>
          <a:effectLst/>
        </p:spPr>
      </p:pic>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 to="" calcmode="lin" valueType="num">
                                      <p:cBhvr>
                                        <p:cTn id="12" dur="1" fill="hold"/>
                                        <p:tgtEl>
                                          <p:spTgt spid="3074"/>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BB258-BE81-4EA2-9559-66E7D680BA53}"/>
              </a:ext>
            </a:extLst>
          </p:cNvPr>
          <p:cNvSpPr>
            <a:spLocks noGrp="1"/>
          </p:cNvSpPr>
          <p:nvPr>
            <p:ph type="title"/>
          </p:nvPr>
        </p:nvSpPr>
        <p:spPr>
          <a:xfrm>
            <a:off x="530352" y="191096"/>
            <a:ext cx="7772400" cy="357584"/>
          </a:xfrm>
        </p:spPr>
        <p:txBody>
          <a:bodyPr/>
          <a:lstStyle/>
          <a:p>
            <a:endParaRPr lang="en-US" dirty="0"/>
          </a:p>
        </p:txBody>
      </p:sp>
      <p:sp>
        <p:nvSpPr>
          <p:cNvPr id="3" name="Text Placeholder 2">
            <a:extLst>
              <a:ext uri="{FF2B5EF4-FFF2-40B4-BE49-F238E27FC236}">
                <a16:creationId xmlns:a16="http://schemas.microsoft.com/office/drawing/2014/main" id="{133B16B4-CF19-47F0-BBB8-2C79CA49629C}"/>
              </a:ext>
            </a:extLst>
          </p:cNvPr>
          <p:cNvSpPr>
            <a:spLocks noGrp="1"/>
          </p:cNvSpPr>
          <p:nvPr>
            <p:ph type="body" idx="1"/>
          </p:nvPr>
        </p:nvSpPr>
        <p:spPr>
          <a:xfrm>
            <a:off x="179512" y="548680"/>
            <a:ext cx="8640960" cy="6118224"/>
          </a:xfrm>
        </p:spPr>
        <p:txBody>
          <a:bodyPr>
            <a:normAutofit/>
          </a:bodyPr>
          <a:lstStyle/>
          <a:p>
            <a:pPr algn="l" rtl="0"/>
            <a:r>
              <a:rPr lang="en-US" sz="2800" b="1" dirty="0">
                <a:solidFill>
                  <a:srgbClr val="FFFF00"/>
                </a:solidFill>
                <a:latin typeface="Times New Roman" panose="02020603050405020304" pitchFamily="18" charset="0"/>
                <a:cs typeface="Times New Roman" panose="02020603050405020304" pitchFamily="18" charset="0"/>
              </a:rPr>
              <a:t>4. </a:t>
            </a:r>
            <a:r>
              <a:rPr lang="en-US" sz="2400" b="1" dirty="0">
                <a:solidFill>
                  <a:srgbClr val="FFFF00"/>
                </a:solidFill>
                <a:latin typeface="Times New Roman" panose="02020603050405020304" pitchFamily="18" charset="0"/>
                <a:cs typeface="Times New Roman" panose="02020603050405020304" pitchFamily="18" charset="0"/>
              </a:rPr>
              <a:t>Grated potential (receptor potential)</a:t>
            </a:r>
          </a:p>
          <a:p>
            <a:pPr algn="l" rtl="0"/>
            <a:r>
              <a:rPr lang="en-US" sz="2400" dirty="0">
                <a:latin typeface="Times New Roman" panose="02020603050405020304" pitchFamily="18" charset="0"/>
                <a:cs typeface="Times New Roman" panose="02020603050405020304" pitchFamily="18" charset="0"/>
              </a:rPr>
              <a:t>- It is a local response. Graded &amp; summated.</a:t>
            </a:r>
          </a:p>
          <a:p>
            <a:pPr algn="l" rtl="0"/>
            <a:r>
              <a:rPr lang="en-US" sz="2400" dirty="0">
                <a:latin typeface="Times New Roman" panose="02020603050405020304" pitchFamily="18" charset="0"/>
                <a:cs typeface="Times New Roman" panose="02020603050405020304" pitchFamily="18" charset="0"/>
              </a:rPr>
              <a:t>- It occurs in postsynaptic neuron, motor end plate, sensory receptors and with subthreshold stimulus.</a:t>
            </a:r>
          </a:p>
          <a:p>
            <a:pPr algn="l" rtl="0"/>
            <a:r>
              <a:rPr lang="en-US" sz="2400" dirty="0">
                <a:latin typeface="Times New Roman" panose="02020603050405020304" pitchFamily="18" charset="0"/>
                <a:cs typeface="Times New Roman" panose="02020603050405020304" pitchFamily="18" charset="0"/>
              </a:rPr>
              <a:t>- Compound action potential is a graded action potential.</a:t>
            </a:r>
          </a:p>
        </p:txBody>
      </p:sp>
      <p:pic>
        <p:nvPicPr>
          <p:cNvPr id="5" name="Picture 4">
            <a:extLst>
              <a:ext uri="{FF2B5EF4-FFF2-40B4-BE49-F238E27FC236}">
                <a16:creationId xmlns:a16="http://schemas.microsoft.com/office/drawing/2014/main" id="{535FBAA5-A474-4833-9DE9-2111241EE5EE}"/>
              </a:ext>
            </a:extLst>
          </p:cNvPr>
          <p:cNvPicPr>
            <a:picLocks noChangeAspect="1"/>
          </p:cNvPicPr>
          <p:nvPr/>
        </p:nvPicPr>
        <p:blipFill>
          <a:blip r:embed="rId2"/>
          <a:stretch>
            <a:fillRect/>
          </a:stretch>
        </p:blipFill>
        <p:spPr>
          <a:xfrm>
            <a:off x="179511" y="2852936"/>
            <a:ext cx="8784975" cy="3813968"/>
          </a:xfrm>
          <a:prstGeom prst="rect">
            <a:avLst/>
          </a:prstGeom>
        </p:spPr>
      </p:pic>
    </p:spTree>
    <p:extLst>
      <p:ext uri="{BB962C8B-B14F-4D97-AF65-F5344CB8AC3E}">
        <p14:creationId xmlns:p14="http://schemas.microsoft.com/office/powerpoint/2010/main" val="4188919592"/>
      </p:ext>
    </p:extLst>
  </p:cSld>
  <p:clrMapOvr>
    <a:masterClrMapping/>
  </p:clrMapOvr>
  <p:transition>
    <p:wheel spokes="3"/>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5D376923CF364E9345E8297AAC0723" ma:contentTypeVersion="2" ma:contentTypeDescription="Create a new document." ma:contentTypeScope="" ma:versionID="284d56d71763a8d9de63e0af2f8c8db1">
  <xsd:schema xmlns:xsd="http://www.w3.org/2001/XMLSchema" xmlns:xs="http://www.w3.org/2001/XMLSchema" xmlns:p="http://schemas.microsoft.com/office/2006/metadata/properties" xmlns:ns2="1244c8c3-b995-48f3-9b04-c6843da6a424" targetNamespace="http://schemas.microsoft.com/office/2006/metadata/properties" ma:root="true" ma:fieldsID="d514c0e2f491d97035c870c3825412a3" ns2:_="">
    <xsd:import namespace="1244c8c3-b995-48f3-9b04-c6843da6a42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4c8c3-b995-48f3-9b04-c6843da6a4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5B1B80A-39E1-43DE-9684-3E8C166C3E47}"/>
</file>

<file path=customXml/itemProps2.xml><?xml version="1.0" encoding="utf-8"?>
<ds:datastoreItem xmlns:ds="http://schemas.openxmlformats.org/officeDocument/2006/customXml" ds:itemID="{1BB7F027-BF42-4B5E-BFBE-81087B11592B}"/>
</file>

<file path=customXml/itemProps3.xml><?xml version="1.0" encoding="utf-8"?>
<ds:datastoreItem xmlns:ds="http://schemas.openxmlformats.org/officeDocument/2006/customXml" ds:itemID="{C7C904D1-9CC9-48F5-A32D-EA8ABAB27CCD}"/>
</file>

<file path=docProps/app.xml><?xml version="1.0" encoding="utf-8"?>
<Properties xmlns="http://schemas.openxmlformats.org/officeDocument/2006/extended-properties" xmlns:vt="http://schemas.openxmlformats.org/officeDocument/2006/docPropsVTypes">
  <Template/>
  <TotalTime>3193</TotalTime>
  <Words>759</Words>
  <Application>Microsoft Office PowerPoint</Application>
  <PresentationFormat>On-screen Show (4:3)</PresentationFormat>
  <Paragraphs>57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Constantia</vt:lpstr>
      <vt:lpstr>Times New Roman</vt:lpstr>
      <vt:lpstr>Wingdings 2</vt:lpstr>
      <vt:lpstr>تدفق</vt:lpstr>
      <vt:lpstr>Types of action potential By Dr. Nour A. Mohammed MUTAH SCHOOL OF MEDICINE </vt:lpstr>
      <vt:lpstr>                                            Types of action potential:  </vt:lpstr>
      <vt:lpstr>PowerPoint Presentation</vt:lpstr>
      <vt:lpstr>PowerPoint Presentation</vt:lpstr>
      <vt:lpstr>PowerPoint Presentation</vt:lpstr>
      <vt:lpstr>PowerPoint Presentation</vt:lpstr>
      <vt:lpstr>PowerPoint Presentation</vt:lpstr>
      <vt:lpstr>3-Compound action potential:</vt:lpstr>
      <vt:lpstr>PowerPoint Presentation</vt:lpstr>
      <vt:lpstr>PowerPoint Presentation</vt:lpstr>
      <vt:lpstr>Action potential in skeletal muscle</vt:lpstr>
      <vt:lpstr>Action potential of cardiac muscles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NERVE AND MUSCLE</dc:title>
  <dc:creator>reyada</dc:creator>
  <cp:lastModifiedBy>NAMohammed</cp:lastModifiedBy>
  <cp:revision>272</cp:revision>
  <dcterms:created xsi:type="dcterms:W3CDTF">2010-05-29T23:57:23Z</dcterms:created>
  <dcterms:modified xsi:type="dcterms:W3CDTF">2022-04-02T19:05:59Z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0x010100875D376923CF364E9345E8297AAC0723</vt:lpwstr>
  </property>
</Properties>
</file>