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 id="2147483672" r:id="rId2"/>
    <p:sldMasterId id="2147483706" r:id="rId3"/>
    <p:sldMasterId id="2147483718" r:id="rId4"/>
  </p:sldMasterIdLst>
  <p:sldIdLst>
    <p:sldId id="256" r:id="rId5"/>
    <p:sldId id="257" r:id="rId6"/>
    <p:sldId id="258" r:id="rId7"/>
    <p:sldId id="260" r:id="rId8"/>
    <p:sldId id="261" r:id="rId9"/>
    <p:sldId id="259" r:id="rId10"/>
    <p:sldId id="262" r:id="rId11"/>
    <p:sldId id="263" r:id="rId12"/>
    <p:sldId id="264" r:id="rId13"/>
    <p:sldId id="265" r:id="rId14"/>
    <p:sldId id="266" r:id="rId15"/>
    <p:sldId id="267" r:id="rId16"/>
    <p:sldId id="268" r:id="rId17"/>
    <p:sldId id="269" r:id="rId18"/>
    <p:sldId id="270" r:id="rId19"/>
    <p:sldId id="273" r:id="rId20"/>
    <p:sldId id="280" r:id="rId21"/>
    <p:sldId id="274" r:id="rId22"/>
    <p:sldId id="275" r:id="rId23"/>
    <p:sldId id="281" r:id="rId24"/>
    <p:sldId id="276" r:id="rId25"/>
    <p:sldId id="277" r:id="rId26"/>
    <p:sldId id="282" r:id="rId27"/>
    <p:sldId id="278"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Lst>
  <p:sldSz cx="9144000" cy="6858000" type="screen4x3"/>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84380"/>
    <p:restoredTop sz="94660"/>
  </p:normalViewPr>
  <p:slideViewPr>
    <p:cSldViewPr>
      <p:cViewPr varScale="1">
        <p:scale>
          <a:sx n="74" d="100"/>
          <a:sy n="74" d="100"/>
        </p:scale>
        <p:origin x="-17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slide" Target="slides/slide51.xml" /><Relationship Id="rId63" Type="http://schemas.openxmlformats.org/officeDocument/2006/relationships/slide" Target="slides/slide59.xml" /><Relationship Id="rId68" Type="http://schemas.openxmlformats.org/officeDocument/2006/relationships/slide" Target="slides/slide64.xml" /><Relationship Id="rId76" Type="http://schemas.openxmlformats.org/officeDocument/2006/relationships/slide" Target="slides/slide72.xml" /><Relationship Id="rId84" Type="http://schemas.openxmlformats.org/officeDocument/2006/relationships/slide" Target="slides/slide80.xml" /><Relationship Id="rId89" Type="http://schemas.openxmlformats.org/officeDocument/2006/relationships/commentAuthors" Target="commentAuthors.xml" /><Relationship Id="rId7" Type="http://schemas.openxmlformats.org/officeDocument/2006/relationships/slide" Target="slides/slide3.xml" /><Relationship Id="rId71" Type="http://schemas.openxmlformats.org/officeDocument/2006/relationships/slide" Target="slides/slide67.xml" /><Relationship Id="rId92" Type="http://schemas.openxmlformats.org/officeDocument/2006/relationships/theme" Target="theme/theme1.xml" /><Relationship Id="rId2" Type="http://schemas.openxmlformats.org/officeDocument/2006/relationships/slideMaster" Target="slideMasters/slideMaster2.xml" /><Relationship Id="rId16" Type="http://schemas.openxmlformats.org/officeDocument/2006/relationships/slide" Target="slides/slide12.xml" /><Relationship Id="rId29" Type="http://schemas.openxmlformats.org/officeDocument/2006/relationships/slide" Target="slides/slide25.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slide" Target="slides/slide49.xml" /><Relationship Id="rId58" Type="http://schemas.openxmlformats.org/officeDocument/2006/relationships/slide" Target="slides/slide54.xml" /><Relationship Id="rId66" Type="http://schemas.openxmlformats.org/officeDocument/2006/relationships/slide" Target="slides/slide62.xml" /><Relationship Id="rId74" Type="http://schemas.openxmlformats.org/officeDocument/2006/relationships/slide" Target="slides/slide70.xml" /><Relationship Id="rId79" Type="http://schemas.openxmlformats.org/officeDocument/2006/relationships/slide" Target="slides/slide75.xml" /><Relationship Id="rId87" Type="http://schemas.openxmlformats.org/officeDocument/2006/relationships/slide" Target="slides/slide83.xml" /><Relationship Id="rId5" Type="http://schemas.openxmlformats.org/officeDocument/2006/relationships/slide" Target="slides/slide1.xml" /><Relationship Id="rId61" Type="http://schemas.openxmlformats.org/officeDocument/2006/relationships/slide" Target="slides/slide57.xml" /><Relationship Id="rId82" Type="http://schemas.openxmlformats.org/officeDocument/2006/relationships/slide" Target="slides/slide78.xml" /><Relationship Id="rId90" Type="http://schemas.openxmlformats.org/officeDocument/2006/relationships/presProps" Target="presProps.xml" /><Relationship Id="rId19" Type="http://schemas.openxmlformats.org/officeDocument/2006/relationships/slide" Target="slides/slide1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slide" Target="slides/slide52.xml" /><Relationship Id="rId64" Type="http://schemas.openxmlformats.org/officeDocument/2006/relationships/slide" Target="slides/slide60.xml" /><Relationship Id="rId69" Type="http://schemas.openxmlformats.org/officeDocument/2006/relationships/slide" Target="slides/slide65.xml" /><Relationship Id="rId77" Type="http://schemas.openxmlformats.org/officeDocument/2006/relationships/slide" Target="slides/slide73.xml" /><Relationship Id="rId8" Type="http://schemas.openxmlformats.org/officeDocument/2006/relationships/slide" Target="slides/slide4.xml" /><Relationship Id="rId51" Type="http://schemas.openxmlformats.org/officeDocument/2006/relationships/slide" Target="slides/slide47.xml" /><Relationship Id="rId72" Type="http://schemas.openxmlformats.org/officeDocument/2006/relationships/slide" Target="slides/slide68.xml" /><Relationship Id="rId80" Type="http://schemas.openxmlformats.org/officeDocument/2006/relationships/slide" Target="slides/slide76.xml" /><Relationship Id="rId85" Type="http://schemas.openxmlformats.org/officeDocument/2006/relationships/slide" Target="slides/slide81.xml" /><Relationship Id="rId93" Type="http://schemas.openxmlformats.org/officeDocument/2006/relationships/tableStyles" Target="tableStyles.xml" /><Relationship Id="rId3" Type="http://schemas.openxmlformats.org/officeDocument/2006/relationships/slideMaster" Target="slideMasters/slideMaster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59" Type="http://schemas.openxmlformats.org/officeDocument/2006/relationships/slide" Target="slides/slide55.xml" /><Relationship Id="rId67" Type="http://schemas.openxmlformats.org/officeDocument/2006/relationships/slide" Target="slides/slide63.xml" /><Relationship Id="rId20" Type="http://schemas.openxmlformats.org/officeDocument/2006/relationships/slide" Target="slides/slide16.xml" /><Relationship Id="rId41" Type="http://schemas.openxmlformats.org/officeDocument/2006/relationships/slide" Target="slides/slide37.xml" /><Relationship Id="rId54" Type="http://schemas.openxmlformats.org/officeDocument/2006/relationships/slide" Target="slides/slide50.xml" /><Relationship Id="rId62" Type="http://schemas.openxmlformats.org/officeDocument/2006/relationships/slide" Target="slides/slide58.xml" /><Relationship Id="rId70" Type="http://schemas.openxmlformats.org/officeDocument/2006/relationships/slide" Target="slides/slide66.xml" /><Relationship Id="rId75" Type="http://schemas.openxmlformats.org/officeDocument/2006/relationships/slide" Target="slides/slide71.xml" /><Relationship Id="rId83" Type="http://schemas.openxmlformats.org/officeDocument/2006/relationships/slide" Target="slides/slide79.xml" /><Relationship Id="rId88" Type="http://schemas.openxmlformats.org/officeDocument/2006/relationships/slide" Target="slides/slide84.xml" /><Relationship Id="rId91"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2.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slide" Target="slides/slide53.xml" /><Relationship Id="rId10" Type="http://schemas.openxmlformats.org/officeDocument/2006/relationships/slide" Target="slides/slide6.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60" Type="http://schemas.openxmlformats.org/officeDocument/2006/relationships/slide" Target="slides/slide56.xml" /><Relationship Id="rId65" Type="http://schemas.openxmlformats.org/officeDocument/2006/relationships/slide" Target="slides/slide61.xml" /><Relationship Id="rId73" Type="http://schemas.openxmlformats.org/officeDocument/2006/relationships/slide" Target="slides/slide69.xml" /><Relationship Id="rId78" Type="http://schemas.openxmlformats.org/officeDocument/2006/relationships/slide" Target="slides/slide74.xml" /><Relationship Id="rId81" Type="http://schemas.openxmlformats.org/officeDocument/2006/relationships/slide" Target="slides/slide77.xml" /><Relationship Id="rId86" Type="http://schemas.openxmlformats.org/officeDocument/2006/relationships/slide" Target="slides/slide82.xml" /><Relationship Id="rId4" Type="http://schemas.openxmlformats.org/officeDocument/2006/relationships/slideMaster" Target="slideMasters/slideMaster4.xml" /><Relationship Id="rId9" Type="http://schemas.openxmlformats.org/officeDocument/2006/relationships/slide" Target="slides/slide5.xml" /></Relationships>
</file>

<file path=ppt/comments/comment1.xml><?xml version="1.0" encoding="utf-8"?>
<p:cmLst xmlns:a="http://schemas.openxmlformats.org/drawingml/2006/main" xmlns:r="http://schemas.openxmlformats.org/officeDocument/2006/relationships" xmlns:p="http://schemas.openxmlformats.org/presentationml/2006/main">
  <p:cm authorId="0" dt="2021-10-24T00:38:25.977" idx="1">
    <p:pos x="10" y="10"/>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363C82-B7BF-434C-BB1F-0B6122411ADF}" type="doc">
      <dgm:prSet loTypeId="urn:microsoft.com/office/officeart/2005/8/layout/default" loCatId="list" qsTypeId="urn:microsoft.com/office/officeart/2005/8/quickstyle/simple1" qsCatId="simple" csTypeId="urn:microsoft.com/office/officeart/2005/8/colors/accent1_2" csCatId="accent1" phldr="1"/>
      <dgm:spPr/>
      <dgm:t>
        <a:bodyPr/>
        <a:lstStyle/>
        <a:p>
          <a:pPr rtl="1"/>
          <a:endParaRPr lang="ar-JO"/>
        </a:p>
      </dgm:t>
    </dgm:pt>
    <dgm:pt modelId="{533D4B08-E8E6-4DD1-82C9-380EEA5DF040}">
      <dgm:prSet/>
      <dgm:spPr/>
      <dgm:t>
        <a:bodyPr/>
        <a:lstStyle/>
        <a:p>
          <a:pPr rtl="1"/>
          <a:r>
            <a:rPr lang="en-US" dirty="0">
              <a:solidFill>
                <a:schemeClr val="accent6">
                  <a:lumMod val="50000"/>
                </a:schemeClr>
              </a:solidFill>
            </a:rPr>
            <a:t>Visceral pain </a:t>
          </a:r>
          <a:endParaRPr lang="ar-JO" dirty="0">
            <a:solidFill>
              <a:schemeClr val="accent6">
                <a:lumMod val="50000"/>
              </a:schemeClr>
            </a:solidFill>
          </a:endParaRPr>
        </a:p>
        <a:p>
          <a:pPr rtl="1"/>
          <a:r>
            <a:rPr lang="en-US" dirty="0"/>
            <a:t> due to </a:t>
          </a:r>
          <a:r>
            <a:rPr lang="en-US" dirty="0">
              <a:solidFill>
                <a:schemeClr val="accent6">
                  <a:lumMod val="50000"/>
                </a:schemeClr>
              </a:solidFill>
            </a:rPr>
            <a:t>distention</a:t>
          </a:r>
          <a:r>
            <a:rPr lang="en-US" dirty="0"/>
            <a:t> of the capsules (adventitia or serosa) surrounding abdominal organs. </a:t>
          </a:r>
        </a:p>
        <a:p>
          <a:pPr rtl="1"/>
          <a:r>
            <a:rPr lang="en-US" dirty="0"/>
            <a:t>Nearly all types of pain </a:t>
          </a:r>
          <a:r>
            <a:rPr lang="en-US" dirty="0">
              <a:solidFill>
                <a:schemeClr val="accent6">
                  <a:lumMod val="50000"/>
                </a:schemeClr>
              </a:solidFill>
            </a:rPr>
            <a:t>start</a:t>
          </a:r>
          <a:r>
            <a:rPr lang="en-US" dirty="0"/>
            <a:t> by a visceral pain</a:t>
          </a:r>
          <a:endParaRPr lang="ar-JO" dirty="0"/>
        </a:p>
        <a:p>
          <a:pPr rtl="1"/>
          <a:r>
            <a:rPr lang="en-US" dirty="0"/>
            <a:t>received by the </a:t>
          </a:r>
          <a:r>
            <a:rPr lang="en-US" dirty="0" err="1">
              <a:solidFill>
                <a:schemeClr val="accent6">
                  <a:lumMod val="50000"/>
                </a:schemeClr>
              </a:solidFill>
            </a:rPr>
            <a:t>nonmyelinated</a:t>
          </a:r>
          <a:r>
            <a:rPr lang="en-US" dirty="0">
              <a:solidFill>
                <a:schemeClr val="accent6">
                  <a:lumMod val="50000"/>
                </a:schemeClr>
              </a:solidFill>
            </a:rPr>
            <a:t> autonomic</a:t>
          </a:r>
          <a:r>
            <a:rPr lang="en-US" dirty="0"/>
            <a:t> </a:t>
          </a:r>
          <a:r>
            <a:rPr lang="en-US" dirty="0">
              <a:solidFill>
                <a:schemeClr val="accent6">
                  <a:lumMod val="50000"/>
                </a:schemeClr>
              </a:solidFill>
            </a:rPr>
            <a:t>nerves</a:t>
          </a:r>
          <a:r>
            <a:rPr lang="en-US" dirty="0"/>
            <a:t>, and since these nerves only supply the </a:t>
          </a:r>
          <a:r>
            <a:rPr lang="en-US" dirty="0" err="1"/>
            <a:t>capsul</a:t>
          </a:r>
          <a:endParaRPr lang="en-US" dirty="0"/>
        </a:p>
        <a:p>
          <a:pPr rtl="1"/>
          <a:r>
            <a:rPr lang="en-US" dirty="0"/>
            <a:t> </a:t>
          </a:r>
          <a:r>
            <a:rPr lang="en-US" dirty="0">
              <a:solidFill>
                <a:schemeClr val="accent6">
                  <a:lumMod val="50000"/>
                </a:schemeClr>
              </a:solidFill>
            </a:rPr>
            <a:t>localization</a:t>
          </a:r>
          <a:r>
            <a:rPr lang="en-US" dirty="0"/>
            <a:t> of the site of pain is Very </a:t>
          </a:r>
          <a:r>
            <a:rPr lang="en-US" dirty="0">
              <a:solidFill>
                <a:schemeClr val="accent6">
                  <a:lumMod val="50000"/>
                </a:schemeClr>
              </a:solidFill>
            </a:rPr>
            <a:t>poor</a:t>
          </a:r>
          <a:r>
            <a:rPr lang="en-US" dirty="0"/>
            <a:t> ,</a:t>
          </a:r>
          <a:r>
            <a:rPr lang="en-US" dirty="0">
              <a:solidFill>
                <a:schemeClr val="accent6">
                  <a:lumMod val="50000"/>
                </a:schemeClr>
              </a:solidFill>
            </a:rPr>
            <a:t>dull</a:t>
          </a:r>
          <a:r>
            <a:rPr lang="en-US" dirty="0"/>
            <a:t> </a:t>
          </a:r>
          <a:r>
            <a:rPr lang="en-US" dirty="0">
              <a:solidFill>
                <a:schemeClr val="accent6">
                  <a:lumMod val="50000"/>
                </a:schemeClr>
              </a:solidFill>
            </a:rPr>
            <a:t>pain</a:t>
          </a:r>
        </a:p>
        <a:p>
          <a:pPr rtl="1"/>
          <a:r>
            <a:rPr lang="en-US" dirty="0"/>
            <a:t> always described as being in the </a:t>
          </a:r>
          <a:r>
            <a:rPr lang="en-US" dirty="0">
              <a:solidFill>
                <a:schemeClr val="accent6">
                  <a:lumMod val="50000"/>
                </a:schemeClr>
              </a:solidFill>
            </a:rPr>
            <a:t>midline</a:t>
          </a:r>
          <a:r>
            <a:rPr lang="en-US" dirty="0"/>
            <a:t> or</a:t>
          </a:r>
          <a:r>
            <a:rPr lang="ar-JO" dirty="0"/>
            <a:t> </a:t>
          </a:r>
          <a:r>
            <a:rPr lang="en-US" dirty="0">
              <a:solidFill>
                <a:schemeClr val="accent6">
                  <a:lumMod val="50000"/>
                </a:schemeClr>
              </a:solidFill>
            </a:rPr>
            <a:t>generalized</a:t>
          </a:r>
          <a:r>
            <a:rPr lang="en-US" dirty="0"/>
            <a:t> due to bilateral innervation </a:t>
          </a:r>
          <a:endParaRPr lang="ar-JO" dirty="0"/>
        </a:p>
      </dgm:t>
    </dgm:pt>
    <dgm:pt modelId="{51FD4C8C-892A-4692-AE35-024603A653B7}" type="parTrans" cxnId="{A66FFA2E-233E-449A-A2D4-BE8A6F402562}">
      <dgm:prSet/>
      <dgm:spPr/>
      <dgm:t>
        <a:bodyPr/>
        <a:lstStyle/>
        <a:p>
          <a:pPr rtl="1"/>
          <a:endParaRPr lang="ar-JO"/>
        </a:p>
      </dgm:t>
    </dgm:pt>
    <dgm:pt modelId="{EC3819AD-630E-499F-BD59-31BCB3C7FDC0}" type="sibTrans" cxnId="{A66FFA2E-233E-449A-A2D4-BE8A6F402562}">
      <dgm:prSet/>
      <dgm:spPr/>
      <dgm:t>
        <a:bodyPr/>
        <a:lstStyle/>
        <a:p>
          <a:pPr rtl="1"/>
          <a:endParaRPr lang="ar-JO"/>
        </a:p>
      </dgm:t>
    </dgm:pt>
    <dgm:pt modelId="{399B298C-6C3E-4BE7-9B71-A463864BC401}">
      <dgm:prSet/>
      <dgm:spPr/>
      <dgm:t>
        <a:bodyPr/>
        <a:lstStyle/>
        <a:p>
          <a:pPr rtl="1"/>
          <a:r>
            <a:rPr lang="en-US" dirty="0">
              <a:solidFill>
                <a:schemeClr val="accent6">
                  <a:lumMod val="50000"/>
                </a:schemeClr>
              </a:solidFill>
            </a:rPr>
            <a:t>Somatic pain</a:t>
          </a:r>
        </a:p>
        <a:p>
          <a:pPr rtl="1"/>
          <a:r>
            <a:rPr lang="en-US" dirty="0"/>
            <a:t> received by </a:t>
          </a:r>
          <a:r>
            <a:rPr lang="en-US" dirty="0">
              <a:solidFill>
                <a:schemeClr val="accent6">
                  <a:lumMod val="50000"/>
                </a:schemeClr>
              </a:solidFill>
            </a:rPr>
            <a:t>myelinated</a:t>
          </a:r>
          <a:r>
            <a:rPr lang="en-US" dirty="0"/>
            <a:t> </a:t>
          </a:r>
          <a:r>
            <a:rPr lang="en-US" dirty="0">
              <a:solidFill>
                <a:schemeClr val="accent6">
                  <a:lumMod val="50000"/>
                </a:schemeClr>
              </a:solidFill>
            </a:rPr>
            <a:t>somatic nerves</a:t>
          </a:r>
          <a:r>
            <a:rPr lang="en-US" dirty="0"/>
            <a:t>, which only innervates the </a:t>
          </a:r>
          <a:r>
            <a:rPr lang="en-US" dirty="0">
              <a:solidFill>
                <a:schemeClr val="accent6">
                  <a:lumMod val="50000"/>
                </a:schemeClr>
              </a:solidFill>
            </a:rPr>
            <a:t>parietal peritoneum</a:t>
          </a:r>
          <a:r>
            <a:rPr lang="en-US" dirty="0"/>
            <a:t>, it only occurs when the parietal peritoneum is involved by an </a:t>
          </a:r>
          <a:r>
            <a:rPr lang="en-US" dirty="0">
              <a:solidFill>
                <a:schemeClr val="accent6">
                  <a:lumMod val="50000"/>
                </a:schemeClr>
              </a:solidFill>
            </a:rPr>
            <a:t>inflammatory</a:t>
          </a:r>
          <a:r>
            <a:rPr lang="en-US" dirty="0"/>
            <a:t> process , </a:t>
          </a:r>
          <a:r>
            <a:rPr lang="en-US" dirty="0">
              <a:solidFill>
                <a:schemeClr val="accent6">
                  <a:lumMod val="50000"/>
                </a:schemeClr>
              </a:solidFill>
            </a:rPr>
            <a:t>ischemia</a:t>
          </a:r>
          <a:r>
            <a:rPr lang="en-US" dirty="0"/>
            <a:t> , </a:t>
          </a:r>
          <a:r>
            <a:rPr lang="en-US" dirty="0">
              <a:solidFill>
                <a:schemeClr val="accent6">
                  <a:lumMod val="50000"/>
                </a:schemeClr>
              </a:solidFill>
            </a:rPr>
            <a:t>stretching</a:t>
          </a:r>
          <a:r>
            <a:rPr lang="en-US" dirty="0"/>
            <a:t> .</a:t>
          </a:r>
        </a:p>
        <a:p>
          <a:pPr rtl="1"/>
          <a:r>
            <a:rPr lang="en-US" dirty="0"/>
            <a:t> The number of nerves innervating the peritoneum is much more, comparing to those of the autonomic nerves supplying the viscera, thus, the pain is more </a:t>
          </a:r>
          <a:r>
            <a:rPr lang="en-US" dirty="0">
              <a:solidFill>
                <a:schemeClr val="accent6">
                  <a:lumMod val="50000"/>
                </a:schemeClr>
              </a:solidFill>
            </a:rPr>
            <a:t>localized</a:t>
          </a:r>
          <a:r>
            <a:rPr lang="en-US" dirty="0"/>
            <a:t>.   </a:t>
          </a:r>
          <a:endParaRPr lang="ar-JO" dirty="0"/>
        </a:p>
      </dgm:t>
    </dgm:pt>
    <dgm:pt modelId="{4A701FD4-799A-4C2D-856E-C5091A37F609}" type="parTrans" cxnId="{A9ACA445-3DCC-466D-9786-15E5EC16529D}">
      <dgm:prSet/>
      <dgm:spPr/>
      <dgm:t>
        <a:bodyPr/>
        <a:lstStyle/>
        <a:p>
          <a:pPr rtl="1"/>
          <a:endParaRPr lang="ar-JO"/>
        </a:p>
      </dgm:t>
    </dgm:pt>
    <dgm:pt modelId="{564D9029-D970-450F-8822-22546FA3269A}" type="sibTrans" cxnId="{A9ACA445-3DCC-466D-9786-15E5EC16529D}">
      <dgm:prSet/>
      <dgm:spPr/>
      <dgm:t>
        <a:bodyPr/>
        <a:lstStyle/>
        <a:p>
          <a:pPr rtl="1"/>
          <a:endParaRPr lang="ar-JO"/>
        </a:p>
      </dgm:t>
    </dgm:pt>
    <dgm:pt modelId="{1942C631-9B91-4C7C-9CF0-8428E151E735}" type="pres">
      <dgm:prSet presAssocID="{8A363C82-B7BF-434C-BB1F-0B6122411ADF}" presName="diagram" presStyleCnt="0">
        <dgm:presLayoutVars>
          <dgm:dir/>
          <dgm:resizeHandles val="exact"/>
        </dgm:presLayoutVars>
      </dgm:prSet>
      <dgm:spPr/>
    </dgm:pt>
    <dgm:pt modelId="{D0256A08-0ABC-44E8-A82C-04D1F124402D}" type="pres">
      <dgm:prSet presAssocID="{533D4B08-E8E6-4DD1-82C9-380EEA5DF040}" presName="node" presStyleLbl="node1" presStyleIdx="0" presStyleCnt="2" custScaleY="222924">
        <dgm:presLayoutVars>
          <dgm:bulletEnabled val="1"/>
        </dgm:presLayoutVars>
      </dgm:prSet>
      <dgm:spPr/>
    </dgm:pt>
    <dgm:pt modelId="{9C0BF624-2DBD-437E-8FAF-BE0988C72762}" type="pres">
      <dgm:prSet presAssocID="{EC3819AD-630E-499F-BD59-31BCB3C7FDC0}" presName="sibTrans" presStyleCnt="0"/>
      <dgm:spPr/>
    </dgm:pt>
    <dgm:pt modelId="{38600FFB-E5B2-4E4F-8B5C-4BD9E6C21DB0}" type="pres">
      <dgm:prSet presAssocID="{399B298C-6C3E-4BE7-9B71-A463864BC401}" presName="node" presStyleLbl="node1" presStyleIdx="1" presStyleCnt="2" custScaleY="217208">
        <dgm:presLayoutVars>
          <dgm:bulletEnabled val="1"/>
        </dgm:presLayoutVars>
      </dgm:prSet>
      <dgm:spPr/>
    </dgm:pt>
  </dgm:ptLst>
  <dgm:cxnLst>
    <dgm:cxn modelId="{A66FFA2E-233E-449A-A2D4-BE8A6F402562}" srcId="{8A363C82-B7BF-434C-BB1F-0B6122411ADF}" destId="{533D4B08-E8E6-4DD1-82C9-380EEA5DF040}" srcOrd="0" destOrd="0" parTransId="{51FD4C8C-892A-4692-AE35-024603A653B7}" sibTransId="{EC3819AD-630E-499F-BD59-31BCB3C7FDC0}"/>
    <dgm:cxn modelId="{3E59FA34-C5D8-41B6-B8E3-A5875C66E263}" type="presOf" srcId="{533D4B08-E8E6-4DD1-82C9-380EEA5DF040}" destId="{D0256A08-0ABC-44E8-A82C-04D1F124402D}" srcOrd="0" destOrd="0" presId="urn:microsoft.com/office/officeart/2005/8/layout/default"/>
    <dgm:cxn modelId="{A9ACA445-3DCC-466D-9786-15E5EC16529D}" srcId="{8A363C82-B7BF-434C-BB1F-0B6122411ADF}" destId="{399B298C-6C3E-4BE7-9B71-A463864BC401}" srcOrd="1" destOrd="0" parTransId="{4A701FD4-799A-4C2D-856E-C5091A37F609}" sibTransId="{564D9029-D970-450F-8822-22546FA3269A}"/>
    <dgm:cxn modelId="{A5243E91-6DD9-4CD3-8468-8F1839D570F3}" type="presOf" srcId="{399B298C-6C3E-4BE7-9B71-A463864BC401}" destId="{38600FFB-E5B2-4E4F-8B5C-4BD9E6C21DB0}" srcOrd="0" destOrd="0" presId="urn:microsoft.com/office/officeart/2005/8/layout/default"/>
    <dgm:cxn modelId="{A868CEAB-57D2-4EB0-B1F2-35E27EF169DE}" type="presOf" srcId="{8A363C82-B7BF-434C-BB1F-0B6122411ADF}" destId="{1942C631-9B91-4C7C-9CF0-8428E151E735}" srcOrd="0" destOrd="0" presId="urn:microsoft.com/office/officeart/2005/8/layout/default"/>
    <dgm:cxn modelId="{08F6FDFC-6068-425A-8341-D785C9A673BC}" type="presParOf" srcId="{1942C631-9B91-4C7C-9CF0-8428E151E735}" destId="{D0256A08-0ABC-44E8-A82C-04D1F124402D}" srcOrd="0" destOrd="0" presId="urn:microsoft.com/office/officeart/2005/8/layout/default"/>
    <dgm:cxn modelId="{8FCFF759-866E-4881-A267-5C3604EA6C41}" type="presParOf" srcId="{1942C631-9B91-4C7C-9CF0-8428E151E735}" destId="{9C0BF624-2DBD-437E-8FAF-BE0988C72762}" srcOrd="1" destOrd="0" presId="urn:microsoft.com/office/officeart/2005/8/layout/default"/>
    <dgm:cxn modelId="{00CA5AFA-CAD3-4023-AA8C-1F5FF3D1F824}" type="presParOf" srcId="{1942C631-9B91-4C7C-9CF0-8428E151E735}" destId="{38600FFB-E5B2-4E4F-8B5C-4BD9E6C21DB0}"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614EA2-06D1-4081-BC79-E87F852E2DB5}" type="doc">
      <dgm:prSet loTypeId="urn:microsoft.com/office/officeart/2005/8/layout/hList3" loCatId="list" qsTypeId="urn:microsoft.com/office/officeart/2005/8/quickstyle/simple1" qsCatId="simple" csTypeId="urn:microsoft.com/office/officeart/2005/8/colors/accent1_2" csCatId="accent1" phldr="1"/>
      <dgm:spPr/>
      <dgm:t>
        <a:bodyPr/>
        <a:lstStyle/>
        <a:p>
          <a:pPr rtl="1"/>
          <a:endParaRPr lang="ar-JO"/>
        </a:p>
      </dgm:t>
    </dgm:pt>
    <dgm:pt modelId="{FD6EB578-2B5A-4C78-AF88-14C9688FD332}">
      <dgm:prSet phldrT="[نص]"/>
      <dgm:spPr/>
      <dgm:t>
        <a:bodyPr/>
        <a:lstStyle/>
        <a:p>
          <a:pPr rtl="1"/>
          <a:r>
            <a:rPr lang="en-US" dirty="0"/>
            <a:t>Some </a:t>
          </a:r>
          <a:r>
            <a:rPr lang="en-US" dirty="0" err="1"/>
            <a:t>cuases</a:t>
          </a:r>
          <a:r>
            <a:rPr lang="en-US" dirty="0"/>
            <a:t> of abdominal pain in children </a:t>
          </a:r>
          <a:endParaRPr lang="ar-JO" dirty="0"/>
        </a:p>
      </dgm:t>
    </dgm:pt>
    <dgm:pt modelId="{AF16B1A4-0705-4C25-93B5-DCC82408DB0D}" type="parTrans" cxnId="{87FA27DC-B134-4B6F-A465-56DE31F1FFCE}">
      <dgm:prSet/>
      <dgm:spPr/>
      <dgm:t>
        <a:bodyPr/>
        <a:lstStyle/>
        <a:p>
          <a:pPr rtl="1"/>
          <a:endParaRPr lang="ar-JO"/>
        </a:p>
      </dgm:t>
    </dgm:pt>
    <dgm:pt modelId="{F3E98E59-498F-47BC-901C-7B8FA33C9CD7}" type="sibTrans" cxnId="{87FA27DC-B134-4B6F-A465-56DE31F1FFCE}">
      <dgm:prSet/>
      <dgm:spPr/>
      <dgm:t>
        <a:bodyPr/>
        <a:lstStyle/>
        <a:p>
          <a:pPr rtl="1"/>
          <a:endParaRPr lang="ar-JO"/>
        </a:p>
      </dgm:t>
    </dgm:pt>
    <dgm:pt modelId="{79FDA012-A556-4C74-ABDD-EF8B19598D21}">
      <dgm:prSet phldrT="[نص]" custT="1"/>
      <dgm:spPr/>
      <dgm:t>
        <a:bodyPr/>
        <a:lstStyle/>
        <a:p>
          <a:pPr rtl="1"/>
          <a:r>
            <a:rPr lang="en-US" sz="2800" b="1" dirty="0">
              <a:solidFill>
                <a:srgbClr val="FFFF00"/>
              </a:solidFill>
            </a:rPr>
            <a:t>Infectious diseases</a:t>
          </a:r>
          <a:r>
            <a:rPr lang="en-US" sz="2800" dirty="0"/>
            <a:t>:</a:t>
          </a:r>
        </a:p>
        <a:p>
          <a:pPr rtl="1"/>
          <a:r>
            <a:rPr lang="en-US" sz="2800" dirty="0"/>
            <a:t>Acute </a:t>
          </a:r>
          <a:r>
            <a:rPr lang="en-US" sz="2800" dirty="0" err="1"/>
            <a:t>appendecitis</a:t>
          </a:r>
          <a:r>
            <a:rPr lang="en-US" sz="2800" dirty="0"/>
            <a:t> </a:t>
          </a:r>
        </a:p>
        <a:p>
          <a:pPr rtl="1"/>
          <a:r>
            <a:rPr lang="en-US" sz="2800" dirty="0" err="1"/>
            <a:t>Mesentric</a:t>
          </a:r>
          <a:r>
            <a:rPr lang="en-US" sz="2800" dirty="0"/>
            <a:t> lymphadenitis </a:t>
          </a:r>
          <a:endParaRPr lang="ar-JO" sz="2800" dirty="0"/>
        </a:p>
      </dgm:t>
    </dgm:pt>
    <dgm:pt modelId="{84C02483-56E3-4604-BA6B-07D549F94F84}" type="parTrans" cxnId="{0DADC349-7757-4351-8EC5-98304161E012}">
      <dgm:prSet/>
      <dgm:spPr/>
      <dgm:t>
        <a:bodyPr/>
        <a:lstStyle/>
        <a:p>
          <a:pPr rtl="1"/>
          <a:endParaRPr lang="ar-JO"/>
        </a:p>
      </dgm:t>
    </dgm:pt>
    <dgm:pt modelId="{F21352D0-CF22-49AB-81BB-E16A8AD36108}" type="sibTrans" cxnId="{0DADC349-7757-4351-8EC5-98304161E012}">
      <dgm:prSet/>
      <dgm:spPr/>
      <dgm:t>
        <a:bodyPr/>
        <a:lstStyle/>
        <a:p>
          <a:pPr rtl="1"/>
          <a:endParaRPr lang="ar-JO"/>
        </a:p>
      </dgm:t>
    </dgm:pt>
    <dgm:pt modelId="{861849E9-190F-43C7-A7DF-221CF7DC2F0D}">
      <dgm:prSet phldrT="[نص]" custT="1"/>
      <dgm:spPr/>
      <dgm:t>
        <a:bodyPr/>
        <a:lstStyle/>
        <a:p>
          <a:pPr rtl="1"/>
          <a:r>
            <a:rPr lang="en-US" sz="2400" b="1" dirty="0">
              <a:solidFill>
                <a:srgbClr val="FFFF00"/>
              </a:solidFill>
            </a:rPr>
            <a:t>Systemic causes</a:t>
          </a:r>
          <a:r>
            <a:rPr lang="en-US" sz="2400" dirty="0"/>
            <a:t>:</a:t>
          </a:r>
        </a:p>
        <a:p>
          <a:pPr rtl="1"/>
          <a:r>
            <a:rPr lang="en-US" sz="2400" dirty="0"/>
            <a:t>Septicemia</a:t>
          </a:r>
        </a:p>
        <a:p>
          <a:pPr rtl="1"/>
          <a:r>
            <a:rPr lang="en-US" sz="2400" dirty="0"/>
            <a:t>DM</a:t>
          </a:r>
        </a:p>
        <a:p>
          <a:pPr rtl="1"/>
          <a:r>
            <a:rPr lang="en-US" sz="2400" dirty="0"/>
            <a:t>Sickle cells crises</a:t>
          </a:r>
        </a:p>
        <a:p>
          <a:pPr rtl="1"/>
          <a:r>
            <a:rPr lang="en-US" sz="2400" dirty="0"/>
            <a:t>Uremia </a:t>
          </a:r>
        </a:p>
        <a:p>
          <a:pPr rtl="1"/>
          <a:r>
            <a:rPr lang="en-US" sz="2400" dirty="0"/>
            <a:t>Heart failure </a:t>
          </a:r>
          <a:endParaRPr lang="ar-JO" sz="2400" dirty="0"/>
        </a:p>
      </dgm:t>
    </dgm:pt>
    <dgm:pt modelId="{24AF264D-50F9-4AD0-8E2D-0E231897E6AC}" type="parTrans" cxnId="{B07909E7-26D0-4D67-873E-071E176A1327}">
      <dgm:prSet/>
      <dgm:spPr/>
      <dgm:t>
        <a:bodyPr/>
        <a:lstStyle/>
        <a:p>
          <a:pPr rtl="1"/>
          <a:endParaRPr lang="ar-JO"/>
        </a:p>
      </dgm:t>
    </dgm:pt>
    <dgm:pt modelId="{FB04E99E-CE7C-42E9-B367-414F2739AEC1}" type="sibTrans" cxnId="{B07909E7-26D0-4D67-873E-071E176A1327}">
      <dgm:prSet/>
      <dgm:spPr/>
      <dgm:t>
        <a:bodyPr/>
        <a:lstStyle/>
        <a:p>
          <a:pPr rtl="1"/>
          <a:endParaRPr lang="ar-JO"/>
        </a:p>
      </dgm:t>
    </dgm:pt>
    <dgm:pt modelId="{738A7422-B47F-488A-9309-AFF6526C4D61}">
      <dgm:prSet/>
      <dgm:spPr/>
      <dgm:t>
        <a:bodyPr/>
        <a:lstStyle/>
        <a:p>
          <a:pPr rtl="1"/>
          <a:endParaRPr lang="ar-JO"/>
        </a:p>
      </dgm:t>
    </dgm:pt>
    <dgm:pt modelId="{77E3B4BE-1F3B-4FA9-91DF-3EAFA8C71584}" type="parTrans" cxnId="{B7F8BBE7-1A00-48CA-B651-546A49CAB6D1}">
      <dgm:prSet/>
      <dgm:spPr/>
      <dgm:t>
        <a:bodyPr/>
        <a:lstStyle/>
        <a:p>
          <a:pPr rtl="1"/>
          <a:endParaRPr lang="ar-JO"/>
        </a:p>
      </dgm:t>
    </dgm:pt>
    <dgm:pt modelId="{4D0BBBFB-D4A8-45FF-BCAE-940228E8C3FE}" type="sibTrans" cxnId="{B7F8BBE7-1A00-48CA-B651-546A49CAB6D1}">
      <dgm:prSet/>
      <dgm:spPr/>
      <dgm:t>
        <a:bodyPr/>
        <a:lstStyle/>
        <a:p>
          <a:pPr rtl="1"/>
          <a:endParaRPr lang="ar-JO"/>
        </a:p>
      </dgm:t>
    </dgm:pt>
    <dgm:pt modelId="{3CF4E6A0-13F2-45A8-9C5C-6349BE5CBDE3}">
      <dgm:prSet/>
      <dgm:spPr/>
      <dgm:t>
        <a:bodyPr/>
        <a:lstStyle/>
        <a:p>
          <a:pPr rtl="1"/>
          <a:endParaRPr lang="ar-JO"/>
        </a:p>
      </dgm:t>
    </dgm:pt>
    <dgm:pt modelId="{38D3D92B-2B60-4F2F-9C06-6A51DE557CCE}" type="parTrans" cxnId="{9AAD6084-B867-4774-9B7C-947C24882214}">
      <dgm:prSet/>
      <dgm:spPr/>
      <dgm:t>
        <a:bodyPr/>
        <a:lstStyle/>
        <a:p>
          <a:pPr rtl="1"/>
          <a:endParaRPr lang="ar-JO"/>
        </a:p>
      </dgm:t>
    </dgm:pt>
    <dgm:pt modelId="{4C001AD2-E343-479A-ADFA-DE40A23BF839}" type="sibTrans" cxnId="{9AAD6084-B867-4774-9B7C-947C24882214}">
      <dgm:prSet/>
      <dgm:spPr/>
      <dgm:t>
        <a:bodyPr/>
        <a:lstStyle/>
        <a:p>
          <a:pPr rtl="1"/>
          <a:endParaRPr lang="ar-JO"/>
        </a:p>
      </dgm:t>
    </dgm:pt>
    <dgm:pt modelId="{B54B80A9-08BB-48D1-A21D-5625E843468D}">
      <dgm:prSet/>
      <dgm:spPr/>
      <dgm:t>
        <a:bodyPr/>
        <a:lstStyle/>
        <a:p>
          <a:pPr rtl="1"/>
          <a:endParaRPr lang="ar-JO"/>
        </a:p>
      </dgm:t>
    </dgm:pt>
    <dgm:pt modelId="{0C376BC9-C75A-42A3-8A97-E24115A99EB8}" type="parTrans" cxnId="{6AF6F9BD-3397-4D4E-AA0B-A0356DA28BDE}">
      <dgm:prSet/>
      <dgm:spPr/>
      <dgm:t>
        <a:bodyPr/>
        <a:lstStyle/>
        <a:p>
          <a:pPr rtl="1"/>
          <a:endParaRPr lang="ar-JO"/>
        </a:p>
      </dgm:t>
    </dgm:pt>
    <dgm:pt modelId="{E19A33BA-02DF-4910-9FEF-87FA102AE8CF}" type="sibTrans" cxnId="{6AF6F9BD-3397-4D4E-AA0B-A0356DA28BDE}">
      <dgm:prSet/>
      <dgm:spPr/>
      <dgm:t>
        <a:bodyPr/>
        <a:lstStyle/>
        <a:p>
          <a:pPr rtl="1"/>
          <a:endParaRPr lang="ar-JO"/>
        </a:p>
      </dgm:t>
    </dgm:pt>
    <dgm:pt modelId="{9DA3CE66-C3DD-4C9D-AA3E-8642AE49E769}">
      <dgm:prSet/>
      <dgm:spPr/>
      <dgm:t>
        <a:bodyPr/>
        <a:lstStyle/>
        <a:p>
          <a:pPr rtl="1"/>
          <a:endParaRPr lang="ar-JO"/>
        </a:p>
      </dgm:t>
    </dgm:pt>
    <dgm:pt modelId="{95CE70EB-0FEB-42D5-ACA2-BAA93FEEF315}" type="parTrans" cxnId="{A5FBD015-6C3D-4E80-9A41-410452DC955F}">
      <dgm:prSet/>
      <dgm:spPr/>
      <dgm:t>
        <a:bodyPr/>
        <a:lstStyle/>
        <a:p>
          <a:pPr rtl="1"/>
          <a:endParaRPr lang="ar-JO"/>
        </a:p>
      </dgm:t>
    </dgm:pt>
    <dgm:pt modelId="{6840F6BA-A229-4534-8327-B1251786F8B8}" type="sibTrans" cxnId="{A5FBD015-6C3D-4E80-9A41-410452DC955F}">
      <dgm:prSet/>
      <dgm:spPr/>
      <dgm:t>
        <a:bodyPr/>
        <a:lstStyle/>
        <a:p>
          <a:pPr rtl="1"/>
          <a:endParaRPr lang="ar-JO"/>
        </a:p>
      </dgm:t>
    </dgm:pt>
    <dgm:pt modelId="{8D88CA09-8344-4595-9E1B-BCF998776153}">
      <dgm:prSet phldrT="[نص]" custT="1"/>
      <dgm:spPr/>
      <dgm:t>
        <a:bodyPr/>
        <a:lstStyle/>
        <a:p>
          <a:pPr rtl="1"/>
          <a:r>
            <a:rPr lang="en-US" sz="2400" b="1" dirty="0">
              <a:solidFill>
                <a:srgbClr val="FFFF00"/>
              </a:solidFill>
            </a:rPr>
            <a:t>Obstructive-</a:t>
          </a:r>
          <a:r>
            <a:rPr lang="en-US" sz="2400" b="1" dirty="0" err="1">
              <a:solidFill>
                <a:srgbClr val="FFFF00"/>
              </a:solidFill>
            </a:rPr>
            <a:t>aquired</a:t>
          </a:r>
          <a:r>
            <a:rPr lang="en-US" sz="2400" b="1" dirty="0">
              <a:solidFill>
                <a:srgbClr val="FFFF00"/>
              </a:solidFill>
            </a:rPr>
            <a:t> causes:</a:t>
          </a:r>
        </a:p>
        <a:p>
          <a:pPr rtl="1"/>
          <a:r>
            <a:rPr lang="en-US" sz="2400" dirty="0"/>
            <a:t>Adhesions </a:t>
          </a:r>
        </a:p>
        <a:p>
          <a:pPr rtl="1"/>
          <a:r>
            <a:rPr lang="en-US" sz="2400" dirty="0" err="1"/>
            <a:t>Intussusception</a:t>
          </a:r>
          <a:endParaRPr lang="en-US" sz="2400" dirty="0"/>
        </a:p>
        <a:p>
          <a:pPr rtl="1"/>
          <a:r>
            <a:rPr lang="en-US" sz="2400" dirty="0"/>
            <a:t>Strangulated hernia </a:t>
          </a:r>
        </a:p>
        <a:p>
          <a:pPr rtl="1"/>
          <a:endParaRPr lang="ar-JO" sz="2400" dirty="0"/>
        </a:p>
      </dgm:t>
    </dgm:pt>
    <dgm:pt modelId="{64623DAC-6EC9-431D-84F5-1CE3CD61DF5A}" type="sibTrans" cxnId="{729C2EF2-106C-4D08-8F6D-FED8BB5D3AA8}">
      <dgm:prSet/>
      <dgm:spPr/>
      <dgm:t>
        <a:bodyPr/>
        <a:lstStyle/>
        <a:p>
          <a:pPr rtl="1"/>
          <a:endParaRPr lang="ar-JO"/>
        </a:p>
      </dgm:t>
    </dgm:pt>
    <dgm:pt modelId="{37298047-5CAD-4A72-BFDE-A3D3275341FA}" type="parTrans" cxnId="{729C2EF2-106C-4D08-8F6D-FED8BB5D3AA8}">
      <dgm:prSet/>
      <dgm:spPr/>
      <dgm:t>
        <a:bodyPr/>
        <a:lstStyle/>
        <a:p>
          <a:pPr rtl="1"/>
          <a:endParaRPr lang="ar-JO"/>
        </a:p>
      </dgm:t>
    </dgm:pt>
    <dgm:pt modelId="{2A9C9E1B-D321-43D9-B3A2-205E1C7C6375}">
      <dgm:prSet custT="1"/>
      <dgm:spPr/>
      <dgm:t>
        <a:bodyPr/>
        <a:lstStyle/>
        <a:p>
          <a:pPr rtl="1"/>
          <a:r>
            <a:rPr lang="en-US" sz="2400" b="1" dirty="0">
              <a:solidFill>
                <a:srgbClr val="FFFF00"/>
              </a:solidFill>
            </a:rPr>
            <a:t>Obstructive –</a:t>
          </a:r>
          <a:r>
            <a:rPr lang="en-US" sz="2400" b="1" dirty="0" err="1">
              <a:solidFill>
                <a:srgbClr val="FFFF00"/>
              </a:solidFill>
            </a:rPr>
            <a:t>congental</a:t>
          </a:r>
          <a:r>
            <a:rPr lang="en-US" sz="2400" b="1" dirty="0">
              <a:solidFill>
                <a:srgbClr val="FFFF00"/>
              </a:solidFill>
            </a:rPr>
            <a:t> causes</a:t>
          </a:r>
          <a:r>
            <a:rPr lang="en-US" sz="2400" dirty="0"/>
            <a:t>:</a:t>
          </a:r>
        </a:p>
        <a:p>
          <a:pPr rtl="1"/>
          <a:r>
            <a:rPr lang="en-US" sz="2400" dirty="0" err="1"/>
            <a:t>hps</a:t>
          </a:r>
          <a:endParaRPr lang="en-US" sz="2400" dirty="0"/>
        </a:p>
        <a:p>
          <a:pPr rtl="1"/>
          <a:r>
            <a:rPr lang="en-US" sz="2400" dirty="0" err="1"/>
            <a:t>Valvulus</a:t>
          </a:r>
          <a:r>
            <a:rPr lang="en-US" sz="2400" dirty="0"/>
            <a:t> </a:t>
          </a:r>
        </a:p>
        <a:p>
          <a:pPr rtl="1"/>
          <a:r>
            <a:rPr lang="en-US" sz="2400" dirty="0"/>
            <a:t>Meckel diverticulitis </a:t>
          </a:r>
        </a:p>
        <a:p>
          <a:pPr rtl="1"/>
          <a:r>
            <a:rPr lang="en-US" sz="2400" dirty="0"/>
            <a:t>(complicated) </a:t>
          </a:r>
        </a:p>
        <a:p>
          <a:pPr rtl="1"/>
          <a:endParaRPr lang="ar-JO" sz="2400" dirty="0"/>
        </a:p>
      </dgm:t>
    </dgm:pt>
    <dgm:pt modelId="{12F2F731-58D2-4570-87E5-AF4FF7BAFC1E}" type="parTrans" cxnId="{600BB145-8CE9-499B-8873-A2539464407A}">
      <dgm:prSet/>
      <dgm:spPr/>
      <dgm:t>
        <a:bodyPr/>
        <a:lstStyle/>
        <a:p>
          <a:pPr rtl="1"/>
          <a:endParaRPr lang="ar-JO"/>
        </a:p>
      </dgm:t>
    </dgm:pt>
    <dgm:pt modelId="{B40E3CBD-E6A2-48A9-8419-72821EE736B8}" type="sibTrans" cxnId="{600BB145-8CE9-499B-8873-A2539464407A}">
      <dgm:prSet/>
      <dgm:spPr/>
      <dgm:t>
        <a:bodyPr/>
        <a:lstStyle/>
        <a:p>
          <a:pPr rtl="1"/>
          <a:endParaRPr lang="ar-JO"/>
        </a:p>
      </dgm:t>
    </dgm:pt>
    <dgm:pt modelId="{524CC298-F70B-435B-BE59-47546990E1FF}" type="pres">
      <dgm:prSet presAssocID="{60614EA2-06D1-4081-BC79-E87F852E2DB5}" presName="composite" presStyleCnt="0">
        <dgm:presLayoutVars>
          <dgm:chMax val="1"/>
          <dgm:dir/>
          <dgm:resizeHandles val="exact"/>
        </dgm:presLayoutVars>
      </dgm:prSet>
      <dgm:spPr/>
    </dgm:pt>
    <dgm:pt modelId="{F61CEDE0-3F47-4A15-9B8A-82FC58625144}" type="pres">
      <dgm:prSet presAssocID="{FD6EB578-2B5A-4C78-AF88-14C9688FD332}" presName="roof" presStyleLbl="dkBgShp" presStyleIdx="0" presStyleCnt="2"/>
      <dgm:spPr/>
    </dgm:pt>
    <dgm:pt modelId="{335396A6-F3B0-4115-9EEB-7B9625D96E90}" type="pres">
      <dgm:prSet presAssocID="{FD6EB578-2B5A-4C78-AF88-14C9688FD332}" presName="pillars" presStyleCnt="0"/>
      <dgm:spPr/>
    </dgm:pt>
    <dgm:pt modelId="{26757B35-53EF-4E38-A166-B40D5C3E76DC}" type="pres">
      <dgm:prSet presAssocID="{FD6EB578-2B5A-4C78-AF88-14C9688FD332}" presName="pillar1" presStyleLbl="node1" presStyleIdx="0" presStyleCnt="4">
        <dgm:presLayoutVars>
          <dgm:bulletEnabled val="1"/>
        </dgm:presLayoutVars>
      </dgm:prSet>
      <dgm:spPr/>
    </dgm:pt>
    <dgm:pt modelId="{94882C6A-CDB5-4698-BA15-9BC5B2063912}" type="pres">
      <dgm:prSet presAssocID="{2A9C9E1B-D321-43D9-B3A2-205E1C7C6375}" presName="pillarX" presStyleLbl="node1" presStyleIdx="1" presStyleCnt="4">
        <dgm:presLayoutVars>
          <dgm:bulletEnabled val="1"/>
        </dgm:presLayoutVars>
      </dgm:prSet>
      <dgm:spPr/>
    </dgm:pt>
    <dgm:pt modelId="{18CAF0E4-0513-4634-BA8C-E7A56F78BD83}" type="pres">
      <dgm:prSet presAssocID="{8D88CA09-8344-4595-9E1B-BCF998776153}" presName="pillarX" presStyleLbl="node1" presStyleIdx="2" presStyleCnt="4">
        <dgm:presLayoutVars>
          <dgm:bulletEnabled val="1"/>
        </dgm:presLayoutVars>
      </dgm:prSet>
      <dgm:spPr/>
    </dgm:pt>
    <dgm:pt modelId="{CEAD9352-9A51-4F14-B65B-00C845048E3F}" type="pres">
      <dgm:prSet presAssocID="{861849E9-190F-43C7-A7DF-221CF7DC2F0D}" presName="pillarX" presStyleLbl="node1" presStyleIdx="3" presStyleCnt="4">
        <dgm:presLayoutVars>
          <dgm:bulletEnabled val="1"/>
        </dgm:presLayoutVars>
      </dgm:prSet>
      <dgm:spPr/>
    </dgm:pt>
    <dgm:pt modelId="{7F47E417-9C9D-4241-BF46-09F88F1248CA}" type="pres">
      <dgm:prSet presAssocID="{FD6EB578-2B5A-4C78-AF88-14C9688FD332}" presName="base" presStyleLbl="dkBgShp" presStyleIdx="1" presStyleCnt="2"/>
      <dgm:spPr/>
    </dgm:pt>
  </dgm:ptLst>
  <dgm:cxnLst>
    <dgm:cxn modelId="{593AB80F-6AE5-4858-A5FD-C3F59CE25B10}" type="presOf" srcId="{60614EA2-06D1-4081-BC79-E87F852E2DB5}" destId="{524CC298-F70B-435B-BE59-47546990E1FF}" srcOrd="0" destOrd="0" presId="urn:microsoft.com/office/officeart/2005/8/layout/hList3"/>
    <dgm:cxn modelId="{A5FBD015-6C3D-4E80-9A41-410452DC955F}" srcId="{60614EA2-06D1-4081-BC79-E87F852E2DB5}" destId="{9DA3CE66-C3DD-4C9D-AA3E-8642AE49E769}" srcOrd="1" destOrd="0" parTransId="{95CE70EB-0FEB-42D5-ACA2-BAA93FEEF315}" sibTransId="{6840F6BA-A229-4534-8327-B1251786F8B8}"/>
    <dgm:cxn modelId="{7E16B864-F4B4-4E80-8CAC-5880021D3777}" type="presOf" srcId="{FD6EB578-2B5A-4C78-AF88-14C9688FD332}" destId="{F61CEDE0-3F47-4A15-9B8A-82FC58625144}" srcOrd="0" destOrd="0" presId="urn:microsoft.com/office/officeart/2005/8/layout/hList3"/>
    <dgm:cxn modelId="{600BB145-8CE9-499B-8873-A2539464407A}" srcId="{FD6EB578-2B5A-4C78-AF88-14C9688FD332}" destId="{2A9C9E1B-D321-43D9-B3A2-205E1C7C6375}" srcOrd="1" destOrd="0" parTransId="{12F2F731-58D2-4570-87E5-AF4FF7BAFC1E}" sibTransId="{B40E3CBD-E6A2-48A9-8419-72821EE736B8}"/>
    <dgm:cxn modelId="{0DADC349-7757-4351-8EC5-98304161E012}" srcId="{FD6EB578-2B5A-4C78-AF88-14C9688FD332}" destId="{79FDA012-A556-4C74-ABDD-EF8B19598D21}" srcOrd="0" destOrd="0" parTransId="{84C02483-56E3-4604-BA6B-07D549F94F84}" sibTransId="{F21352D0-CF22-49AB-81BB-E16A8AD36108}"/>
    <dgm:cxn modelId="{9AAD6084-B867-4774-9B7C-947C24882214}" srcId="{60614EA2-06D1-4081-BC79-E87F852E2DB5}" destId="{3CF4E6A0-13F2-45A8-9C5C-6349BE5CBDE3}" srcOrd="3" destOrd="0" parTransId="{38D3D92B-2B60-4F2F-9C06-6A51DE557CCE}" sibTransId="{4C001AD2-E343-479A-ADFA-DE40A23BF839}"/>
    <dgm:cxn modelId="{2DC0EDA4-6B1B-456B-ABF5-19E804093971}" type="presOf" srcId="{8D88CA09-8344-4595-9E1B-BCF998776153}" destId="{18CAF0E4-0513-4634-BA8C-E7A56F78BD83}" srcOrd="0" destOrd="0" presId="urn:microsoft.com/office/officeart/2005/8/layout/hList3"/>
    <dgm:cxn modelId="{95B5F4B3-703D-43F4-A2A7-1A5CBC1D31A5}" type="presOf" srcId="{79FDA012-A556-4C74-ABDD-EF8B19598D21}" destId="{26757B35-53EF-4E38-A166-B40D5C3E76DC}" srcOrd="0" destOrd="0" presId="urn:microsoft.com/office/officeart/2005/8/layout/hList3"/>
    <dgm:cxn modelId="{6AF6F9BD-3397-4D4E-AA0B-A0356DA28BDE}" srcId="{60614EA2-06D1-4081-BC79-E87F852E2DB5}" destId="{B54B80A9-08BB-48D1-A21D-5625E843468D}" srcOrd="2" destOrd="0" parTransId="{0C376BC9-C75A-42A3-8A97-E24115A99EB8}" sibTransId="{E19A33BA-02DF-4910-9FEF-87FA102AE8CF}"/>
    <dgm:cxn modelId="{87FA27DC-B134-4B6F-A465-56DE31F1FFCE}" srcId="{60614EA2-06D1-4081-BC79-E87F852E2DB5}" destId="{FD6EB578-2B5A-4C78-AF88-14C9688FD332}" srcOrd="0" destOrd="0" parTransId="{AF16B1A4-0705-4C25-93B5-DCC82408DB0D}" sibTransId="{F3E98E59-498F-47BC-901C-7B8FA33C9CD7}"/>
    <dgm:cxn modelId="{B07909E7-26D0-4D67-873E-071E176A1327}" srcId="{FD6EB578-2B5A-4C78-AF88-14C9688FD332}" destId="{861849E9-190F-43C7-A7DF-221CF7DC2F0D}" srcOrd="3" destOrd="0" parTransId="{24AF264D-50F9-4AD0-8E2D-0E231897E6AC}" sibTransId="{FB04E99E-CE7C-42E9-B367-414F2739AEC1}"/>
    <dgm:cxn modelId="{B7F8BBE7-1A00-48CA-B651-546A49CAB6D1}" srcId="{60614EA2-06D1-4081-BC79-E87F852E2DB5}" destId="{738A7422-B47F-488A-9309-AFF6526C4D61}" srcOrd="4" destOrd="0" parTransId="{77E3B4BE-1F3B-4FA9-91DF-3EAFA8C71584}" sibTransId="{4D0BBBFB-D4A8-45FF-BCAE-940228E8C3FE}"/>
    <dgm:cxn modelId="{729C2EF2-106C-4D08-8F6D-FED8BB5D3AA8}" srcId="{FD6EB578-2B5A-4C78-AF88-14C9688FD332}" destId="{8D88CA09-8344-4595-9E1B-BCF998776153}" srcOrd="2" destOrd="0" parTransId="{37298047-5CAD-4A72-BFDE-A3D3275341FA}" sibTransId="{64623DAC-6EC9-431D-84F5-1CE3CD61DF5A}"/>
    <dgm:cxn modelId="{4E71DEF8-3ACB-4125-A402-33E17D1DD15A}" type="presOf" srcId="{2A9C9E1B-D321-43D9-B3A2-205E1C7C6375}" destId="{94882C6A-CDB5-4698-BA15-9BC5B2063912}" srcOrd="0" destOrd="0" presId="urn:microsoft.com/office/officeart/2005/8/layout/hList3"/>
    <dgm:cxn modelId="{631E64FD-6AF3-444E-911B-5606EE82D89A}" type="presOf" srcId="{861849E9-190F-43C7-A7DF-221CF7DC2F0D}" destId="{CEAD9352-9A51-4F14-B65B-00C845048E3F}" srcOrd="0" destOrd="0" presId="urn:microsoft.com/office/officeart/2005/8/layout/hList3"/>
    <dgm:cxn modelId="{0E206433-568B-40B9-9208-0D98439F7B62}" type="presParOf" srcId="{524CC298-F70B-435B-BE59-47546990E1FF}" destId="{F61CEDE0-3F47-4A15-9B8A-82FC58625144}" srcOrd="0" destOrd="0" presId="urn:microsoft.com/office/officeart/2005/8/layout/hList3"/>
    <dgm:cxn modelId="{C0028FC0-062B-4F3F-ADC4-AE0E0ACAA6E9}" type="presParOf" srcId="{524CC298-F70B-435B-BE59-47546990E1FF}" destId="{335396A6-F3B0-4115-9EEB-7B9625D96E90}" srcOrd="1" destOrd="0" presId="urn:microsoft.com/office/officeart/2005/8/layout/hList3"/>
    <dgm:cxn modelId="{47A53056-5750-46C5-9B04-33C470EB30CE}" type="presParOf" srcId="{335396A6-F3B0-4115-9EEB-7B9625D96E90}" destId="{26757B35-53EF-4E38-A166-B40D5C3E76DC}" srcOrd="0" destOrd="0" presId="urn:microsoft.com/office/officeart/2005/8/layout/hList3"/>
    <dgm:cxn modelId="{08D2EA41-4AC5-4B12-8F28-B2E127550578}" type="presParOf" srcId="{335396A6-F3B0-4115-9EEB-7B9625D96E90}" destId="{94882C6A-CDB5-4698-BA15-9BC5B2063912}" srcOrd="1" destOrd="0" presId="urn:microsoft.com/office/officeart/2005/8/layout/hList3"/>
    <dgm:cxn modelId="{B9CF4A72-D61B-44B7-A4C3-7D4B32A91F3F}" type="presParOf" srcId="{335396A6-F3B0-4115-9EEB-7B9625D96E90}" destId="{18CAF0E4-0513-4634-BA8C-E7A56F78BD83}" srcOrd="2" destOrd="0" presId="urn:microsoft.com/office/officeart/2005/8/layout/hList3"/>
    <dgm:cxn modelId="{BAABD453-5B60-4A32-AFF6-1665015FF13C}" type="presParOf" srcId="{335396A6-F3B0-4115-9EEB-7B9625D96E90}" destId="{CEAD9352-9A51-4F14-B65B-00C845048E3F}" srcOrd="3" destOrd="0" presId="urn:microsoft.com/office/officeart/2005/8/layout/hList3"/>
    <dgm:cxn modelId="{52F31659-2CBF-4C68-9504-8A82F30D5F01}" type="presParOf" srcId="{524CC298-F70B-435B-BE59-47546990E1FF}" destId="{7F47E417-9C9D-4241-BF46-09F88F1248CA}"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56A08-0ABC-44E8-A82C-04D1F124402D}">
      <dsp:nvSpPr>
        <dsp:cNvPr id="0" name=""/>
        <dsp:cNvSpPr/>
      </dsp:nvSpPr>
      <dsp:spPr>
        <a:xfrm>
          <a:off x="1076" y="216029"/>
          <a:ext cx="4199199" cy="561661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1">
            <a:lnSpc>
              <a:spcPct val="90000"/>
            </a:lnSpc>
            <a:spcBef>
              <a:spcPct val="0"/>
            </a:spcBef>
            <a:spcAft>
              <a:spcPct val="35000"/>
            </a:spcAft>
            <a:buNone/>
          </a:pPr>
          <a:r>
            <a:rPr lang="en-US" sz="2200" kern="1200" dirty="0">
              <a:solidFill>
                <a:schemeClr val="accent6">
                  <a:lumMod val="50000"/>
                </a:schemeClr>
              </a:solidFill>
            </a:rPr>
            <a:t>Visceral pain </a:t>
          </a:r>
          <a:endParaRPr lang="ar-JO" sz="2200" kern="1200" dirty="0">
            <a:solidFill>
              <a:schemeClr val="accent6">
                <a:lumMod val="50000"/>
              </a:schemeClr>
            </a:solidFill>
          </a:endParaRPr>
        </a:p>
        <a:p>
          <a:pPr marL="0" lvl="0" indent="0" algn="ctr" defTabSz="977900" rtl="1">
            <a:lnSpc>
              <a:spcPct val="90000"/>
            </a:lnSpc>
            <a:spcBef>
              <a:spcPct val="0"/>
            </a:spcBef>
            <a:spcAft>
              <a:spcPct val="35000"/>
            </a:spcAft>
            <a:buNone/>
          </a:pPr>
          <a:r>
            <a:rPr lang="en-US" sz="2200" kern="1200" dirty="0"/>
            <a:t> due to </a:t>
          </a:r>
          <a:r>
            <a:rPr lang="en-US" sz="2200" kern="1200" dirty="0">
              <a:solidFill>
                <a:schemeClr val="accent6">
                  <a:lumMod val="50000"/>
                </a:schemeClr>
              </a:solidFill>
            </a:rPr>
            <a:t>distention</a:t>
          </a:r>
          <a:r>
            <a:rPr lang="en-US" sz="2200" kern="1200" dirty="0"/>
            <a:t> of the capsules (adventitia or serosa) surrounding abdominal organs. </a:t>
          </a:r>
        </a:p>
        <a:p>
          <a:pPr marL="0" lvl="0" indent="0" algn="ctr" defTabSz="977900" rtl="1">
            <a:lnSpc>
              <a:spcPct val="90000"/>
            </a:lnSpc>
            <a:spcBef>
              <a:spcPct val="0"/>
            </a:spcBef>
            <a:spcAft>
              <a:spcPct val="35000"/>
            </a:spcAft>
            <a:buNone/>
          </a:pPr>
          <a:r>
            <a:rPr lang="en-US" sz="2200" kern="1200" dirty="0"/>
            <a:t>Nearly all types of pain </a:t>
          </a:r>
          <a:r>
            <a:rPr lang="en-US" sz="2200" kern="1200" dirty="0">
              <a:solidFill>
                <a:schemeClr val="accent6">
                  <a:lumMod val="50000"/>
                </a:schemeClr>
              </a:solidFill>
            </a:rPr>
            <a:t>start</a:t>
          </a:r>
          <a:r>
            <a:rPr lang="en-US" sz="2200" kern="1200" dirty="0"/>
            <a:t> by a visceral pain</a:t>
          </a:r>
          <a:endParaRPr lang="ar-JO" sz="2200" kern="1200" dirty="0"/>
        </a:p>
        <a:p>
          <a:pPr marL="0" lvl="0" indent="0" algn="ctr" defTabSz="977900" rtl="1">
            <a:lnSpc>
              <a:spcPct val="90000"/>
            </a:lnSpc>
            <a:spcBef>
              <a:spcPct val="0"/>
            </a:spcBef>
            <a:spcAft>
              <a:spcPct val="35000"/>
            </a:spcAft>
            <a:buNone/>
          </a:pPr>
          <a:r>
            <a:rPr lang="en-US" sz="2200" kern="1200" dirty="0"/>
            <a:t>received by the </a:t>
          </a:r>
          <a:r>
            <a:rPr lang="en-US" sz="2200" kern="1200" dirty="0" err="1">
              <a:solidFill>
                <a:schemeClr val="accent6">
                  <a:lumMod val="50000"/>
                </a:schemeClr>
              </a:solidFill>
            </a:rPr>
            <a:t>nonmyelinated</a:t>
          </a:r>
          <a:r>
            <a:rPr lang="en-US" sz="2200" kern="1200" dirty="0">
              <a:solidFill>
                <a:schemeClr val="accent6">
                  <a:lumMod val="50000"/>
                </a:schemeClr>
              </a:solidFill>
            </a:rPr>
            <a:t> autonomic</a:t>
          </a:r>
          <a:r>
            <a:rPr lang="en-US" sz="2200" kern="1200" dirty="0"/>
            <a:t> </a:t>
          </a:r>
          <a:r>
            <a:rPr lang="en-US" sz="2200" kern="1200" dirty="0">
              <a:solidFill>
                <a:schemeClr val="accent6">
                  <a:lumMod val="50000"/>
                </a:schemeClr>
              </a:solidFill>
            </a:rPr>
            <a:t>nerves</a:t>
          </a:r>
          <a:r>
            <a:rPr lang="en-US" sz="2200" kern="1200" dirty="0"/>
            <a:t>, and since these nerves only supply the </a:t>
          </a:r>
          <a:r>
            <a:rPr lang="en-US" sz="2200" kern="1200" dirty="0" err="1"/>
            <a:t>capsul</a:t>
          </a:r>
          <a:endParaRPr lang="en-US" sz="2200" kern="1200" dirty="0"/>
        </a:p>
        <a:p>
          <a:pPr marL="0" lvl="0" indent="0" algn="ctr" defTabSz="977900" rtl="1">
            <a:lnSpc>
              <a:spcPct val="90000"/>
            </a:lnSpc>
            <a:spcBef>
              <a:spcPct val="0"/>
            </a:spcBef>
            <a:spcAft>
              <a:spcPct val="35000"/>
            </a:spcAft>
            <a:buNone/>
          </a:pPr>
          <a:r>
            <a:rPr lang="en-US" sz="2200" kern="1200" dirty="0"/>
            <a:t> </a:t>
          </a:r>
          <a:r>
            <a:rPr lang="en-US" sz="2200" kern="1200" dirty="0">
              <a:solidFill>
                <a:schemeClr val="accent6">
                  <a:lumMod val="50000"/>
                </a:schemeClr>
              </a:solidFill>
            </a:rPr>
            <a:t>localization</a:t>
          </a:r>
          <a:r>
            <a:rPr lang="en-US" sz="2200" kern="1200" dirty="0"/>
            <a:t> of the site of pain is Very </a:t>
          </a:r>
          <a:r>
            <a:rPr lang="en-US" sz="2200" kern="1200" dirty="0">
              <a:solidFill>
                <a:schemeClr val="accent6">
                  <a:lumMod val="50000"/>
                </a:schemeClr>
              </a:solidFill>
            </a:rPr>
            <a:t>poor</a:t>
          </a:r>
          <a:r>
            <a:rPr lang="en-US" sz="2200" kern="1200" dirty="0"/>
            <a:t> ,</a:t>
          </a:r>
          <a:r>
            <a:rPr lang="en-US" sz="2200" kern="1200" dirty="0">
              <a:solidFill>
                <a:schemeClr val="accent6">
                  <a:lumMod val="50000"/>
                </a:schemeClr>
              </a:solidFill>
            </a:rPr>
            <a:t>dull</a:t>
          </a:r>
          <a:r>
            <a:rPr lang="en-US" sz="2200" kern="1200" dirty="0"/>
            <a:t> </a:t>
          </a:r>
          <a:r>
            <a:rPr lang="en-US" sz="2200" kern="1200" dirty="0">
              <a:solidFill>
                <a:schemeClr val="accent6">
                  <a:lumMod val="50000"/>
                </a:schemeClr>
              </a:solidFill>
            </a:rPr>
            <a:t>pain</a:t>
          </a:r>
        </a:p>
        <a:p>
          <a:pPr marL="0" lvl="0" indent="0" algn="ctr" defTabSz="977900" rtl="1">
            <a:lnSpc>
              <a:spcPct val="90000"/>
            </a:lnSpc>
            <a:spcBef>
              <a:spcPct val="0"/>
            </a:spcBef>
            <a:spcAft>
              <a:spcPct val="35000"/>
            </a:spcAft>
            <a:buNone/>
          </a:pPr>
          <a:r>
            <a:rPr lang="en-US" sz="2200" kern="1200" dirty="0"/>
            <a:t> always described as being in the </a:t>
          </a:r>
          <a:r>
            <a:rPr lang="en-US" sz="2200" kern="1200" dirty="0">
              <a:solidFill>
                <a:schemeClr val="accent6">
                  <a:lumMod val="50000"/>
                </a:schemeClr>
              </a:solidFill>
            </a:rPr>
            <a:t>midline</a:t>
          </a:r>
          <a:r>
            <a:rPr lang="en-US" sz="2200" kern="1200" dirty="0"/>
            <a:t> or</a:t>
          </a:r>
          <a:r>
            <a:rPr lang="ar-JO" sz="2200" kern="1200" dirty="0"/>
            <a:t> </a:t>
          </a:r>
          <a:r>
            <a:rPr lang="en-US" sz="2200" kern="1200" dirty="0">
              <a:solidFill>
                <a:schemeClr val="accent6">
                  <a:lumMod val="50000"/>
                </a:schemeClr>
              </a:solidFill>
            </a:rPr>
            <a:t>generalized</a:t>
          </a:r>
          <a:r>
            <a:rPr lang="en-US" sz="2200" kern="1200" dirty="0"/>
            <a:t> due to bilateral innervation </a:t>
          </a:r>
          <a:endParaRPr lang="ar-JO" sz="2200" kern="1200" dirty="0"/>
        </a:p>
      </dsp:txBody>
      <dsp:txXfrm>
        <a:off x="1076" y="216029"/>
        <a:ext cx="4199199" cy="5616613"/>
      </dsp:txXfrm>
    </dsp:sp>
    <dsp:sp modelId="{38600FFB-E5B2-4E4F-8B5C-4BD9E6C21DB0}">
      <dsp:nvSpPr>
        <dsp:cNvPr id="0" name=""/>
        <dsp:cNvSpPr/>
      </dsp:nvSpPr>
      <dsp:spPr>
        <a:xfrm>
          <a:off x="4620195" y="288036"/>
          <a:ext cx="4199199" cy="547259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1">
            <a:lnSpc>
              <a:spcPct val="90000"/>
            </a:lnSpc>
            <a:spcBef>
              <a:spcPct val="0"/>
            </a:spcBef>
            <a:spcAft>
              <a:spcPct val="35000"/>
            </a:spcAft>
            <a:buNone/>
          </a:pPr>
          <a:r>
            <a:rPr lang="en-US" sz="2200" kern="1200" dirty="0">
              <a:solidFill>
                <a:schemeClr val="accent6">
                  <a:lumMod val="50000"/>
                </a:schemeClr>
              </a:solidFill>
            </a:rPr>
            <a:t>Somatic pain</a:t>
          </a:r>
        </a:p>
        <a:p>
          <a:pPr marL="0" lvl="0" indent="0" algn="ctr" defTabSz="977900" rtl="1">
            <a:lnSpc>
              <a:spcPct val="90000"/>
            </a:lnSpc>
            <a:spcBef>
              <a:spcPct val="0"/>
            </a:spcBef>
            <a:spcAft>
              <a:spcPct val="35000"/>
            </a:spcAft>
            <a:buNone/>
          </a:pPr>
          <a:r>
            <a:rPr lang="en-US" sz="2200" kern="1200" dirty="0"/>
            <a:t> received by </a:t>
          </a:r>
          <a:r>
            <a:rPr lang="en-US" sz="2200" kern="1200" dirty="0">
              <a:solidFill>
                <a:schemeClr val="accent6">
                  <a:lumMod val="50000"/>
                </a:schemeClr>
              </a:solidFill>
            </a:rPr>
            <a:t>myelinated</a:t>
          </a:r>
          <a:r>
            <a:rPr lang="en-US" sz="2200" kern="1200" dirty="0"/>
            <a:t> </a:t>
          </a:r>
          <a:r>
            <a:rPr lang="en-US" sz="2200" kern="1200" dirty="0">
              <a:solidFill>
                <a:schemeClr val="accent6">
                  <a:lumMod val="50000"/>
                </a:schemeClr>
              </a:solidFill>
            </a:rPr>
            <a:t>somatic nerves</a:t>
          </a:r>
          <a:r>
            <a:rPr lang="en-US" sz="2200" kern="1200" dirty="0"/>
            <a:t>, which only innervates the </a:t>
          </a:r>
          <a:r>
            <a:rPr lang="en-US" sz="2200" kern="1200" dirty="0">
              <a:solidFill>
                <a:schemeClr val="accent6">
                  <a:lumMod val="50000"/>
                </a:schemeClr>
              </a:solidFill>
            </a:rPr>
            <a:t>parietal peritoneum</a:t>
          </a:r>
          <a:r>
            <a:rPr lang="en-US" sz="2200" kern="1200" dirty="0"/>
            <a:t>, it only occurs when the parietal peritoneum is involved by an </a:t>
          </a:r>
          <a:r>
            <a:rPr lang="en-US" sz="2200" kern="1200" dirty="0">
              <a:solidFill>
                <a:schemeClr val="accent6">
                  <a:lumMod val="50000"/>
                </a:schemeClr>
              </a:solidFill>
            </a:rPr>
            <a:t>inflammatory</a:t>
          </a:r>
          <a:r>
            <a:rPr lang="en-US" sz="2200" kern="1200" dirty="0"/>
            <a:t> process , </a:t>
          </a:r>
          <a:r>
            <a:rPr lang="en-US" sz="2200" kern="1200" dirty="0">
              <a:solidFill>
                <a:schemeClr val="accent6">
                  <a:lumMod val="50000"/>
                </a:schemeClr>
              </a:solidFill>
            </a:rPr>
            <a:t>ischemia</a:t>
          </a:r>
          <a:r>
            <a:rPr lang="en-US" sz="2200" kern="1200" dirty="0"/>
            <a:t> , </a:t>
          </a:r>
          <a:r>
            <a:rPr lang="en-US" sz="2200" kern="1200" dirty="0">
              <a:solidFill>
                <a:schemeClr val="accent6">
                  <a:lumMod val="50000"/>
                </a:schemeClr>
              </a:solidFill>
            </a:rPr>
            <a:t>stretching</a:t>
          </a:r>
          <a:r>
            <a:rPr lang="en-US" sz="2200" kern="1200" dirty="0"/>
            <a:t> .</a:t>
          </a:r>
        </a:p>
        <a:p>
          <a:pPr marL="0" lvl="0" indent="0" algn="ctr" defTabSz="977900" rtl="1">
            <a:lnSpc>
              <a:spcPct val="90000"/>
            </a:lnSpc>
            <a:spcBef>
              <a:spcPct val="0"/>
            </a:spcBef>
            <a:spcAft>
              <a:spcPct val="35000"/>
            </a:spcAft>
            <a:buNone/>
          </a:pPr>
          <a:r>
            <a:rPr lang="en-US" sz="2200" kern="1200" dirty="0"/>
            <a:t> The number of nerves innervating the peritoneum is much more, comparing to those of the autonomic nerves supplying the viscera, thus, the pain is more </a:t>
          </a:r>
          <a:r>
            <a:rPr lang="en-US" sz="2200" kern="1200" dirty="0">
              <a:solidFill>
                <a:schemeClr val="accent6">
                  <a:lumMod val="50000"/>
                </a:schemeClr>
              </a:solidFill>
            </a:rPr>
            <a:t>localized</a:t>
          </a:r>
          <a:r>
            <a:rPr lang="en-US" sz="2200" kern="1200" dirty="0"/>
            <a:t>.   </a:t>
          </a:r>
          <a:endParaRPr lang="ar-JO" sz="2200" kern="1200" dirty="0"/>
        </a:p>
      </dsp:txBody>
      <dsp:txXfrm>
        <a:off x="4620195" y="288036"/>
        <a:ext cx="4199199" cy="5472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CEDE0-3F47-4A15-9B8A-82FC58625144}">
      <dsp:nvSpPr>
        <dsp:cNvPr id="0" name=""/>
        <dsp:cNvSpPr/>
      </dsp:nvSpPr>
      <dsp:spPr>
        <a:xfrm>
          <a:off x="0" y="0"/>
          <a:ext cx="9252520" cy="1716449"/>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rtl="1">
            <a:lnSpc>
              <a:spcPct val="90000"/>
            </a:lnSpc>
            <a:spcBef>
              <a:spcPct val="0"/>
            </a:spcBef>
            <a:spcAft>
              <a:spcPct val="35000"/>
            </a:spcAft>
            <a:buNone/>
          </a:pPr>
          <a:r>
            <a:rPr lang="en-US" sz="4900" kern="1200" dirty="0"/>
            <a:t>Some </a:t>
          </a:r>
          <a:r>
            <a:rPr lang="en-US" sz="4900" kern="1200" dirty="0" err="1"/>
            <a:t>cuases</a:t>
          </a:r>
          <a:r>
            <a:rPr lang="en-US" sz="4900" kern="1200" dirty="0"/>
            <a:t> of abdominal pain in children </a:t>
          </a:r>
          <a:endParaRPr lang="ar-JO" sz="4900" kern="1200" dirty="0"/>
        </a:p>
      </dsp:txBody>
      <dsp:txXfrm>
        <a:off x="0" y="0"/>
        <a:ext cx="9252520" cy="1716449"/>
      </dsp:txXfrm>
    </dsp:sp>
    <dsp:sp modelId="{26757B35-53EF-4E38-A166-B40D5C3E76DC}">
      <dsp:nvSpPr>
        <dsp:cNvPr id="0" name=""/>
        <dsp:cNvSpPr/>
      </dsp:nvSpPr>
      <dsp:spPr>
        <a:xfrm>
          <a:off x="0" y="1716449"/>
          <a:ext cx="2313130" cy="36045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en-US" sz="2800" b="1" kern="1200" dirty="0">
              <a:solidFill>
                <a:srgbClr val="FFFF00"/>
              </a:solidFill>
            </a:rPr>
            <a:t>Infectious diseases</a:t>
          </a:r>
          <a:r>
            <a:rPr lang="en-US" sz="2800" kern="1200" dirty="0"/>
            <a:t>:</a:t>
          </a:r>
        </a:p>
        <a:p>
          <a:pPr marL="0" lvl="0" indent="0" algn="ctr" defTabSz="1244600" rtl="1">
            <a:lnSpc>
              <a:spcPct val="90000"/>
            </a:lnSpc>
            <a:spcBef>
              <a:spcPct val="0"/>
            </a:spcBef>
            <a:spcAft>
              <a:spcPct val="35000"/>
            </a:spcAft>
            <a:buNone/>
          </a:pPr>
          <a:r>
            <a:rPr lang="en-US" sz="2800" kern="1200" dirty="0"/>
            <a:t>Acute </a:t>
          </a:r>
          <a:r>
            <a:rPr lang="en-US" sz="2800" kern="1200" dirty="0" err="1"/>
            <a:t>appendecitis</a:t>
          </a:r>
          <a:r>
            <a:rPr lang="en-US" sz="2800" kern="1200" dirty="0"/>
            <a:t> </a:t>
          </a:r>
        </a:p>
        <a:p>
          <a:pPr marL="0" lvl="0" indent="0" algn="ctr" defTabSz="1244600" rtl="1">
            <a:lnSpc>
              <a:spcPct val="90000"/>
            </a:lnSpc>
            <a:spcBef>
              <a:spcPct val="0"/>
            </a:spcBef>
            <a:spcAft>
              <a:spcPct val="35000"/>
            </a:spcAft>
            <a:buNone/>
          </a:pPr>
          <a:r>
            <a:rPr lang="en-US" sz="2800" kern="1200" dirty="0" err="1"/>
            <a:t>Mesentric</a:t>
          </a:r>
          <a:r>
            <a:rPr lang="en-US" sz="2800" kern="1200" dirty="0"/>
            <a:t> lymphadenitis </a:t>
          </a:r>
          <a:endParaRPr lang="ar-JO" sz="2800" kern="1200" dirty="0"/>
        </a:p>
      </dsp:txBody>
      <dsp:txXfrm>
        <a:off x="0" y="1716449"/>
        <a:ext cx="2313130" cy="3604543"/>
      </dsp:txXfrm>
    </dsp:sp>
    <dsp:sp modelId="{94882C6A-CDB5-4698-BA15-9BC5B2063912}">
      <dsp:nvSpPr>
        <dsp:cNvPr id="0" name=""/>
        <dsp:cNvSpPr/>
      </dsp:nvSpPr>
      <dsp:spPr>
        <a:xfrm>
          <a:off x="2313130" y="1716449"/>
          <a:ext cx="2313130" cy="36045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US" sz="2400" b="1" kern="1200" dirty="0">
              <a:solidFill>
                <a:srgbClr val="FFFF00"/>
              </a:solidFill>
            </a:rPr>
            <a:t>Obstructive –</a:t>
          </a:r>
          <a:r>
            <a:rPr lang="en-US" sz="2400" b="1" kern="1200" dirty="0" err="1">
              <a:solidFill>
                <a:srgbClr val="FFFF00"/>
              </a:solidFill>
            </a:rPr>
            <a:t>congental</a:t>
          </a:r>
          <a:r>
            <a:rPr lang="en-US" sz="2400" b="1" kern="1200" dirty="0">
              <a:solidFill>
                <a:srgbClr val="FFFF00"/>
              </a:solidFill>
            </a:rPr>
            <a:t> causes</a:t>
          </a:r>
          <a:r>
            <a:rPr lang="en-US" sz="2400" kern="1200" dirty="0"/>
            <a:t>:</a:t>
          </a:r>
        </a:p>
        <a:p>
          <a:pPr marL="0" lvl="0" indent="0" algn="ctr" defTabSz="1066800" rtl="1">
            <a:lnSpc>
              <a:spcPct val="90000"/>
            </a:lnSpc>
            <a:spcBef>
              <a:spcPct val="0"/>
            </a:spcBef>
            <a:spcAft>
              <a:spcPct val="35000"/>
            </a:spcAft>
            <a:buNone/>
          </a:pPr>
          <a:r>
            <a:rPr lang="en-US" sz="2400" kern="1200" dirty="0" err="1"/>
            <a:t>hps</a:t>
          </a:r>
          <a:endParaRPr lang="en-US" sz="2400" kern="1200" dirty="0"/>
        </a:p>
        <a:p>
          <a:pPr marL="0" lvl="0" indent="0" algn="ctr" defTabSz="1066800" rtl="1">
            <a:lnSpc>
              <a:spcPct val="90000"/>
            </a:lnSpc>
            <a:spcBef>
              <a:spcPct val="0"/>
            </a:spcBef>
            <a:spcAft>
              <a:spcPct val="35000"/>
            </a:spcAft>
            <a:buNone/>
          </a:pPr>
          <a:r>
            <a:rPr lang="en-US" sz="2400" kern="1200" dirty="0" err="1"/>
            <a:t>Valvulus</a:t>
          </a:r>
          <a:r>
            <a:rPr lang="en-US" sz="2400" kern="1200" dirty="0"/>
            <a:t> </a:t>
          </a:r>
        </a:p>
        <a:p>
          <a:pPr marL="0" lvl="0" indent="0" algn="ctr" defTabSz="1066800" rtl="1">
            <a:lnSpc>
              <a:spcPct val="90000"/>
            </a:lnSpc>
            <a:spcBef>
              <a:spcPct val="0"/>
            </a:spcBef>
            <a:spcAft>
              <a:spcPct val="35000"/>
            </a:spcAft>
            <a:buNone/>
          </a:pPr>
          <a:r>
            <a:rPr lang="en-US" sz="2400" kern="1200" dirty="0"/>
            <a:t>Meckel diverticulitis </a:t>
          </a:r>
        </a:p>
        <a:p>
          <a:pPr marL="0" lvl="0" indent="0" algn="ctr" defTabSz="1066800" rtl="1">
            <a:lnSpc>
              <a:spcPct val="90000"/>
            </a:lnSpc>
            <a:spcBef>
              <a:spcPct val="0"/>
            </a:spcBef>
            <a:spcAft>
              <a:spcPct val="35000"/>
            </a:spcAft>
            <a:buNone/>
          </a:pPr>
          <a:r>
            <a:rPr lang="en-US" sz="2400" kern="1200" dirty="0"/>
            <a:t>(complicated) </a:t>
          </a:r>
        </a:p>
        <a:p>
          <a:pPr marL="0" lvl="0" indent="0" algn="ctr" defTabSz="1066800" rtl="1">
            <a:lnSpc>
              <a:spcPct val="90000"/>
            </a:lnSpc>
            <a:spcBef>
              <a:spcPct val="0"/>
            </a:spcBef>
            <a:spcAft>
              <a:spcPct val="35000"/>
            </a:spcAft>
            <a:buNone/>
          </a:pPr>
          <a:endParaRPr lang="ar-JO" sz="2400" kern="1200" dirty="0"/>
        </a:p>
      </dsp:txBody>
      <dsp:txXfrm>
        <a:off x="2313130" y="1716449"/>
        <a:ext cx="2313130" cy="3604543"/>
      </dsp:txXfrm>
    </dsp:sp>
    <dsp:sp modelId="{18CAF0E4-0513-4634-BA8C-E7A56F78BD83}">
      <dsp:nvSpPr>
        <dsp:cNvPr id="0" name=""/>
        <dsp:cNvSpPr/>
      </dsp:nvSpPr>
      <dsp:spPr>
        <a:xfrm>
          <a:off x="4626260" y="1716449"/>
          <a:ext cx="2313130" cy="36045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US" sz="2400" b="1" kern="1200" dirty="0">
              <a:solidFill>
                <a:srgbClr val="FFFF00"/>
              </a:solidFill>
            </a:rPr>
            <a:t>Obstructive-</a:t>
          </a:r>
          <a:r>
            <a:rPr lang="en-US" sz="2400" b="1" kern="1200" dirty="0" err="1">
              <a:solidFill>
                <a:srgbClr val="FFFF00"/>
              </a:solidFill>
            </a:rPr>
            <a:t>aquired</a:t>
          </a:r>
          <a:r>
            <a:rPr lang="en-US" sz="2400" b="1" kern="1200" dirty="0">
              <a:solidFill>
                <a:srgbClr val="FFFF00"/>
              </a:solidFill>
            </a:rPr>
            <a:t> causes:</a:t>
          </a:r>
        </a:p>
        <a:p>
          <a:pPr marL="0" lvl="0" indent="0" algn="ctr" defTabSz="1066800" rtl="1">
            <a:lnSpc>
              <a:spcPct val="90000"/>
            </a:lnSpc>
            <a:spcBef>
              <a:spcPct val="0"/>
            </a:spcBef>
            <a:spcAft>
              <a:spcPct val="35000"/>
            </a:spcAft>
            <a:buNone/>
          </a:pPr>
          <a:r>
            <a:rPr lang="en-US" sz="2400" kern="1200" dirty="0"/>
            <a:t>Adhesions </a:t>
          </a:r>
        </a:p>
        <a:p>
          <a:pPr marL="0" lvl="0" indent="0" algn="ctr" defTabSz="1066800" rtl="1">
            <a:lnSpc>
              <a:spcPct val="90000"/>
            </a:lnSpc>
            <a:spcBef>
              <a:spcPct val="0"/>
            </a:spcBef>
            <a:spcAft>
              <a:spcPct val="35000"/>
            </a:spcAft>
            <a:buNone/>
          </a:pPr>
          <a:r>
            <a:rPr lang="en-US" sz="2400" kern="1200" dirty="0" err="1"/>
            <a:t>Intussusception</a:t>
          </a:r>
          <a:endParaRPr lang="en-US" sz="2400" kern="1200" dirty="0"/>
        </a:p>
        <a:p>
          <a:pPr marL="0" lvl="0" indent="0" algn="ctr" defTabSz="1066800" rtl="1">
            <a:lnSpc>
              <a:spcPct val="90000"/>
            </a:lnSpc>
            <a:spcBef>
              <a:spcPct val="0"/>
            </a:spcBef>
            <a:spcAft>
              <a:spcPct val="35000"/>
            </a:spcAft>
            <a:buNone/>
          </a:pPr>
          <a:r>
            <a:rPr lang="en-US" sz="2400" kern="1200" dirty="0"/>
            <a:t>Strangulated hernia </a:t>
          </a:r>
        </a:p>
        <a:p>
          <a:pPr marL="0" lvl="0" indent="0" algn="ctr" defTabSz="1066800" rtl="1">
            <a:lnSpc>
              <a:spcPct val="90000"/>
            </a:lnSpc>
            <a:spcBef>
              <a:spcPct val="0"/>
            </a:spcBef>
            <a:spcAft>
              <a:spcPct val="35000"/>
            </a:spcAft>
            <a:buNone/>
          </a:pPr>
          <a:endParaRPr lang="ar-JO" sz="2400" kern="1200" dirty="0"/>
        </a:p>
      </dsp:txBody>
      <dsp:txXfrm>
        <a:off x="4626260" y="1716449"/>
        <a:ext cx="2313130" cy="3604543"/>
      </dsp:txXfrm>
    </dsp:sp>
    <dsp:sp modelId="{CEAD9352-9A51-4F14-B65B-00C845048E3F}">
      <dsp:nvSpPr>
        <dsp:cNvPr id="0" name=""/>
        <dsp:cNvSpPr/>
      </dsp:nvSpPr>
      <dsp:spPr>
        <a:xfrm>
          <a:off x="6939390" y="1716449"/>
          <a:ext cx="2313130" cy="36045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en-US" sz="2400" b="1" kern="1200" dirty="0">
              <a:solidFill>
                <a:srgbClr val="FFFF00"/>
              </a:solidFill>
            </a:rPr>
            <a:t>Systemic causes</a:t>
          </a:r>
          <a:r>
            <a:rPr lang="en-US" sz="2400" kern="1200" dirty="0"/>
            <a:t>:</a:t>
          </a:r>
        </a:p>
        <a:p>
          <a:pPr marL="0" lvl="0" indent="0" algn="ctr" defTabSz="1066800" rtl="1">
            <a:lnSpc>
              <a:spcPct val="90000"/>
            </a:lnSpc>
            <a:spcBef>
              <a:spcPct val="0"/>
            </a:spcBef>
            <a:spcAft>
              <a:spcPct val="35000"/>
            </a:spcAft>
            <a:buNone/>
          </a:pPr>
          <a:r>
            <a:rPr lang="en-US" sz="2400" kern="1200" dirty="0"/>
            <a:t>Septicemia</a:t>
          </a:r>
        </a:p>
        <a:p>
          <a:pPr marL="0" lvl="0" indent="0" algn="ctr" defTabSz="1066800" rtl="1">
            <a:lnSpc>
              <a:spcPct val="90000"/>
            </a:lnSpc>
            <a:spcBef>
              <a:spcPct val="0"/>
            </a:spcBef>
            <a:spcAft>
              <a:spcPct val="35000"/>
            </a:spcAft>
            <a:buNone/>
          </a:pPr>
          <a:r>
            <a:rPr lang="en-US" sz="2400" kern="1200" dirty="0"/>
            <a:t>DM</a:t>
          </a:r>
        </a:p>
        <a:p>
          <a:pPr marL="0" lvl="0" indent="0" algn="ctr" defTabSz="1066800" rtl="1">
            <a:lnSpc>
              <a:spcPct val="90000"/>
            </a:lnSpc>
            <a:spcBef>
              <a:spcPct val="0"/>
            </a:spcBef>
            <a:spcAft>
              <a:spcPct val="35000"/>
            </a:spcAft>
            <a:buNone/>
          </a:pPr>
          <a:r>
            <a:rPr lang="en-US" sz="2400" kern="1200" dirty="0"/>
            <a:t>Sickle cells crises</a:t>
          </a:r>
        </a:p>
        <a:p>
          <a:pPr marL="0" lvl="0" indent="0" algn="ctr" defTabSz="1066800" rtl="1">
            <a:lnSpc>
              <a:spcPct val="90000"/>
            </a:lnSpc>
            <a:spcBef>
              <a:spcPct val="0"/>
            </a:spcBef>
            <a:spcAft>
              <a:spcPct val="35000"/>
            </a:spcAft>
            <a:buNone/>
          </a:pPr>
          <a:r>
            <a:rPr lang="en-US" sz="2400" kern="1200" dirty="0"/>
            <a:t>Uremia </a:t>
          </a:r>
        </a:p>
        <a:p>
          <a:pPr marL="0" lvl="0" indent="0" algn="ctr" defTabSz="1066800" rtl="1">
            <a:lnSpc>
              <a:spcPct val="90000"/>
            </a:lnSpc>
            <a:spcBef>
              <a:spcPct val="0"/>
            </a:spcBef>
            <a:spcAft>
              <a:spcPct val="35000"/>
            </a:spcAft>
            <a:buNone/>
          </a:pPr>
          <a:r>
            <a:rPr lang="en-US" sz="2400" kern="1200" dirty="0"/>
            <a:t>Heart failure </a:t>
          </a:r>
          <a:endParaRPr lang="ar-JO" sz="2400" kern="1200" dirty="0"/>
        </a:p>
      </dsp:txBody>
      <dsp:txXfrm>
        <a:off x="6939390" y="1716449"/>
        <a:ext cx="2313130" cy="3604543"/>
      </dsp:txXfrm>
    </dsp:sp>
    <dsp:sp modelId="{7F47E417-9C9D-4241-BF46-09F88F1248CA}">
      <dsp:nvSpPr>
        <dsp:cNvPr id="0" name=""/>
        <dsp:cNvSpPr/>
      </dsp:nvSpPr>
      <dsp:spPr>
        <a:xfrm>
          <a:off x="0" y="5320993"/>
          <a:ext cx="9252520" cy="400504"/>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2.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441117-51DC-4B2B-B560-D79C53CD894C}" type="datetimeFigureOut">
              <a:rPr lang="ar-JO" smtClean="0"/>
              <a:t>24/03/1443</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7260B85-EACA-4DDD-A261-1FD3CD2F3C63}" type="slidenum">
              <a:rPr lang="ar-JO" smtClean="0"/>
              <a:t>‹#›</a:t>
            </a:fld>
            <a:endParaRPr lang="ar-JO"/>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41117-51DC-4B2B-B560-D79C53CD894C}" type="datetimeFigureOut">
              <a:rPr lang="ar-JO" smtClean="0"/>
              <a:t>24/03/1443</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7260B85-EACA-4DDD-A261-1FD3CD2F3C63}" type="slidenum">
              <a:rPr lang="ar-JO" smtClean="0"/>
              <a:t>‹#›</a:t>
            </a:fld>
            <a:endParaRPr lang="ar-J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441117-51DC-4B2B-B560-D79C53CD894C}" type="datetimeFigureOut">
              <a:rPr lang="ar-JO" smtClean="0"/>
              <a:t>24/03/1443</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7260B85-EACA-4DDD-A261-1FD3CD2F3C63}" type="slidenum">
              <a:rPr lang="ar-JO" smtClean="0"/>
              <a:t>‹#›</a:t>
            </a:fld>
            <a:endParaRPr lang="ar-J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14" name="عنوان 13"/>
          <p:cNvSpPr>
            <a:spLocks noGrp="1"/>
          </p:cNvSpPr>
          <p:nvPr>
            <p:ph type="ctrTitle"/>
          </p:nvPr>
        </p:nvSpPr>
        <p:spPr>
          <a:xfrm>
            <a:off x="1432560" y="359898"/>
            <a:ext cx="7406640" cy="1472184"/>
          </a:xfrm>
        </p:spPr>
        <p:txBody>
          <a:bodyPr anchor="b"/>
          <a:lstStyle>
            <a:lvl1pPr algn="l">
              <a:defRPr/>
            </a:lvl1pPr>
            <a:extLst/>
          </a:lstStyle>
          <a:p>
            <a:r>
              <a:rPr kumimoji="0" lang="ar-SA"/>
              <a:t>انقر لتحرير نمط العنوان الرئيسي</a:t>
            </a:r>
            <a:endParaRPr kumimoji="0" lang="en-US"/>
          </a:p>
        </p:txBody>
      </p:sp>
      <p:sp>
        <p:nvSpPr>
          <p:cNvPr id="22" name="عنوان فرعي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ar-SA"/>
              <a:t>انقر لتحرير نمط العنوان الثانوي الرئيسي</a:t>
            </a:r>
            <a:endParaRPr kumimoji="0" lang="en-US"/>
          </a:p>
        </p:txBody>
      </p:sp>
      <p:sp>
        <p:nvSpPr>
          <p:cNvPr id="7" name="عنصر نائب للتاريخ 6"/>
          <p:cNvSpPr>
            <a:spLocks noGrp="1"/>
          </p:cNvSpPr>
          <p:nvPr>
            <p:ph type="dt" sz="half" idx="10"/>
          </p:nvPr>
        </p:nvSpPr>
        <p:spPr/>
        <p:txBody>
          <a:bodyPr/>
          <a:lstStyle/>
          <a:p>
            <a:pPr>
              <a:defRPr/>
            </a:pPr>
            <a:fld id="{711FB3A3-ED44-4CE2-A19A-272AA58C6268}" type="datetimeFigureOut">
              <a:rPr lang="en-US" smtClean="0">
                <a:solidFill>
                  <a:srgbClr val="E7DEC9">
                    <a:shade val="50000"/>
                    <a:satMod val="200000"/>
                  </a:srgbClr>
                </a:solidFill>
              </a:rPr>
              <a:pPr>
                <a:defRPr/>
              </a:pPr>
              <a:t>10/30/2021</a:t>
            </a:fld>
            <a:endParaRPr lang="en-US">
              <a:solidFill>
                <a:srgbClr val="E7DEC9">
                  <a:shade val="50000"/>
                  <a:satMod val="200000"/>
                </a:srgbClr>
              </a:solidFill>
            </a:endParaRPr>
          </a:p>
        </p:txBody>
      </p:sp>
      <p:sp>
        <p:nvSpPr>
          <p:cNvPr id="20" name="عنصر نائب للتذييل 19"/>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10" name="عنصر نائب لرقم الشريحة 9"/>
          <p:cNvSpPr>
            <a:spLocks noGrp="1"/>
          </p:cNvSpPr>
          <p:nvPr>
            <p:ph type="sldNum" sz="quarter" idx="12"/>
          </p:nvPr>
        </p:nvSpPr>
        <p:spPr/>
        <p:txBody>
          <a:bodyPr/>
          <a:lstStyle/>
          <a:p>
            <a:fld id="{9EDB0F59-4280-4620-A410-D19BC8D3AD37}" type="slidenum">
              <a:rPr lang="en-US" altLang="en-US" smtClean="0">
                <a:solidFill>
                  <a:srgbClr val="E7DEC9">
                    <a:shade val="50000"/>
                    <a:satMod val="200000"/>
                  </a:srgbClr>
                </a:solidFill>
              </a:rPr>
              <a:pPr/>
              <a:t>‹#›</a:t>
            </a:fld>
            <a:endParaRPr lang="en-US" altLang="en-US">
              <a:solidFill>
                <a:srgbClr val="E7DEC9">
                  <a:shade val="50000"/>
                  <a:satMod val="200000"/>
                </a:srgbClr>
              </a:solidFill>
            </a:endParaRPr>
          </a:p>
        </p:txBody>
      </p:sp>
      <p:sp>
        <p:nvSpPr>
          <p:cNvPr id="8" name="شكل بيضاوي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rtl="0"/>
            <a:endParaRPr lang="en-US">
              <a:solidFill>
                <a:prstClr val="black"/>
              </a:solidFill>
            </a:endParaRPr>
          </a:p>
        </p:txBody>
      </p:sp>
      <p:sp>
        <p:nvSpPr>
          <p:cNvPr id="9" name="شكل بيضاوي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rtl="0"/>
            <a:endParaRPr lang="en-US">
              <a:solidFill>
                <a:prstClr val="black"/>
              </a:solidFill>
            </a:endParaRPr>
          </a:p>
        </p:txBody>
      </p:sp>
      <p:sp>
        <p:nvSpPr>
          <p:cNvPr id="11" name="Rectangle 3">
            <a:extLst>
              <a:ext uri="{FF2B5EF4-FFF2-40B4-BE49-F238E27FC236}">
                <a16:creationId xmlns:a16="http://schemas.microsoft.com/office/drawing/2014/main" id="{3E50BC94-1239-4D7D-A898-58C2B1EDF40F}"/>
              </a:ext>
            </a:extLst>
          </p:cNvPr>
          <p:cNvSpPr/>
          <p:nvPr userDrawn="1"/>
        </p:nvSpPr>
        <p:spPr>
          <a:xfrm>
            <a:off x="108348" y="136525"/>
            <a:ext cx="8932069" cy="6584950"/>
          </a:xfrm>
          <a:prstGeom prst="rect">
            <a:avLst/>
          </a:prstGeom>
          <a:solidFill>
            <a:schemeClr val="accent4">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grpSp>
        <p:nvGrpSpPr>
          <p:cNvPr id="12" name="Group 4">
            <a:extLst>
              <a:ext uri="{FF2B5EF4-FFF2-40B4-BE49-F238E27FC236}">
                <a16:creationId xmlns:a16="http://schemas.microsoft.com/office/drawing/2014/main" id="{EBEF3E0A-E029-46FF-810C-B90939EB987A}"/>
              </a:ext>
            </a:extLst>
          </p:cNvPr>
          <p:cNvGrpSpPr/>
          <p:nvPr userDrawn="1"/>
        </p:nvGrpSpPr>
        <p:grpSpPr>
          <a:xfrm>
            <a:off x="3958258" y="0"/>
            <a:ext cx="4257287" cy="6858000"/>
            <a:chOff x="0" y="0"/>
            <a:chExt cx="12192000" cy="6858000"/>
          </a:xfrm>
          <a:solidFill>
            <a:schemeClr val="accent1"/>
          </a:solidFill>
        </p:grpSpPr>
        <p:sp>
          <p:nvSpPr>
            <p:cNvPr id="13" name="Rectangle 15">
              <a:extLst>
                <a:ext uri="{FF2B5EF4-FFF2-40B4-BE49-F238E27FC236}">
                  <a16:creationId xmlns:a16="http://schemas.microsoft.com/office/drawing/2014/main" id="{959518C2-6C9C-4113-84BC-CF771F2E1FFE}"/>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15" name="Rectangle 17">
              <a:extLst>
                <a:ext uri="{FF2B5EF4-FFF2-40B4-BE49-F238E27FC236}">
                  <a16:creationId xmlns:a16="http://schemas.microsoft.com/office/drawing/2014/main" id="{780B67AB-C11D-49A5-910E-BD28A3CCB05B}"/>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grpSp>
      <p:sp>
        <p:nvSpPr>
          <p:cNvPr id="16" name="Rectangle 10">
            <a:extLst>
              <a:ext uri="{FF2B5EF4-FFF2-40B4-BE49-F238E27FC236}">
                <a16:creationId xmlns:a16="http://schemas.microsoft.com/office/drawing/2014/main" id="{CBEA2E92-0CBC-4839-96DD-83678587C32B}"/>
              </a:ext>
            </a:extLst>
          </p:cNvPr>
          <p:cNvSpPr/>
          <p:nvPr userDrawn="1"/>
        </p:nvSpPr>
        <p:spPr>
          <a:xfrm rot="5400000">
            <a:off x="2794596" y="1300758"/>
            <a:ext cx="6584950" cy="425648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Tree>
    <p:extLst>
      <p:ext uri="{BB962C8B-B14F-4D97-AF65-F5344CB8AC3E}">
        <p14:creationId xmlns:p14="http://schemas.microsoft.com/office/powerpoint/2010/main" val="4074826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pPr>
              <a:defRPr/>
            </a:pPr>
            <a:fld id="{B56D7CAC-1066-44CC-934E-2E0338FF1B6F}" type="datetimeFigureOut">
              <a:rPr lang="en-US" smtClean="0">
                <a:solidFill>
                  <a:srgbClr val="E7DEC9">
                    <a:shade val="50000"/>
                    <a:satMod val="200000"/>
                  </a:srgbClr>
                </a:solidFill>
              </a:rPr>
              <a:pPr>
                <a:defRPr/>
              </a:pPr>
              <a:t>10/30/2021</a:t>
            </a:fld>
            <a:endParaRPr lang="en-US" dirty="0">
              <a:solidFill>
                <a:srgbClr val="E7DEC9">
                  <a:shade val="50000"/>
                  <a:satMod val="200000"/>
                </a:srgbClr>
              </a:solidFill>
            </a:endParaRPr>
          </a:p>
        </p:txBody>
      </p:sp>
      <p:sp>
        <p:nvSpPr>
          <p:cNvPr id="5" name="عنصر نائب للتذييل 4"/>
          <p:cNvSpPr>
            <a:spLocks noGrp="1"/>
          </p:cNvSpPr>
          <p:nvPr>
            <p:ph type="ftr" sz="quarter" idx="11"/>
          </p:nvPr>
        </p:nvSpPr>
        <p:spPr/>
        <p:txBody>
          <a:bodyPr/>
          <a:lstStyle/>
          <a:p>
            <a:pPr>
              <a:defRPr/>
            </a:pPr>
            <a:r>
              <a:rPr lang="en-US">
                <a:solidFill>
                  <a:srgbClr val="E7DEC9">
                    <a:shade val="50000"/>
                    <a:satMod val="200000"/>
                  </a:srgbClr>
                </a:solidFill>
              </a:rPr>
              <a:t>Add a footer</a:t>
            </a:r>
          </a:p>
        </p:txBody>
      </p:sp>
      <p:sp>
        <p:nvSpPr>
          <p:cNvPr id="6" name="عنصر نائب لرقم الشريحة 5"/>
          <p:cNvSpPr>
            <a:spLocks noGrp="1"/>
          </p:cNvSpPr>
          <p:nvPr>
            <p:ph type="sldNum" sz="quarter" idx="12"/>
          </p:nvPr>
        </p:nvSpPr>
        <p:spPr/>
        <p:txBody>
          <a:bodyPr/>
          <a:lstStyle/>
          <a:p>
            <a:r>
              <a:rPr lang="en-US" altLang="en-US">
                <a:solidFill>
                  <a:srgbClr val="E7DEC9">
                    <a:shade val="50000"/>
                    <a:satMod val="200000"/>
                  </a:srgbClr>
                </a:solidFill>
              </a:rPr>
              <a:t>page </a:t>
            </a:r>
            <a:fld id="{754396CF-0FEB-431D-BF58-5F0EE80E9468}" type="slidenum">
              <a:rPr lang="en-US" altLang="en-US" b="1" i="1" smtClean="0">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3672666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7" name="مستطيل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2" name="عنوان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p:txBody>
          <a:bodyPr/>
          <a:lstStyle/>
          <a:p>
            <a:pPr>
              <a:defRPr/>
            </a:pPr>
            <a:fld id="{B47AA135-68E6-4FFE-9553-BBAE7408F5D4}" type="datetimeFigureOut">
              <a:rPr lang="en-US" smtClean="0">
                <a:solidFill>
                  <a:srgbClr val="E7DEC9">
                    <a:shade val="50000"/>
                    <a:satMod val="200000"/>
                  </a:srgbClr>
                </a:solidFill>
              </a:rPr>
              <a:pPr>
                <a:defRPr/>
              </a:pPr>
              <a:t>10/30/2021</a:t>
            </a:fld>
            <a:endParaRPr lang="en-US">
              <a:solidFill>
                <a:srgbClr val="E7DEC9">
                  <a:shade val="50000"/>
                  <a:satMod val="200000"/>
                </a:srgbClr>
              </a:solidFill>
            </a:endParaRPr>
          </a:p>
        </p:txBody>
      </p:sp>
      <p:sp>
        <p:nvSpPr>
          <p:cNvPr id="5" name="عنصر نائب للتذييل 4"/>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6" name="عنصر نائب لرقم الشريحة 5"/>
          <p:cNvSpPr>
            <a:spLocks noGrp="1"/>
          </p:cNvSpPr>
          <p:nvPr>
            <p:ph type="sldNum" sz="quarter" idx="12"/>
          </p:nvPr>
        </p:nvSpPr>
        <p:spPr/>
        <p:txBody>
          <a:bodyPr/>
          <a:lstStyle/>
          <a:p>
            <a:r>
              <a:rPr lang="en-US" altLang="en-US">
                <a:solidFill>
                  <a:srgbClr val="E7DEC9">
                    <a:shade val="50000"/>
                    <a:satMod val="200000"/>
                  </a:srgbClr>
                </a:solidFill>
              </a:rPr>
              <a:t>page </a:t>
            </a:r>
            <a:fld id="{B77BDC5D-8749-4515-92DA-65ED2E438CF6}" type="slidenum">
              <a:rPr lang="en-US" altLang="en-US" b="1" i="1" smtClean="0">
                <a:solidFill>
                  <a:srgbClr val="E7DEC9">
                    <a:shade val="50000"/>
                    <a:satMod val="200000"/>
                  </a:srgbClr>
                </a:solidFill>
              </a:rPr>
              <a:pPr/>
              <a:t>‹#›</a:t>
            </a:fld>
            <a:endParaRPr lang="en-US" altLang="en-US" b="1" i="1">
              <a:solidFill>
                <a:srgbClr val="E7DEC9">
                  <a:shade val="50000"/>
                  <a:satMod val="200000"/>
                </a:srgbClr>
              </a:solidFill>
            </a:endParaRPr>
          </a:p>
        </p:txBody>
      </p:sp>
      <p:sp>
        <p:nvSpPr>
          <p:cNvPr id="10" name="مستطيل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8" name="شكل بيضاوي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rtl="0"/>
            <a:endParaRPr lang="en-US">
              <a:solidFill>
                <a:prstClr val="black"/>
              </a:solidFill>
            </a:endParaRPr>
          </a:p>
        </p:txBody>
      </p:sp>
      <p:sp>
        <p:nvSpPr>
          <p:cNvPr id="9" name="شكل بيضاوي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rtl="0"/>
            <a:endParaRPr lang="en-US">
              <a:solidFill>
                <a:prstClr val="black"/>
              </a:solidFill>
            </a:endParaRPr>
          </a:p>
        </p:txBody>
      </p:sp>
      <p:sp>
        <p:nvSpPr>
          <p:cNvPr id="11" name="Rectangle 10">
            <a:extLst>
              <a:ext uri="{FF2B5EF4-FFF2-40B4-BE49-F238E27FC236}">
                <a16:creationId xmlns:a16="http://schemas.microsoft.com/office/drawing/2014/main" id="{3220A9EB-C7E5-4F80-AE8A-8F1DB4D6811F}"/>
              </a:ext>
            </a:extLst>
          </p:cNvPr>
          <p:cNvSpPr/>
          <p:nvPr userDrawn="1"/>
        </p:nvSpPr>
        <p:spPr>
          <a:xfrm rot="5400000">
            <a:off x="2794596" y="1300758"/>
            <a:ext cx="6584950" cy="425648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Tree>
    <p:extLst>
      <p:ext uri="{BB962C8B-B14F-4D97-AF65-F5344CB8AC3E}">
        <p14:creationId xmlns:p14="http://schemas.microsoft.com/office/powerpoint/2010/main" val="2836471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محتوى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p:txBody>
          <a:bodyPr/>
          <a:lstStyle/>
          <a:p>
            <a:pPr>
              <a:defRPr/>
            </a:pPr>
            <a:fld id="{C8B1AE5A-05D7-4C3D-93CA-0743935FAB02}" type="datetimeFigureOut">
              <a:rPr lang="en-US" smtClean="0">
                <a:solidFill>
                  <a:srgbClr val="E7DEC9">
                    <a:shade val="50000"/>
                    <a:satMod val="200000"/>
                  </a:srgbClr>
                </a:solidFill>
              </a:rPr>
              <a:pPr>
                <a:defRPr/>
              </a:pPr>
              <a:t>10/30/2021</a:t>
            </a:fld>
            <a:endParaRPr lang="en-US" dirty="0">
              <a:solidFill>
                <a:srgbClr val="E7DEC9">
                  <a:shade val="50000"/>
                  <a:satMod val="200000"/>
                </a:srgbClr>
              </a:solidFill>
            </a:endParaRPr>
          </a:p>
        </p:txBody>
      </p:sp>
      <p:sp>
        <p:nvSpPr>
          <p:cNvPr id="6" name="عنصر نائب للتذييل 5"/>
          <p:cNvSpPr>
            <a:spLocks noGrp="1"/>
          </p:cNvSpPr>
          <p:nvPr>
            <p:ph type="ftr" sz="quarter" idx="11"/>
          </p:nvPr>
        </p:nvSpPr>
        <p:spPr/>
        <p:txBody>
          <a:bodyPr/>
          <a:lstStyle/>
          <a:p>
            <a:pPr>
              <a:defRPr/>
            </a:pPr>
            <a:r>
              <a:rPr lang="en-US">
                <a:solidFill>
                  <a:srgbClr val="E7DEC9">
                    <a:shade val="50000"/>
                    <a:satMod val="200000"/>
                  </a:srgbClr>
                </a:solidFill>
              </a:rPr>
              <a:t>Add a footer</a:t>
            </a:r>
          </a:p>
        </p:txBody>
      </p:sp>
      <p:sp>
        <p:nvSpPr>
          <p:cNvPr id="7" name="عنصر نائب لرقم الشريحة 6"/>
          <p:cNvSpPr>
            <a:spLocks noGrp="1"/>
          </p:cNvSpPr>
          <p:nvPr>
            <p:ph type="sldNum" sz="quarter" idx="12"/>
          </p:nvPr>
        </p:nvSpPr>
        <p:spPr/>
        <p:txBody>
          <a:bodyPr/>
          <a:lstStyle/>
          <a:p>
            <a:r>
              <a:rPr lang="en-US" altLang="en-US">
                <a:solidFill>
                  <a:srgbClr val="E7DEC9">
                    <a:shade val="50000"/>
                    <a:satMod val="200000"/>
                  </a:srgbClr>
                </a:solidFill>
              </a:rPr>
              <a:t>page </a:t>
            </a:r>
            <a:fld id="{8F6718E4-00BD-4342-9394-C4FDB82BFCF2}" type="slidenum">
              <a:rPr lang="en-US" altLang="en-US" b="1" i="1" smtClean="0">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1085841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a:t>انقر لتحرير أنماط النص الرئيسي</a:t>
            </a:r>
          </a:p>
        </p:txBody>
      </p:sp>
      <p:sp>
        <p:nvSpPr>
          <p:cNvPr id="4" name="عنصر نائب للنص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a:t>انقر لتحرير أنماط النص الرئيسي</a:t>
            </a:r>
          </a:p>
        </p:txBody>
      </p:sp>
      <p:sp>
        <p:nvSpPr>
          <p:cNvPr id="5" name="عنصر نائب للمحتوى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6" name="عنصر نائب للمحتوى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0"/>
          </p:nvPr>
        </p:nvSpPr>
        <p:spPr/>
        <p:txBody>
          <a:bodyPr/>
          <a:lstStyle/>
          <a:p>
            <a:pPr>
              <a:defRPr/>
            </a:pPr>
            <a:fld id="{4989DE8F-40EF-4351-BFC7-AAE797B50FC2}" type="datetimeFigureOut">
              <a:rPr lang="en-US" smtClean="0">
                <a:solidFill>
                  <a:srgbClr val="E7DEC9">
                    <a:shade val="50000"/>
                    <a:satMod val="200000"/>
                  </a:srgbClr>
                </a:solidFill>
              </a:rPr>
              <a:pPr>
                <a:defRPr/>
              </a:pPr>
              <a:t>10/30/2021</a:t>
            </a:fld>
            <a:endParaRPr lang="en-US">
              <a:solidFill>
                <a:srgbClr val="E7DEC9">
                  <a:shade val="50000"/>
                  <a:satMod val="200000"/>
                </a:srgbClr>
              </a:solidFill>
            </a:endParaRPr>
          </a:p>
        </p:txBody>
      </p:sp>
      <p:sp>
        <p:nvSpPr>
          <p:cNvPr id="8" name="عنصر نائب للتذييل 7"/>
          <p:cNvSpPr>
            <a:spLocks noGrp="1"/>
          </p:cNvSpPr>
          <p:nvPr>
            <p:ph type="ftr" sz="quarter" idx="11"/>
          </p:nvPr>
        </p:nvSpPr>
        <p:spPr/>
        <p:txBody>
          <a:bodyPr/>
          <a:lstStyle/>
          <a:p>
            <a:pPr>
              <a:defRPr/>
            </a:pPr>
            <a:r>
              <a:rPr lang="en-US">
                <a:solidFill>
                  <a:srgbClr val="E7DEC9">
                    <a:shade val="50000"/>
                    <a:satMod val="200000"/>
                  </a:srgbClr>
                </a:solidFill>
              </a:rPr>
              <a:t>Add a footer</a:t>
            </a:r>
          </a:p>
        </p:txBody>
      </p:sp>
      <p:sp>
        <p:nvSpPr>
          <p:cNvPr id="9" name="عنصر نائب لرقم الشريحة 8"/>
          <p:cNvSpPr>
            <a:spLocks noGrp="1"/>
          </p:cNvSpPr>
          <p:nvPr>
            <p:ph type="sldNum" sz="quarter" idx="12"/>
          </p:nvPr>
        </p:nvSpPr>
        <p:spPr/>
        <p:txBody>
          <a:bodyPr/>
          <a:lstStyle/>
          <a:p>
            <a:r>
              <a:rPr lang="en-US" altLang="en-US">
                <a:solidFill>
                  <a:srgbClr val="E7DEC9">
                    <a:shade val="50000"/>
                    <a:satMod val="200000"/>
                  </a:srgbClr>
                </a:solidFill>
              </a:rPr>
              <a:t>page </a:t>
            </a:r>
            <a:fld id="{B7A995E8-6AA4-4266-B879-029D59477AE2}" type="slidenum">
              <a:rPr lang="en-US" altLang="en-US" b="1" i="1" smtClean="0">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1155586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1435608" y="274320"/>
            <a:ext cx="7498080" cy="1143000"/>
          </a:xfrm>
        </p:spPr>
        <p:txBody>
          <a:bodyPr anchor="ctr"/>
          <a:lstStyle/>
          <a:p>
            <a:r>
              <a:rPr kumimoji="0" lang="ar-SA"/>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pPr>
              <a:defRPr/>
            </a:pPr>
            <a:fld id="{6898672B-4C10-4533-A825-C7E750B83CD6}" type="datetimeFigureOut">
              <a:rPr lang="en-US" smtClean="0">
                <a:solidFill>
                  <a:srgbClr val="E7DEC9">
                    <a:shade val="50000"/>
                    <a:satMod val="200000"/>
                  </a:srgbClr>
                </a:solidFill>
              </a:rPr>
              <a:pPr>
                <a:defRPr/>
              </a:pPr>
              <a:t>10/30/2021</a:t>
            </a:fld>
            <a:endParaRPr lang="en-US" dirty="0">
              <a:solidFill>
                <a:srgbClr val="E7DEC9">
                  <a:shade val="50000"/>
                  <a:satMod val="200000"/>
                </a:srgbClr>
              </a:solidFill>
            </a:endParaRPr>
          </a:p>
        </p:txBody>
      </p:sp>
      <p:sp>
        <p:nvSpPr>
          <p:cNvPr id="4" name="عنصر نائب للتذييل 3"/>
          <p:cNvSpPr>
            <a:spLocks noGrp="1"/>
          </p:cNvSpPr>
          <p:nvPr>
            <p:ph type="ftr" sz="quarter" idx="11"/>
          </p:nvPr>
        </p:nvSpPr>
        <p:spPr/>
        <p:txBody>
          <a:bodyPr/>
          <a:lstStyle/>
          <a:p>
            <a:pPr>
              <a:defRPr/>
            </a:pPr>
            <a:r>
              <a:rPr lang="en-US">
                <a:solidFill>
                  <a:srgbClr val="E7DEC9">
                    <a:shade val="50000"/>
                    <a:satMod val="200000"/>
                  </a:srgbClr>
                </a:solidFill>
              </a:rPr>
              <a:t>Add a footer</a:t>
            </a:r>
          </a:p>
        </p:txBody>
      </p:sp>
      <p:sp>
        <p:nvSpPr>
          <p:cNvPr id="5" name="عنصر نائب لرقم الشريحة 4"/>
          <p:cNvSpPr>
            <a:spLocks noGrp="1"/>
          </p:cNvSpPr>
          <p:nvPr>
            <p:ph type="sldNum" sz="quarter" idx="12"/>
          </p:nvPr>
        </p:nvSpPr>
        <p:spPr/>
        <p:txBody>
          <a:bodyPr/>
          <a:lstStyle/>
          <a:p>
            <a:r>
              <a:rPr lang="en-US" altLang="en-US">
                <a:solidFill>
                  <a:srgbClr val="E7DEC9">
                    <a:shade val="50000"/>
                    <a:satMod val="200000"/>
                  </a:srgbClr>
                </a:solidFill>
              </a:rPr>
              <a:t>page </a:t>
            </a:r>
            <a:fld id="{A076450F-6C9D-4F3F-B3A8-30BFA7F18A68}" type="slidenum">
              <a:rPr lang="en-US" altLang="en-US" b="1" i="1" smtClean="0">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131017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5" name="مستطيل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2" name="عنصر نائب للتاريخ 1"/>
          <p:cNvSpPr>
            <a:spLocks noGrp="1"/>
          </p:cNvSpPr>
          <p:nvPr>
            <p:ph type="dt" sz="half" idx="10"/>
          </p:nvPr>
        </p:nvSpPr>
        <p:spPr/>
        <p:txBody>
          <a:bodyPr/>
          <a:lstStyle/>
          <a:p>
            <a:pPr>
              <a:defRPr/>
            </a:pPr>
            <a:fld id="{FF6DCEE0-C615-4285-BFC4-6FD4C4852120}" type="datetimeFigureOut">
              <a:rPr lang="en-US" smtClean="0">
                <a:solidFill>
                  <a:srgbClr val="E7DEC9">
                    <a:shade val="50000"/>
                    <a:satMod val="200000"/>
                  </a:srgbClr>
                </a:solidFill>
              </a:rPr>
              <a:pPr>
                <a:defRPr/>
              </a:pPr>
              <a:t>10/30/2021</a:t>
            </a:fld>
            <a:endParaRPr lang="en-US">
              <a:solidFill>
                <a:srgbClr val="E7DEC9">
                  <a:shade val="50000"/>
                  <a:satMod val="200000"/>
                </a:srgbClr>
              </a:solidFill>
            </a:endParaRPr>
          </a:p>
        </p:txBody>
      </p:sp>
      <p:sp>
        <p:nvSpPr>
          <p:cNvPr id="3" name="عنصر نائب للتذييل 2"/>
          <p:cNvSpPr>
            <a:spLocks noGrp="1"/>
          </p:cNvSpPr>
          <p:nvPr>
            <p:ph type="ftr" sz="quarter" idx="11"/>
          </p:nvPr>
        </p:nvSpPr>
        <p:spPr/>
        <p:txBody>
          <a:bodyPr/>
          <a:lstStyle/>
          <a:p>
            <a:pPr>
              <a:defRPr/>
            </a:pPr>
            <a:r>
              <a:rPr lang="en-US">
                <a:solidFill>
                  <a:srgbClr val="E7DEC9">
                    <a:shade val="50000"/>
                    <a:satMod val="200000"/>
                  </a:srgbClr>
                </a:solidFill>
              </a:rPr>
              <a:t>Add a footer</a:t>
            </a:r>
          </a:p>
        </p:txBody>
      </p:sp>
      <p:sp>
        <p:nvSpPr>
          <p:cNvPr id="4" name="عنصر نائب لرقم الشريحة 3"/>
          <p:cNvSpPr>
            <a:spLocks noGrp="1"/>
          </p:cNvSpPr>
          <p:nvPr>
            <p:ph type="sldNum" sz="quarter" idx="12"/>
          </p:nvPr>
        </p:nvSpPr>
        <p:spPr/>
        <p:txBody>
          <a:bodyPr/>
          <a:lstStyle/>
          <a:p>
            <a:r>
              <a:rPr lang="en-US" altLang="en-US">
                <a:solidFill>
                  <a:srgbClr val="E7DEC9">
                    <a:shade val="50000"/>
                    <a:satMod val="200000"/>
                  </a:srgbClr>
                </a:solidFill>
              </a:rPr>
              <a:t>page </a:t>
            </a:r>
            <a:fld id="{36B7D278-E7D8-42E5-A706-BEF27E78A408}" type="slidenum">
              <a:rPr lang="en-US" altLang="en-US" b="1" i="1" smtClean="0">
                <a:solidFill>
                  <a:srgbClr val="E7DEC9">
                    <a:shade val="50000"/>
                    <a:satMod val="200000"/>
                  </a:srgbClr>
                </a:solidFill>
              </a:rPr>
              <a:pPr/>
              <a:t>‹#›</a:t>
            </a:fld>
            <a:endParaRPr lang="en-US" altLang="en-US" b="1" i="1">
              <a:solidFill>
                <a:srgbClr val="E7DEC9">
                  <a:shade val="50000"/>
                  <a:satMod val="200000"/>
                </a:srgbClr>
              </a:solidFill>
            </a:endParaRPr>
          </a:p>
        </p:txBody>
      </p:sp>
      <p:sp>
        <p:nvSpPr>
          <p:cNvPr id="6" name="مستطيل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Tree>
    <p:extLst>
      <p:ext uri="{BB962C8B-B14F-4D97-AF65-F5344CB8AC3E}">
        <p14:creationId xmlns:p14="http://schemas.microsoft.com/office/powerpoint/2010/main" val="3568061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ar-SA"/>
              <a:t>انقر لتحرير أنماط النص الرئيسي</a:t>
            </a:r>
          </a:p>
        </p:txBody>
      </p:sp>
      <p:sp>
        <p:nvSpPr>
          <p:cNvPr id="4" name="عنصر نائب للمحتوى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p:txBody>
          <a:bodyPr/>
          <a:lstStyle/>
          <a:p>
            <a:pPr>
              <a:defRPr/>
            </a:pPr>
            <a:fld id="{5D7EA921-3148-4506-97F7-CFB2F3FC8E66}" type="datetimeFigureOut">
              <a:rPr lang="en-US" smtClean="0">
                <a:solidFill>
                  <a:srgbClr val="E7DEC9">
                    <a:shade val="50000"/>
                    <a:satMod val="200000"/>
                  </a:srgbClr>
                </a:solidFill>
              </a:rPr>
              <a:pPr>
                <a:defRPr/>
              </a:pPr>
              <a:t>10/30/2021</a:t>
            </a:fld>
            <a:endParaRPr lang="en-US">
              <a:solidFill>
                <a:srgbClr val="E7DEC9">
                  <a:shade val="50000"/>
                  <a:satMod val="200000"/>
                </a:srgbClr>
              </a:solidFill>
            </a:endParaRPr>
          </a:p>
        </p:txBody>
      </p:sp>
      <p:sp>
        <p:nvSpPr>
          <p:cNvPr id="6" name="عنصر نائب للتذييل 5"/>
          <p:cNvSpPr>
            <a:spLocks noGrp="1"/>
          </p:cNvSpPr>
          <p:nvPr>
            <p:ph type="ftr" sz="quarter" idx="11"/>
          </p:nvPr>
        </p:nvSpPr>
        <p:spPr/>
        <p:txBody>
          <a:bodyPr/>
          <a:lstStyle/>
          <a:p>
            <a:pPr>
              <a:defRPr/>
            </a:pPr>
            <a:r>
              <a:rPr lang="en-US">
                <a:solidFill>
                  <a:srgbClr val="E7DEC9">
                    <a:shade val="50000"/>
                    <a:satMod val="200000"/>
                  </a:srgbClr>
                </a:solidFill>
              </a:rPr>
              <a:t>Add a footer</a:t>
            </a:r>
          </a:p>
        </p:txBody>
      </p:sp>
      <p:sp>
        <p:nvSpPr>
          <p:cNvPr id="7" name="عنصر نائب لرقم الشريحة 6"/>
          <p:cNvSpPr>
            <a:spLocks noGrp="1"/>
          </p:cNvSpPr>
          <p:nvPr>
            <p:ph type="sldNum" sz="quarter" idx="12"/>
          </p:nvPr>
        </p:nvSpPr>
        <p:spPr/>
        <p:txBody>
          <a:bodyPr/>
          <a:lstStyle/>
          <a:p>
            <a:r>
              <a:rPr lang="en-US" altLang="en-US">
                <a:solidFill>
                  <a:srgbClr val="E7DEC9">
                    <a:shade val="50000"/>
                    <a:satMod val="200000"/>
                  </a:srgbClr>
                </a:solidFill>
              </a:rPr>
              <a:t>page </a:t>
            </a:r>
            <a:fld id="{D353CDD0-EBC1-4F53-8EDA-16B85DC02088}" type="slidenum">
              <a:rPr lang="en-US" altLang="en-US" b="1" i="1" smtClean="0">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3288025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0441117-51DC-4B2B-B560-D79C53CD894C}" type="datetimeFigureOut">
              <a:rPr lang="ar-JO" smtClean="0"/>
              <a:t>24/03/1443</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7260B85-EACA-4DDD-A261-1FD3CD2F3C63}" type="slidenum">
              <a:rPr lang="ar-JO" smtClean="0"/>
              <a:t>‹#›</a:t>
            </a:fld>
            <a:endParaRPr lang="ar-JO"/>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ar-SA"/>
              <a:t>انقر لتحرير نمط العنوان الرئيسي</a:t>
            </a:r>
            <a:endParaRPr kumimoji="0" lang="en-US"/>
          </a:p>
        </p:txBody>
      </p:sp>
      <p:sp>
        <p:nvSpPr>
          <p:cNvPr id="5" name="عنصر نائب للتاريخ 4"/>
          <p:cNvSpPr>
            <a:spLocks noGrp="1"/>
          </p:cNvSpPr>
          <p:nvPr>
            <p:ph type="dt" sz="half" idx="10"/>
          </p:nvPr>
        </p:nvSpPr>
        <p:spPr/>
        <p:txBody>
          <a:bodyPr/>
          <a:lstStyle/>
          <a:p>
            <a:pPr>
              <a:defRPr/>
            </a:pPr>
            <a:fld id="{E7112263-912F-4276-BC45-78EED7EC3EAE}" type="datetimeFigureOut">
              <a:rPr lang="en-US" smtClean="0">
                <a:solidFill>
                  <a:srgbClr val="E7DEC9">
                    <a:shade val="50000"/>
                    <a:satMod val="200000"/>
                  </a:srgbClr>
                </a:solidFill>
              </a:rPr>
              <a:pPr>
                <a:defRPr/>
              </a:pPr>
              <a:t>10/30/2021</a:t>
            </a:fld>
            <a:endParaRPr lang="en-US" dirty="0">
              <a:solidFill>
                <a:srgbClr val="E7DEC9">
                  <a:shade val="50000"/>
                  <a:satMod val="200000"/>
                </a:srgbClr>
              </a:solidFill>
            </a:endParaRPr>
          </a:p>
        </p:txBody>
      </p:sp>
      <p:sp>
        <p:nvSpPr>
          <p:cNvPr id="6" name="عنصر نائب للتذييل 5"/>
          <p:cNvSpPr>
            <a:spLocks noGrp="1"/>
          </p:cNvSpPr>
          <p:nvPr>
            <p:ph type="ftr" sz="quarter" idx="11"/>
          </p:nvPr>
        </p:nvSpPr>
        <p:spPr/>
        <p:txBody>
          <a:bodyPr/>
          <a:lstStyle/>
          <a:p>
            <a:pPr>
              <a:defRPr/>
            </a:pPr>
            <a:r>
              <a:rPr lang="en-US">
                <a:solidFill>
                  <a:srgbClr val="E7DEC9">
                    <a:shade val="50000"/>
                    <a:satMod val="200000"/>
                  </a:srgbClr>
                </a:solidFill>
              </a:rPr>
              <a:t>Add a footer</a:t>
            </a:r>
          </a:p>
        </p:txBody>
      </p:sp>
      <p:sp>
        <p:nvSpPr>
          <p:cNvPr id="7" name="عنصر نائب لرقم الشريحة 6"/>
          <p:cNvSpPr>
            <a:spLocks noGrp="1"/>
          </p:cNvSpPr>
          <p:nvPr>
            <p:ph type="sldNum" sz="quarter" idx="12"/>
          </p:nvPr>
        </p:nvSpPr>
        <p:spPr/>
        <p:txBody>
          <a:bodyPr/>
          <a:lstStyle/>
          <a:p>
            <a:r>
              <a:rPr lang="en-US" altLang="en-US">
                <a:solidFill>
                  <a:srgbClr val="E7DEC9">
                    <a:shade val="50000"/>
                    <a:satMod val="200000"/>
                  </a:srgbClr>
                </a:solidFill>
              </a:rPr>
              <a:t>page </a:t>
            </a:r>
            <a:fld id="{E9379938-E72C-4524-A75C-96E91C7296CE}" type="slidenum">
              <a:rPr lang="en-US" altLang="en-US" b="1" i="1" smtClean="0">
                <a:solidFill>
                  <a:srgbClr val="E7DEC9">
                    <a:shade val="50000"/>
                    <a:satMod val="200000"/>
                  </a:srgbClr>
                </a:solidFill>
              </a:rPr>
              <a:pPr/>
              <a:t>‹#›</a:t>
            </a:fld>
            <a:endParaRPr lang="en-US" altLang="en-US" b="1" i="1">
              <a:solidFill>
                <a:srgbClr val="E7DEC9">
                  <a:shade val="50000"/>
                  <a:satMod val="200000"/>
                </a:srgbClr>
              </a:solidFill>
            </a:endParaRPr>
          </a:p>
        </p:txBody>
      </p:sp>
      <p:sp>
        <p:nvSpPr>
          <p:cNvPr id="8" name="مستطيل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algn="l" rtl="0">
              <a:lnSpc>
                <a:spcPts val="3000"/>
              </a:lnSpc>
              <a:spcBef>
                <a:spcPts val="600"/>
              </a:spcBef>
              <a:buClr>
                <a:srgbClr val="3891A7"/>
              </a:buClr>
              <a:buSzPct val="80000"/>
              <a:buFont typeface="Wingdings 2"/>
              <a:buNone/>
            </a:pPr>
            <a:endParaRPr lang="en-US" sz="3200">
              <a:solidFill>
                <a:prstClr val="black"/>
              </a:solidFill>
            </a:endParaRPr>
          </a:p>
        </p:txBody>
      </p:sp>
      <p:sp>
        <p:nvSpPr>
          <p:cNvPr id="3" name="عنصر نائب للصورة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ar-SA"/>
              <a:t>انقر فوق الأيقونة لإضافة صورة</a:t>
            </a:r>
            <a:endParaRPr kumimoji="0" lang="en-US" dirty="0"/>
          </a:p>
        </p:txBody>
      </p:sp>
      <p:sp>
        <p:nvSpPr>
          <p:cNvPr id="9" name="مخطط انسيابي: معالجة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0" name="مخطط انسيابي: معالجة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dirty="0">
              <a:solidFill>
                <a:prstClr val="white"/>
              </a:solidFill>
            </a:endParaRPr>
          </a:p>
        </p:txBody>
      </p:sp>
      <p:sp>
        <p:nvSpPr>
          <p:cNvPr id="4" name="عنصر نائب للنص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ar-SA"/>
              <a:t>انقر لتحرير أنماط النص الرئيسي</a:t>
            </a:r>
          </a:p>
        </p:txBody>
      </p:sp>
    </p:spTree>
    <p:extLst>
      <p:ext uri="{BB962C8B-B14F-4D97-AF65-F5344CB8AC3E}">
        <p14:creationId xmlns:p14="http://schemas.microsoft.com/office/powerpoint/2010/main" val="3814917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pPr>
              <a:defRPr/>
            </a:pPr>
            <a:fld id="{06FEB4D5-B055-45A0-A9BD-17CD28381D1A}" type="datetimeFigureOut">
              <a:rPr lang="en-US" smtClean="0">
                <a:solidFill>
                  <a:srgbClr val="E7DEC9">
                    <a:shade val="50000"/>
                    <a:satMod val="200000"/>
                  </a:srgbClr>
                </a:solidFill>
              </a:rPr>
              <a:pPr>
                <a:defRPr/>
              </a:pPr>
              <a:t>10/30/2021</a:t>
            </a:fld>
            <a:endParaRPr lang="en-US" dirty="0">
              <a:solidFill>
                <a:srgbClr val="E7DEC9">
                  <a:shade val="50000"/>
                  <a:satMod val="200000"/>
                </a:srgbClr>
              </a:solidFill>
            </a:endParaRPr>
          </a:p>
        </p:txBody>
      </p:sp>
      <p:sp>
        <p:nvSpPr>
          <p:cNvPr id="5" name="عنصر نائب للتذييل 4"/>
          <p:cNvSpPr>
            <a:spLocks noGrp="1"/>
          </p:cNvSpPr>
          <p:nvPr>
            <p:ph type="ftr" sz="quarter" idx="11"/>
          </p:nvPr>
        </p:nvSpPr>
        <p:spPr/>
        <p:txBody>
          <a:bodyPr/>
          <a:lstStyle/>
          <a:p>
            <a:pPr>
              <a:defRPr/>
            </a:pPr>
            <a:r>
              <a:rPr lang="en-US">
                <a:solidFill>
                  <a:srgbClr val="E7DEC9">
                    <a:shade val="50000"/>
                    <a:satMod val="200000"/>
                  </a:srgbClr>
                </a:solidFill>
              </a:rPr>
              <a:t>Add a footer</a:t>
            </a:r>
          </a:p>
        </p:txBody>
      </p:sp>
      <p:sp>
        <p:nvSpPr>
          <p:cNvPr id="6" name="عنصر نائب لرقم الشريحة 5"/>
          <p:cNvSpPr>
            <a:spLocks noGrp="1"/>
          </p:cNvSpPr>
          <p:nvPr>
            <p:ph type="sldNum" sz="quarter" idx="12"/>
          </p:nvPr>
        </p:nvSpPr>
        <p:spPr/>
        <p:txBody>
          <a:bodyPr/>
          <a:lstStyle/>
          <a:p>
            <a:r>
              <a:rPr lang="en-US" altLang="en-US">
                <a:solidFill>
                  <a:srgbClr val="E7DEC9">
                    <a:shade val="50000"/>
                    <a:satMod val="200000"/>
                  </a:srgbClr>
                </a:solidFill>
              </a:rPr>
              <a:t>page </a:t>
            </a:r>
            <a:fld id="{C3023A78-2B9D-40A3-A972-49B62F62D89B}" type="slidenum">
              <a:rPr lang="en-US" altLang="en-US" b="1" i="1" smtClean="0">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232293488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858000" y="274639"/>
            <a:ext cx="182880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1143000" y="274640"/>
            <a:ext cx="55626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pPr>
              <a:defRPr/>
            </a:pPr>
            <a:fld id="{9FD06DCB-ED88-429A-8D8F-A2103CAF4140}" type="datetimeFigureOut">
              <a:rPr lang="en-US" smtClean="0">
                <a:solidFill>
                  <a:srgbClr val="E7DEC9">
                    <a:shade val="50000"/>
                    <a:satMod val="200000"/>
                  </a:srgbClr>
                </a:solidFill>
              </a:rPr>
              <a:pPr>
                <a:defRPr/>
              </a:pPr>
              <a:t>10/30/2021</a:t>
            </a:fld>
            <a:endParaRPr lang="en-US" dirty="0">
              <a:solidFill>
                <a:srgbClr val="E7DEC9">
                  <a:shade val="50000"/>
                  <a:satMod val="200000"/>
                </a:srgbClr>
              </a:solidFill>
            </a:endParaRPr>
          </a:p>
        </p:txBody>
      </p:sp>
      <p:sp>
        <p:nvSpPr>
          <p:cNvPr id="5" name="عنصر نائب للتذييل 4"/>
          <p:cNvSpPr>
            <a:spLocks noGrp="1"/>
          </p:cNvSpPr>
          <p:nvPr>
            <p:ph type="ftr" sz="quarter" idx="11"/>
          </p:nvPr>
        </p:nvSpPr>
        <p:spPr/>
        <p:txBody>
          <a:bodyPr/>
          <a:lstStyle/>
          <a:p>
            <a:pPr>
              <a:defRPr/>
            </a:pPr>
            <a:r>
              <a:rPr lang="en-US">
                <a:solidFill>
                  <a:srgbClr val="E7DEC9">
                    <a:shade val="50000"/>
                    <a:satMod val="200000"/>
                  </a:srgbClr>
                </a:solidFill>
              </a:rPr>
              <a:t>Add a footer</a:t>
            </a:r>
          </a:p>
        </p:txBody>
      </p:sp>
      <p:sp>
        <p:nvSpPr>
          <p:cNvPr id="6" name="عنصر نائب لرقم الشريحة 5"/>
          <p:cNvSpPr>
            <a:spLocks noGrp="1"/>
          </p:cNvSpPr>
          <p:nvPr>
            <p:ph type="sldNum" sz="quarter" idx="12"/>
          </p:nvPr>
        </p:nvSpPr>
        <p:spPr/>
        <p:txBody>
          <a:bodyPr/>
          <a:lstStyle/>
          <a:p>
            <a:r>
              <a:rPr lang="en-US" altLang="en-US">
                <a:solidFill>
                  <a:srgbClr val="E7DEC9">
                    <a:shade val="50000"/>
                    <a:satMod val="200000"/>
                  </a:srgbClr>
                </a:solidFill>
              </a:rPr>
              <a:t>page </a:t>
            </a:r>
            <a:fld id="{0F860FFB-614C-4A48-8FE4-9DCE735C0D81}" type="slidenum">
              <a:rPr lang="en-US" altLang="en-US" b="1" i="1" smtClean="0">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170914529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Slide with Image">
    <p:bg>
      <p:bgPr>
        <a:solidFill>
          <a:srgbClr val="126974"/>
        </a:solidFill>
        <a:effectLst/>
      </p:bgPr>
    </p:bg>
    <p:spTree>
      <p:nvGrpSpPr>
        <p:cNvPr id="1" name=""/>
        <p:cNvGrpSpPr/>
        <p:nvPr/>
      </p:nvGrpSpPr>
      <p:grpSpPr>
        <a:xfrm>
          <a:off x="0" y="0"/>
          <a:ext cx="0" cy="0"/>
          <a:chOff x="0" y="0"/>
          <a:chExt cx="0" cy="0"/>
        </a:xfrm>
      </p:grpSpPr>
      <p:sp>
        <p:nvSpPr>
          <p:cNvPr id="5" name="Rectangle 10">
            <a:extLst>
              <a:ext uri="{FF2B5EF4-FFF2-40B4-BE49-F238E27FC236}">
                <a16:creationId xmlns:a16="http://schemas.microsoft.com/office/drawing/2014/main" id="{25C617BC-12F9-4B80-825B-1846FDF73E40}"/>
              </a:ext>
            </a:extLst>
          </p:cNvPr>
          <p:cNvSpPr/>
          <p:nvPr userDrawn="1"/>
        </p:nvSpPr>
        <p:spPr>
          <a:xfrm rot="5400000">
            <a:off x="2794596" y="1300758"/>
            <a:ext cx="6584950" cy="425648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3" name="Picture Placeholder 22"/>
          <p:cNvSpPr>
            <a:spLocks noGrp="1"/>
          </p:cNvSpPr>
          <p:nvPr>
            <p:ph type="pic" sz="quarter" idx="10"/>
          </p:nvPr>
        </p:nvSpPr>
        <p:spPr>
          <a:xfrm>
            <a:off x="102394" y="136525"/>
            <a:ext cx="8113151" cy="6584950"/>
          </a:xfrm>
        </p:spPr>
        <p:txBody>
          <a:bodyPr lIns="1080000" rtlCol="0" anchor="ctr">
            <a:noAutofit/>
          </a:bodyP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2" name="Title 1"/>
          <p:cNvSpPr>
            <a:spLocks noGrp="1"/>
          </p:cNvSpPr>
          <p:nvPr>
            <p:ph type="ctrTitle"/>
          </p:nvPr>
        </p:nvSpPr>
        <p:spPr>
          <a:xfrm>
            <a:off x="4179783" y="3674373"/>
            <a:ext cx="3814238" cy="1870007"/>
          </a:xfrm>
        </p:spPr>
        <p:txBody>
          <a:bodyPr/>
          <a:lstStyle>
            <a:lvl1pPr algn="r">
              <a:defRPr sz="3375">
                <a:solidFill>
                  <a:schemeClr val="bg1"/>
                </a:solidFill>
              </a:defRPr>
            </a:lvl1pPr>
          </a:lstStyle>
          <a:p>
            <a:r>
              <a:rPr lang="ar-SA" noProof="0"/>
              <a:t>انقر لتحرير نمط العنوان الرئيسي</a:t>
            </a:r>
            <a:endParaRPr lang="en-US" noProof="0"/>
          </a:p>
        </p:txBody>
      </p:sp>
      <p:sp>
        <p:nvSpPr>
          <p:cNvPr id="3" name="Subtitle 2"/>
          <p:cNvSpPr>
            <a:spLocks noGrp="1"/>
          </p:cNvSpPr>
          <p:nvPr>
            <p:ph type="subTitle" idx="1"/>
          </p:nvPr>
        </p:nvSpPr>
        <p:spPr>
          <a:xfrm>
            <a:off x="4179783" y="5711550"/>
            <a:ext cx="3814238" cy="691666"/>
          </a:xfr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noProof="0"/>
              <a:t>انقر لتحرير نمط العنوان الثانوي الرئيسي</a:t>
            </a:r>
            <a:endParaRPr lang="en-US" noProof="0"/>
          </a:p>
        </p:txBody>
      </p:sp>
      <p:sp>
        <p:nvSpPr>
          <p:cNvPr id="6" name="Slide Number Placeholder 6">
            <a:extLst>
              <a:ext uri="{FF2B5EF4-FFF2-40B4-BE49-F238E27FC236}">
                <a16:creationId xmlns:a16="http://schemas.microsoft.com/office/drawing/2014/main" id="{ACB337F2-8580-4EEE-8357-9ED60EF8ACD9}"/>
              </a:ext>
            </a:extLst>
          </p:cNvPr>
          <p:cNvSpPr>
            <a:spLocks noGrp="1"/>
          </p:cNvSpPr>
          <p:nvPr>
            <p:ph type="sldNum" sz="quarter" idx="11"/>
          </p:nvPr>
        </p:nvSpPr>
        <p:spPr/>
        <p:txBody>
          <a:bodyPr/>
          <a:lstStyle>
            <a:lvl1pPr>
              <a:defRPr/>
            </a:lvl1pPr>
          </a:lstStyle>
          <a:p>
            <a:r>
              <a:rPr lang="en-US" altLang="en-US">
                <a:solidFill>
                  <a:srgbClr val="E7DEC9">
                    <a:shade val="50000"/>
                    <a:satMod val="200000"/>
                  </a:srgbClr>
                </a:solidFill>
              </a:rPr>
              <a:t>page </a:t>
            </a:r>
            <a:fld id="{72089322-E468-4083-89FC-2A94D87D2D60}"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3169246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19" name="Rectangle 3">
            <a:extLst>
              <a:ext uri="{FF2B5EF4-FFF2-40B4-BE49-F238E27FC236}">
                <a16:creationId xmlns:a16="http://schemas.microsoft.com/office/drawing/2014/main" id="{A69552FD-6A6B-425D-8EE5-312C0C47BB44}"/>
              </a:ext>
            </a:extLst>
          </p:cNvPr>
          <p:cNvSpPr/>
          <p:nvPr userDrawn="1"/>
        </p:nvSpPr>
        <p:spPr>
          <a:xfrm>
            <a:off x="476250" y="2413001"/>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0" name="Rectangle 22">
            <a:extLst>
              <a:ext uri="{FF2B5EF4-FFF2-40B4-BE49-F238E27FC236}">
                <a16:creationId xmlns:a16="http://schemas.microsoft.com/office/drawing/2014/main" id="{D1DACA9C-AF56-446D-8E02-FEDB19D45B48}"/>
              </a:ext>
            </a:extLst>
          </p:cNvPr>
          <p:cNvSpPr/>
          <p:nvPr userDrawn="1"/>
        </p:nvSpPr>
        <p:spPr>
          <a:xfrm>
            <a:off x="2074069" y="2413001"/>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1" name="Rectangle 23">
            <a:extLst>
              <a:ext uri="{FF2B5EF4-FFF2-40B4-BE49-F238E27FC236}">
                <a16:creationId xmlns:a16="http://schemas.microsoft.com/office/drawing/2014/main" id="{226DECB6-97BA-4D4A-8D2C-EB665D90BE81}"/>
              </a:ext>
            </a:extLst>
          </p:cNvPr>
          <p:cNvSpPr/>
          <p:nvPr userDrawn="1"/>
        </p:nvSpPr>
        <p:spPr>
          <a:xfrm>
            <a:off x="3671888" y="2413001"/>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2" name="Rectangle 24">
            <a:extLst>
              <a:ext uri="{FF2B5EF4-FFF2-40B4-BE49-F238E27FC236}">
                <a16:creationId xmlns:a16="http://schemas.microsoft.com/office/drawing/2014/main" id="{5A91CFFA-ED92-4FFA-90E9-D24BF555EDF7}"/>
              </a:ext>
            </a:extLst>
          </p:cNvPr>
          <p:cNvSpPr/>
          <p:nvPr userDrawn="1"/>
        </p:nvSpPr>
        <p:spPr>
          <a:xfrm>
            <a:off x="5269707" y="2413001"/>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3" name="Rectangle 25">
            <a:extLst>
              <a:ext uri="{FF2B5EF4-FFF2-40B4-BE49-F238E27FC236}">
                <a16:creationId xmlns:a16="http://schemas.microsoft.com/office/drawing/2014/main" id="{8C463886-8452-4ED9-83CD-69DACE3B976D}"/>
              </a:ext>
            </a:extLst>
          </p:cNvPr>
          <p:cNvSpPr/>
          <p:nvPr userDrawn="1"/>
        </p:nvSpPr>
        <p:spPr>
          <a:xfrm>
            <a:off x="6868716" y="2413001"/>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 name="Title 1"/>
          <p:cNvSpPr>
            <a:spLocks noGrp="1"/>
          </p:cNvSpPr>
          <p:nvPr>
            <p:ph type="title"/>
          </p:nvPr>
        </p:nvSpPr>
        <p:spPr>
          <a:xfrm>
            <a:off x="324001" y="432000"/>
            <a:ext cx="7607426" cy="432000"/>
          </a:xfrm>
        </p:spPr>
        <p:txBody>
          <a:bodyPr/>
          <a:lstStyle>
            <a:lvl1pPr>
              <a:defRPr>
                <a:solidFill>
                  <a:schemeClr val="tx1">
                    <a:lumMod val="75000"/>
                    <a:lumOff val="25000"/>
                  </a:schemeClr>
                </a:solidFill>
              </a:defRPr>
            </a:lvl1pPr>
          </a:lstStyle>
          <a:p>
            <a:r>
              <a:rPr lang="ar-SA" noProof="0"/>
              <a:t>انقر لتحرير نمط العنوان الرئيسي</a:t>
            </a:r>
            <a:endParaRPr lang="en-US" noProof="0"/>
          </a:p>
        </p:txBody>
      </p:sp>
      <p:sp>
        <p:nvSpPr>
          <p:cNvPr id="5" name="Text Placeholder 4"/>
          <p:cNvSpPr>
            <a:spLocks noGrp="1"/>
          </p:cNvSpPr>
          <p:nvPr>
            <p:ph type="body" sz="quarter" idx="13"/>
          </p:nvPr>
        </p:nvSpPr>
        <p:spPr>
          <a:xfrm>
            <a:off x="323850" y="1008000"/>
            <a:ext cx="7608094" cy="252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ar-SA" noProof="0"/>
              <a:t>انقر لتحرير أنماط النص الرئيسي</a:t>
            </a:r>
          </a:p>
        </p:txBody>
      </p:sp>
      <p:sp>
        <p:nvSpPr>
          <p:cNvPr id="17" name="Picture Placeholder 15"/>
          <p:cNvSpPr>
            <a:spLocks noGrp="1"/>
          </p:cNvSpPr>
          <p:nvPr>
            <p:ph type="pic" sz="quarter" idx="41"/>
          </p:nvPr>
        </p:nvSpPr>
        <p:spPr>
          <a:xfrm>
            <a:off x="698545" y="2709492"/>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6" name="Text Placeholder 8"/>
          <p:cNvSpPr>
            <a:spLocks noGrp="1"/>
          </p:cNvSpPr>
          <p:nvPr>
            <p:ph type="body" sz="quarter" idx="17"/>
          </p:nvPr>
        </p:nvSpPr>
        <p:spPr>
          <a:xfrm>
            <a:off x="323850" y="3971432"/>
            <a:ext cx="1215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8" name="Text Placeholder 10"/>
          <p:cNvSpPr>
            <a:spLocks noGrp="1"/>
          </p:cNvSpPr>
          <p:nvPr>
            <p:ph type="body" sz="quarter" idx="18"/>
          </p:nvPr>
        </p:nvSpPr>
        <p:spPr>
          <a:xfrm>
            <a:off x="323850" y="4471987"/>
            <a:ext cx="1215000" cy="720000"/>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28" name="Picture Placeholder 15"/>
          <p:cNvSpPr>
            <a:spLocks noGrp="1"/>
          </p:cNvSpPr>
          <p:nvPr>
            <p:ph type="pic" sz="quarter" idx="47"/>
          </p:nvPr>
        </p:nvSpPr>
        <p:spPr>
          <a:xfrm>
            <a:off x="2296689" y="2709492"/>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9" name="Text Placeholder 8"/>
          <p:cNvSpPr>
            <a:spLocks noGrp="1"/>
          </p:cNvSpPr>
          <p:nvPr>
            <p:ph type="body" sz="quarter" idx="33"/>
          </p:nvPr>
        </p:nvSpPr>
        <p:spPr>
          <a:xfrm>
            <a:off x="1921994" y="3971432"/>
            <a:ext cx="1215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10" name="Text Placeholder 10"/>
          <p:cNvSpPr>
            <a:spLocks noGrp="1"/>
          </p:cNvSpPr>
          <p:nvPr>
            <p:ph type="body" sz="quarter" idx="34"/>
          </p:nvPr>
        </p:nvSpPr>
        <p:spPr>
          <a:xfrm>
            <a:off x="1921994" y="4471987"/>
            <a:ext cx="1215000" cy="720000"/>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29" name="Picture Placeholder 15"/>
          <p:cNvSpPr>
            <a:spLocks noGrp="1"/>
          </p:cNvSpPr>
          <p:nvPr>
            <p:ph type="pic" sz="quarter" idx="48"/>
          </p:nvPr>
        </p:nvSpPr>
        <p:spPr>
          <a:xfrm>
            <a:off x="3894833" y="2709492"/>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11" name="Text Placeholder 8"/>
          <p:cNvSpPr>
            <a:spLocks noGrp="1"/>
          </p:cNvSpPr>
          <p:nvPr>
            <p:ph type="body" sz="quarter" idx="35"/>
          </p:nvPr>
        </p:nvSpPr>
        <p:spPr>
          <a:xfrm>
            <a:off x="3520139" y="3971432"/>
            <a:ext cx="1215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12" name="Text Placeholder 10"/>
          <p:cNvSpPr>
            <a:spLocks noGrp="1"/>
          </p:cNvSpPr>
          <p:nvPr>
            <p:ph type="body" sz="quarter" idx="36"/>
          </p:nvPr>
        </p:nvSpPr>
        <p:spPr>
          <a:xfrm>
            <a:off x="3520139" y="4471987"/>
            <a:ext cx="1215000" cy="720000"/>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30" name="Picture Placeholder 15"/>
          <p:cNvSpPr>
            <a:spLocks noGrp="1"/>
          </p:cNvSpPr>
          <p:nvPr>
            <p:ph type="pic" sz="quarter" idx="49"/>
          </p:nvPr>
        </p:nvSpPr>
        <p:spPr>
          <a:xfrm>
            <a:off x="5492978" y="2709492"/>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13" name="Text Placeholder 8"/>
          <p:cNvSpPr>
            <a:spLocks noGrp="1"/>
          </p:cNvSpPr>
          <p:nvPr>
            <p:ph type="body" sz="quarter" idx="37"/>
          </p:nvPr>
        </p:nvSpPr>
        <p:spPr>
          <a:xfrm>
            <a:off x="5118283" y="3971432"/>
            <a:ext cx="1215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14" name="Text Placeholder 10"/>
          <p:cNvSpPr>
            <a:spLocks noGrp="1"/>
          </p:cNvSpPr>
          <p:nvPr>
            <p:ph type="body" sz="quarter" idx="38"/>
          </p:nvPr>
        </p:nvSpPr>
        <p:spPr>
          <a:xfrm>
            <a:off x="5118283" y="4471987"/>
            <a:ext cx="1215000" cy="720000"/>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31" name="Picture Placeholder 15"/>
          <p:cNvSpPr>
            <a:spLocks noGrp="1"/>
          </p:cNvSpPr>
          <p:nvPr>
            <p:ph type="pic" sz="quarter" idx="50"/>
          </p:nvPr>
        </p:nvSpPr>
        <p:spPr>
          <a:xfrm>
            <a:off x="7091121" y="2709492"/>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15" name="Text Placeholder 8"/>
          <p:cNvSpPr>
            <a:spLocks noGrp="1"/>
          </p:cNvSpPr>
          <p:nvPr>
            <p:ph type="body" sz="quarter" idx="39"/>
          </p:nvPr>
        </p:nvSpPr>
        <p:spPr>
          <a:xfrm>
            <a:off x="6716426" y="3971432"/>
            <a:ext cx="1215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16" name="Text Placeholder 10"/>
          <p:cNvSpPr>
            <a:spLocks noGrp="1"/>
          </p:cNvSpPr>
          <p:nvPr>
            <p:ph type="body" sz="quarter" idx="40"/>
          </p:nvPr>
        </p:nvSpPr>
        <p:spPr>
          <a:xfrm>
            <a:off x="6716426" y="4471987"/>
            <a:ext cx="1215000" cy="720000"/>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24" name="Footer Placeholder 2">
            <a:extLst>
              <a:ext uri="{FF2B5EF4-FFF2-40B4-BE49-F238E27FC236}">
                <a16:creationId xmlns:a16="http://schemas.microsoft.com/office/drawing/2014/main" id="{05A23627-AA3B-41DA-A58F-7DBCBF525751}"/>
              </a:ext>
            </a:extLst>
          </p:cNvPr>
          <p:cNvSpPr>
            <a:spLocks noGrp="1"/>
          </p:cNvSpPr>
          <p:nvPr>
            <p:ph type="ftr" sz="quarter" idx="51"/>
          </p:nvPr>
        </p:nvSpPr>
        <p:spPr/>
        <p:txBody>
          <a:bodyPr/>
          <a:lstStyle>
            <a:lvl1pPr>
              <a:defRPr/>
            </a:lvl1pPr>
          </a:lstStyle>
          <a:p>
            <a:pPr>
              <a:defRPr/>
            </a:pPr>
            <a:r>
              <a:rPr lang="en-US">
                <a:solidFill>
                  <a:srgbClr val="E7DEC9">
                    <a:shade val="50000"/>
                    <a:satMod val="200000"/>
                  </a:srgbClr>
                </a:solidFill>
              </a:rPr>
              <a:t>Add a footer</a:t>
            </a:r>
          </a:p>
        </p:txBody>
      </p:sp>
      <p:sp>
        <p:nvSpPr>
          <p:cNvPr id="25" name="Slide Number Placeholder 6">
            <a:extLst>
              <a:ext uri="{FF2B5EF4-FFF2-40B4-BE49-F238E27FC236}">
                <a16:creationId xmlns:a16="http://schemas.microsoft.com/office/drawing/2014/main" id="{C6466D76-E709-44E3-B329-340B6C610B32}"/>
              </a:ext>
            </a:extLst>
          </p:cNvPr>
          <p:cNvSpPr>
            <a:spLocks noGrp="1"/>
          </p:cNvSpPr>
          <p:nvPr>
            <p:ph type="sldNum" sz="quarter" idx="52"/>
          </p:nvPr>
        </p:nvSpPr>
        <p:spPr/>
        <p:txBody>
          <a:bodyPr/>
          <a:lstStyle>
            <a:lvl1pPr>
              <a:defRPr/>
            </a:lvl1pPr>
          </a:lstStyle>
          <a:p>
            <a:r>
              <a:rPr lang="en-US" altLang="en-US">
                <a:solidFill>
                  <a:srgbClr val="E7DEC9">
                    <a:shade val="50000"/>
                    <a:satMod val="200000"/>
                  </a:srgbClr>
                </a:solidFill>
              </a:rPr>
              <a:t>page </a:t>
            </a:r>
            <a:fld id="{53B5D074-34FC-4A0B-9195-745E415DC909}"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2744221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Bullets 3X">
    <p:spTree>
      <p:nvGrpSpPr>
        <p:cNvPr id="1" name=""/>
        <p:cNvGrpSpPr/>
        <p:nvPr/>
      </p:nvGrpSpPr>
      <p:grpSpPr>
        <a:xfrm>
          <a:off x="0" y="0"/>
          <a:ext cx="0" cy="0"/>
          <a:chOff x="0" y="0"/>
          <a:chExt cx="0" cy="0"/>
        </a:xfrm>
      </p:grpSpPr>
      <p:sp>
        <p:nvSpPr>
          <p:cNvPr id="14" name="Rectangle 30">
            <a:extLst>
              <a:ext uri="{FF2B5EF4-FFF2-40B4-BE49-F238E27FC236}">
                <a16:creationId xmlns:a16="http://schemas.microsoft.com/office/drawing/2014/main" id="{64949B2B-D5D6-4B3C-A52B-01892E721325}"/>
              </a:ext>
            </a:extLst>
          </p:cNvPr>
          <p:cNvSpPr/>
          <p:nvPr userDrawn="1"/>
        </p:nvSpPr>
        <p:spPr>
          <a:xfrm>
            <a:off x="476250" y="2413001"/>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15" name="Rectangle 31">
            <a:extLst>
              <a:ext uri="{FF2B5EF4-FFF2-40B4-BE49-F238E27FC236}">
                <a16:creationId xmlns:a16="http://schemas.microsoft.com/office/drawing/2014/main" id="{96F2E0FF-B4E9-4BD1-A42B-92847EC4E115}"/>
              </a:ext>
            </a:extLst>
          </p:cNvPr>
          <p:cNvSpPr/>
          <p:nvPr userDrawn="1"/>
        </p:nvSpPr>
        <p:spPr>
          <a:xfrm>
            <a:off x="2074069" y="2413001"/>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2" name="Rectangle 32">
            <a:extLst>
              <a:ext uri="{FF2B5EF4-FFF2-40B4-BE49-F238E27FC236}">
                <a16:creationId xmlns:a16="http://schemas.microsoft.com/office/drawing/2014/main" id="{D03FD1BE-C34D-4CAA-8CB3-20BEA9B41E72}"/>
              </a:ext>
            </a:extLst>
          </p:cNvPr>
          <p:cNvSpPr/>
          <p:nvPr userDrawn="1"/>
        </p:nvSpPr>
        <p:spPr>
          <a:xfrm>
            <a:off x="3671888" y="2413001"/>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3" name="Rectangle 10">
            <a:extLst>
              <a:ext uri="{FF2B5EF4-FFF2-40B4-BE49-F238E27FC236}">
                <a16:creationId xmlns:a16="http://schemas.microsoft.com/office/drawing/2014/main" id="{C69A6042-CEA7-4157-A14E-A2B5F4FE199E}"/>
              </a:ext>
            </a:extLst>
          </p:cNvPr>
          <p:cNvSpPr/>
          <p:nvPr userDrawn="1"/>
        </p:nvSpPr>
        <p:spPr>
          <a:xfrm rot="5400000">
            <a:off x="4952206" y="3458369"/>
            <a:ext cx="3292475" cy="323373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grpSp>
        <p:nvGrpSpPr>
          <p:cNvPr id="24" name="Group 24">
            <a:extLst>
              <a:ext uri="{FF2B5EF4-FFF2-40B4-BE49-F238E27FC236}">
                <a16:creationId xmlns:a16="http://schemas.microsoft.com/office/drawing/2014/main" id="{6ACB0DB3-8666-401A-A1BA-402C17219952}"/>
              </a:ext>
            </a:extLst>
          </p:cNvPr>
          <p:cNvGrpSpPr/>
          <p:nvPr userDrawn="1"/>
        </p:nvGrpSpPr>
        <p:grpSpPr>
          <a:xfrm>
            <a:off x="4980788" y="0"/>
            <a:ext cx="3234757" cy="6858000"/>
            <a:chOff x="0" y="0"/>
            <a:chExt cx="12192000" cy="6858000"/>
          </a:xfrm>
          <a:solidFill>
            <a:schemeClr val="accent1"/>
          </a:solidFill>
        </p:grpSpPr>
        <p:sp>
          <p:nvSpPr>
            <p:cNvPr id="25" name="Rectangle 25">
              <a:extLst>
                <a:ext uri="{FF2B5EF4-FFF2-40B4-BE49-F238E27FC236}">
                  <a16:creationId xmlns:a16="http://schemas.microsoft.com/office/drawing/2014/main" id="{885977CC-EC4D-4372-8B66-1A05A3E4E1D6}"/>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6" name="Rectangle 26">
              <a:extLst>
                <a:ext uri="{FF2B5EF4-FFF2-40B4-BE49-F238E27FC236}">
                  <a16:creationId xmlns:a16="http://schemas.microsoft.com/office/drawing/2014/main" id="{43EB91AF-797D-4819-81C3-D85DDB39B8B1}"/>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grpSp>
      <p:sp>
        <p:nvSpPr>
          <p:cNvPr id="27" name="Rectangle 27">
            <a:extLst>
              <a:ext uri="{FF2B5EF4-FFF2-40B4-BE49-F238E27FC236}">
                <a16:creationId xmlns:a16="http://schemas.microsoft.com/office/drawing/2014/main" id="{57A8BC7F-11D3-4B6C-AA28-7D6D02C7F894}"/>
              </a:ext>
            </a:extLst>
          </p:cNvPr>
          <p:cNvSpPr/>
          <p:nvPr userDrawn="1"/>
        </p:nvSpPr>
        <p:spPr>
          <a:xfrm rot="5400000">
            <a:off x="4952206" y="165894"/>
            <a:ext cx="3292475" cy="3233738"/>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34" name="Picture Placeholder 15"/>
          <p:cNvSpPr>
            <a:spLocks noGrp="1"/>
          </p:cNvSpPr>
          <p:nvPr>
            <p:ph type="pic" sz="quarter" idx="45"/>
          </p:nvPr>
        </p:nvSpPr>
        <p:spPr>
          <a:xfrm>
            <a:off x="698545" y="2709492"/>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16" name="Text Placeholder 8"/>
          <p:cNvSpPr>
            <a:spLocks noGrp="1"/>
          </p:cNvSpPr>
          <p:nvPr>
            <p:ph type="body" sz="quarter" idx="17"/>
          </p:nvPr>
        </p:nvSpPr>
        <p:spPr>
          <a:xfrm>
            <a:off x="323850" y="3971432"/>
            <a:ext cx="1215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17" name="Text Placeholder 10"/>
          <p:cNvSpPr>
            <a:spLocks noGrp="1"/>
          </p:cNvSpPr>
          <p:nvPr>
            <p:ph type="body" sz="quarter" idx="18"/>
          </p:nvPr>
        </p:nvSpPr>
        <p:spPr>
          <a:xfrm>
            <a:off x="323850" y="4471987"/>
            <a:ext cx="1215000" cy="720000"/>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35" name="Picture Placeholder 15"/>
          <p:cNvSpPr>
            <a:spLocks noGrp="1"/>
          </p:cNvSpPr>
          <p:nvPr>
            <p:ph type="pic" sz="quarter" idx="47"/>
          </p:nvPr>
        </p:nvSpPr>
        <p:spPr>
          <a:xfrm>
            <a:off x="2296689" y="2709492"/>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18" name="Text Placeholder 8"/>
          <p:cNvSpPr>
            <a:spLocks noGrp="1"/>
          </p:cNvSpPr>
          <p:nvPr>
            <p:ph type="body" sz="quarter" idx="33"/>
          </p:nvPr>
        </p:nvSpPr>
        <p:spPr>
          <a:xfrm>
            <a:off x="1921994" y="3971432"/>
            <a:ext cx="1215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19" name="Text Placeholder 10"/>
          <p:cNvSpPr>
            <a:spLocks noGrp="1"/>
          </p:cNvSpPr>
          <p:nvPr>
            <p:ph type="body" sz="quarter" idx="34"/>
          </p:nvPr>
        </p:nvSpPr>
        <p:spPr>
          <a:xfrm>
            <a:off x="1921994" y="4471987"/>
            <a:ext cx="1215000" cy="720000"/>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36" name="Picture Placeholder 15"/>
          <p:cNvSpPr>
            <a:spLocks noGrp="1"/>
          </p:cNvSpPr>
          <p:nvPr>
            <p:ph type="pic" sz="quarter" idx="48"/>
          </p:nvPr>
        </p:nvSpPr>
        <p:spPr>
          <a:xfrm>
            <a:off x="3894833" y="2709492"/>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20" name="Text Placeholder 8"/>
          <p:cNvSpPr>
            <a:spLocks noGrp="1"/>
          </p:cNvSpPr>
          <p:nvPr>
            <p:ph type="body" sz="quarter" idx="35"/>
          </p:nvPr>
        </p:nvSpPr>
        <p:spPr>
          <a:xfrm>
            <a:off x="3520139" y="3971432"/>
            <a:ext cx="1215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21" name="Text Placeholder 10"/>
          <p:cNvSpPr>
            <a:spLocks noGrp="1"/>
          </p:cNvSpPr>
          <p:nvPr>
            <p:ph type="body" sz="quarter" idx="36"/>
          </p:nvPr>
        </p:nvSpPr>
        <p:spPr>
          <a:xfrm>
            <a:off x="3520139" y="4471987"/>
            <a:ext cx="1215000" cy="720000"/>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10" name="Picture Placeholder 22"/>
          <p:cNvSpPr>
            <a:spLocks noGrp="1"/>
          </p:cNvSpPr>
          <p:nvPr>
            <p:ph type="pic" sz="quarter" idx="10"/>
          </p:nvPr>
        </p:nvSpPr>
        <p:spPr>
          <a:xfrm>
            <a:off x="4980789" y="136525"/>
            <a:ext cx="3234756" cy="6584950"/>
          </a:xfrm>
          <a:solidFill>
            <a:schemeClr val="accent4">
              <a:lumMod val="50000"/>
            </a:schemeClr>
          </a:solidFill>
        </p:spPr>
        <p:txBody>
          <a:bodyPr tIns="1512000" rtlCol="0">
            <a:noAutofit/>
          </a:bodyPr>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2" name="Title 1"/>
          <p:cNvSpPr>
            <a:spLocks noGrp="1"/>
          </p:cNvSpPr>
          <p:nvPr>
            <p:ph type="ctrTitle"/>
          </p:nvPr>
        </p:nvSpPr>
        <p:spPr>
          <a:xfrm>
            <a:off x="5149852" y="3674372"/>
            <a:ext cx="2897416" cy="720000"/>
          </a:xfrm>
        </p:spPr>
        <p:txBody>
          <a:bodyPr/>
          <a:lstStyle>
            <a:lvl1pPr algn="r">
              <a:defRPr sz="3375">
                <a:solidFill>
                  <a:schemeClr val="bg1"/>
                </a:solidFill>
              </a:defRPr>
            </a:lvl1pPr>
          </a:lstStyle>
          <a:p>
            <a:r>
              <a:rPr lang="ar-SA" noProof="0"/>
              <a:t>انقر لتحرير نمط العنوان الرئيسي</a:t>
            </a:r>
            <a:endParaRPr lang="en-US" noProof="0"/>
          </a:p>
        </p:txBody>
      </p:sp>
      <p:sp>
        <p:nvSpPr>
          <p:cNvPr id="3" name="Subtitle 2"/>
          <p:cNvSpPr>
            <a:spLocks noGrp="1"/>
          </p:cNvSpPr>
          <p:nvPr>
            <p:ph type="subTitle" idx="1"/>
          </p:nvPr>
        </p:nvSpPr>
        <p:spPr>
          <a:xfrm>
            <a:off x="5149852" y="4608000"/>
            <a:ext cx="2897416" cy="1800000"/>
          </a:xfr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noProof="0"/>
              <a:t>انقر لتحرير نمط العنوان الثانوي الرئيسي</a:t>
            </a:r>
            <a:endParaRPr lang="en-US" noProof="0"/>
          </a:p>
        </p:txBody>
      </p:sp>
      <p:sp>
        <p:nvSpPr>
          <p:cNvPr id="28" name="Footer Placeholder 4">
            <a:extLst>
              <a:ext uri="{FF2B5EF4-FFF2-40B4-BE49-F238E27FC236}">
                <a16:creationId xmlns:a16="http://schemas.microsoft.com/office/drawing/2014/main" id="{3087D89A-5080-47E6-8A41-7CA8C34F666A}"/>
              </a:ext>
            </a:extLst>
          </p:cNvPr>
          <p:cNvSpPr>
            <a:spLocks noGrp="1"/>
          </p:cNvSpPr>
          <p:nvPr>
            <p:ph type="ftr" sz="quarter" idx="49"/>
          </p:nvPr>
        </p:nvSpPr>
        <p:spPr/>
        <p:txBody>
          <a:bodyPr/>
          <a:lstStyle>
            <a:lvl1pPr>
              <a:defRPr/>
            </a:lvl1pPr>
          </a:lstStyle>
          <a:p>
            <a:pPr>
              <a:defRPr/>
            </a:pPr>
            <a:r>
              <a:rPr lang="en-US">
                <a:solidFill>
                  <a:srgbClr val="E7DEC9">
                    <a:shade val="50000"/>
                    <a:satMod val="200000"/>
                  </a:srgbClr>
                </a:solidFill>
              </a:rPr>
              <a:t>Add a footer</a:t>
            </a:r>
          </a:p>
        </p:txBody>
      </p:sp>
      <p:sp>
        <p:nvSpPr>
          <p:cNvPr id="29" name="Slide Number Placeholder 6">
            <a:extLst>
              <a:ext uri="{FF2B5EF4-FFF2-40B4-BE49-F238E27FC236}">
                <a16:creationId xmlns:a16="http://schemas.microsoft.com/office/drawing/2014/main" id="{ADB683AF-5956-4269-ABF8-3A8C5DC22CD1}"/>
              </a:ext>
            </a:extLst>
          </p:cNvPr>
          <p:cNvSpPr>
            <a:spLocks noGrp="1"/>
          </p:cNvSpPr>
          <p:nvPr>
            <p:ph type="sldNum" sz="quarter" idx="50"/>
          </p:nvPr>
        </p:nvSpPr>
        <p:spPr/>
        <p:txBody>
          <a:bodyPr/>
          <a:lstStyle>
            <a:lvl1pPr>
              <a:defRPr/>
            </a:lvl1pPr>
          </a:lstStyle>
          <a:p>
            <a:r>
              <a:rPr lang="en-US" altLang="en-US">
                <a:solidFill>
                  <a:srgbClr val="E7DEC9">
                    <a:shade val="50000"/>
                    <a:satMod val="200000"/>
                  </a:srgbClr>
                </a:solidFill>
              </a:rPr>
              <a:t>page </a:t>
            </a:r>
            <a:fld id="{D24570D9-FE54-4D06-8C0E-3CD9604C6D88}"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1321166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Bullets 4X">
    <p:spTree>
      <p:nvGrpSpPr>
        <p:cNvPr id="1" name=""/>
        <p:cNvGrpSpPr/>
        <p:nvPr/>
      </p:nvGrpSpPr>
      <p:grpSpPr>
        <a:xfrm>
          <a:off x="0" y="0"/>
          <a:ext cx="0" cy="0"/>
          <a:chOff x="0" y="0"/>
          <a:chExt cx="0" cy="0"/>
        </a:xfrm>
      </p:grpSpPr>
      <p:sp>
        <p:nvSpPr>
          <p:cNvPr id="20" name="Rectangle 30">
            <a:extLst>
              <a:ext uri="{FF2B5EF4-FFF2-40B4-BE49-F238E27FC236}">
                <a16:creationId xmlns:a16="http://schemas.microsoft.com/office/drawing/2014/main" id="{814936F8-E9A4-4B37-85E7-39B990C5901B}"/>
              </a:ext>
            </a:extLst>
          </p:cNvPr>
          <p:cNvSpPr/>
          <p:nvPr userDrawn="1"/>
        </p:nvSpPr>
        <p:spPr>
          <a:xfrm>
            <a:off x="1296591" y="773114"/>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1" name="Rectangle 31">
            <a:extLst>
              <a:ext uri="{FF2B5EF4-FFF2-40B4-BE49-F238E27FC236}">
                <a16:creationId xmlns:a16="http://schemas.microsoft.com/office/drawing/2014/main" id="{43C8FB47-C7DF-4A0F-A3CA-BBB742A0AAD2}"/>
              </a:ext>
            </a:extLst>
          </p:cNvPr>
          <p:cNvSpPr/>
          <p:nvPr userDrawn="1"/>
        </p:nvSpPr>
        <p:spPr>
          <a:xfrm>
            <a:off x="2895600" y="773114"/>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2" name="Rectangle 34">
            <a:extLst>
              <a:ext uri="{FF2B5EF4-FFF2-40B4-BE49-F238E27FC236}">
                <a16:creationId xmlns:a16="http://schemas.microsoft.com/office/drawing/2014/main" id="{FEBF69B3-1DD8-40F6-8DCC-97CEFC55C49C}"/>
              </a:ext>
            </a:extLst>
          </p:cNvPr>
          <p:cNvSpPr/>
          <p:nvPr userDrawn="1"/>
        </p:nvSpPr>
        <p:spPr>
          <a:xfrm>
            <a:off x="1296591" y="3771901"/>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3" name="Rectangle 35">
            <a:extLst>
              <a:ext uri="{FF2B5EF4-FFF2-40B4-BE49-F238E27FC236}">
                <a16:creationId xmlns:a16="http://schemas.microsoft.com/office/drawing/2014/main" id="{AFE542AC-FABD-45C2-9B82-FD14417C2D42}"/>
              </a:ext>
            </a:extLst>
          </p:cNvPr>
          <p:cNvSpPr/>
          <p:nvPr userDrawn="1"/>
        </p:nvSpPr>
        <p:spPr>
          <a:xfrm>
            <a:off x="2894410" y="3771901"/>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4" name="Rectangle 10">
            <a:extLst>
              <a:ext uri="{FF2B5EF4-FFF2-40B4-BE49-F238E27FC236}">
                <a16:creationId xmlns:a16="http://schemas.microsoft.com/office/drawing/2014/main" id="{A337DCF6-812A-4D54-9917-ECC5B5241B9A}"/>
              </a:ext>
            </a:extLst>
          </p:cNvPr>
          <p:cNvSpPr/>
          <p:nvPr userDrawn="1"/>
        </p:nvSpPr>
        <p:spPr>
          <a:xfrm rot="5400000">
            <a:off x="3305969" y="1812131"/>
            <a:ext cx="6584950" cy="323373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grpSp>
        <p:nvGrpSpPr>
          <p:cNvPr id="29" name="Group 19">
            <a:extLst>
              <a:ext uri="{FF2B5EF4-FFF2-40B4-BE49-F238E27FC236}">
                <a16:creationId xmlns:a16="http://schemas.microsoft.com/office/drawing/2014/main" id="{289B7797-1833-4238-B856-F65407B27D14}"/>
              </a:ext>
            </a:extLst>
          </p:cNvPr>
          <p:cNvGrpSpPr/>
          <p:nvPr userDrawn="1"/>
        </p:nvGrpSpPr>
        <p:grpSpPr>
          <a:xfrm>
            <a:off x="4980788" y="0"/>
            <a:ext cx="3234757" cy="6858000"/>
            <a:chOff x="0" y="0"/>
            <a:chExt cx="12192000" cy="6858000"/>
          </a:xfrm>
          <a:solidFill>
            <a:schemeClr val="accent1"/>
          </a:solidFill>
        </p:grpSpPr>
        <p:sp>
          <p:nvSpPr>
            <p:cNvPr id="30" name="Rectangle 20">
              <a:extLst>
                <a:ext uri="{FF2B5EF4-FFF2-40B4-BE49-F238E27FC236}">
                  <a16:creationId xmlns:a16="http://schemas.microsoft.com/office/drawing/2014/main" id="{B3558ED2-E38D-4DD7-BF00-B0DF0CD882B3}"/>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31" name="Rectangle 23">
              <a:extLst>
                <a:ext uri="{FF2B5EF4-FFF2-40B4-BE49-F238E27FC236}">
                  <a16:creationId xmlns:a16="http://schemas.microsoft.com/office/drawing/2014/main" id="{AFC63D3A-7B96-4BC9-A45B-7B71A249A5AB}"/>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grpSp>
      <p:sp>
        <p:nvSpPr>
          <p:cNvPr id="33" name="Picture Placeholder 15"/>
          <p:cNvSpPr>
            <a:spLocks noGrp="1"/>
          </p:cNvSpPr>
          <p:nvPr>
            <p:ph type="pic" sz="quarter" idx="51"/>
          </p:nvPr>
        </p:nvSpPr>
        <p:spPr>
          <a:xfrm>
            <a:off x="1519809" y="1070668"/>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16" name="Text Placeholder 8"/>
          <p:cNvSpPr>
            <a:spLocks noGrp="1"/>
          </p:cNvSpPr>
          <p:nvPr>
            <p:ph type="body" sz="quarter" idx="17"/>
          </p:nvPr>
        </p:nvSpPr>
        <p:spPr>
          <a:xfrm>
            <a:off x="1145114" y="2310044"/>
            <a:ext cx="1215000" cy="252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17" name="Text Placeholder 10"/>
          <p:cNvSpPr>
            <a:spLocks noGrp="1"/>
          </p:cNvSpPr>
          <p:nvPr>
            <p:ph type="body" sz="quarter" idx="18"/>
          </p:nvPr>
        </p:nvSpPr>
        <p:spPr>
          <a:xfrm>
            <a:off x="1145114" y="2702598"/>
            <a:ext cx="1215000" cy="434302"/>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34" name="Picture Placeholder 15"/>
          <p:cNvSpPr>
            <a:spLocks noGrp="1"/>
          </p:cNvSpPr>
          <p:nvPr>
            <p:ph type="pic" sz="quarter" idx="52"/>
          </p:nvPr>
        </p:nvSpPr>
        <p:spPr>
          <a:xfrm>
            <a:off x="3117953" y="1070668"/>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18" name="Text Placeholder 8"/>
          <p:cNvSpPr>
            <a:spLocks noGrp="1"/>
          </p:cNvSpPr>
          <p:nvPr>
            <p:ph type="body" sz="quarter" idx="33"/>
          </p:nvPr>
        </p:nvSpPr>
        <p:spPr>
          <a:xfrm>
            <a:off x="2743259" y="2310044"/>
            <a:ext cx="1215000" cy="252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19" name="Text Placeholder 10"/>
          <p:cNvSpPr>
            <a:spLocks noGrp="1"/>
          </p:cNvSpPr>
          <p:nvPr>
            <p:ph type="body" sz="quarter" idx="34"/>
          </p:nvPr>
        </p:nvSpPr>
        <p:spPr>
          <a:xfrm>
            <a:off x="2743259" y="2702598"/>
            <a:ext cx="1215000" cy="434302"/>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37" name="Picture Placeholder 15"/>
          <p:cNvSpPr>
            <a:spLocks noGrp="1"/>
          </p:cNvSpPr>
          <p:nvPr>
            <p:ph type="pic" sz="quarter" idx="53"/>
          </p:nvPr>
        </p:nvSpPr>
        <p:spPr>
          <a:xfrm>
            <a:off x="1519076" y="4068311"/>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25" name="Text Placeholder 8"/>
          <p:cNvSpPr>
            <a:spLocks noGrp="1"/>
          </p:cNvSpPr>
          <p:nvPr>
            <p:ph type="body" sz="quarter" idx="45"/>
          </p:nvPr>
        </p:nvSpPr>
        <p:spPr>
          <a:xfrm>
            <a:off x="1145114" y="5329272"/>
            <a:ext cx="1215000" cy="252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26" name="Text Placeholder 10"/>
          <p:cNvSpPr>
            <a:spLocks noGrp="1"/>
          </p:cNvSpPr>
          <p:nvPr>
            <p:ph type="body" sz="quarter" idx="46"/>
          </p:nvPr>
        </p:nvSpPr>
        <p:spPr>
          <a:xfrm>
            <a:off x="1145114" y="5721826"/>
            <a:ext cx="1215000" cy="434302"/>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38" name="Picture Placeholder 15"/>
          <p:cNvSpPr>
            <a:spLocks noGrp="1"/>
          </p:cNvSpPr>
          <p:nvPr>
            <p:ph type="pic" sz="quarter" idx="54"/>
          </p:nvPr>
        </p:nvSpPr>
        <p:spPr>
          <a:xfrm>
            <a:off x="3117220" y="4068311"/>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27" name="Text Placeholder 8"/>
          <p:cNvSpPr>
            <a:spLocks noGrp="1"/>
          </p:cNvSpPr>
          <p:nvPr>
            <p:ph type="body" sz="quarter" idx="47"/>
          </p:nvPr>
        </p:nvSpPr>
        <p:spPr>
          <a:xfrm>
            <a:off x="2743259" y="5329272"/>
            <a:ext cx="1215000" cy="252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28" name="Text Placeholder 10"/>
          <p:cNvSpPr>
            <a:spLocks noGrp="1"/>
          </p:cNvSpPr>
          <p:nvPr>
            <p:ph type="body" sz="quarter" idx="48"/>
          </p:nvPr>
        </p:nvSpPr>
        <p:spPr>
          <a:xfrm>
            <a:off x="2743259" y="5721826"/>
            <a:ext cx="1215000" cy="434302"/>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10" name="Picture Placeholder 22"/>
          <p:cNvSpPr>
            <a:spLocks noGrp="1"/>
          </p:cNvSpPr>
          <p:nvPr>
            <p:ph type="pic" sz="quarter" idx="10"/>
          </p:nvPr>
        </p:nvSpPr>
        <p:spPr>
          <a:xfrm>
            <a:off x="4980789" y="136525"/>
            <a:ext cx="3234756" cy="6584950"/>
          </a:xfrm>
          <a:solidFill>
            <a:schemeClr val="accent4">
              <a:lumMod val="50000"/>
            </a:schemeClr>
          </a:solidFill>
        </p:spPr>
        <p:txBody>
          <a:bodyPr tIns="1512000" rtlCol="0">
            <a:noAutofit/>
          </a:bodyPr>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2" name="Title 1"/>
          <p:cNvSpPr>
            <a:spLocks noGrp="1"/>
          </p:cNvSpPr>
          <p:nvPr>
            <p:ph type="ctrTitle"/>
          </p:nvPr>
        </p:nvSpPr>
        <p:spPr>
          <a:xfrm>
            <a:off x="5149853" y="3674372"/>
            <a:ext cx="2897416" cy="720000"/>
          </a:xfrm>
        </p:spPr>
        <p:txBody>
          <a:bodyPr/>
          <a:lstStyle>
            <a:lvl1pPr algn="r">
              <a:defRPr sz="3375">
                <a:solidFill>
                  <a:schemeClr val="bg1"/>
                </a:solidFill>
              </a:defRPr>
            </a:lvl1pPr>
          </a:lstStyle>
          <a:p>
            <a:r>
              <a:rPr lang="ar-SA" noProof="0"/>
              <a:t>انقر لتحرير نمط العنوان الرئيسي</a:t>
            </a:r>
            <a:endParaRPr lang="en-US" noProof="0"/>
          </a:p>
        </p:txBody>
      </p:sp>
      <p:sp>
        <p:nvSpPr>
          <p:cNvPr id="3" name="Subtitle 2"/>
          <p:cNvSpPr>
            <a:spLocks noGrp="1"/>
          </p:cNvSpPr>
          <p:nvPr>
            <p:ph type="subTitle" idx="1"/>
          </p:nvPr>
        </p:nvSpPr>
        <p:spPr>
          <a:xfrm>
            <a:off x="5149853" y="4608000"/>
            <a:ext cx="2897416" cy="1800000"/>
          </a:xfr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noProof="0"/>
              <a:t>انقر لتحرير نمط العنوان الثانوي الرئيسي</a:t>
            </a:r>
            <a:endParaRPr lang="en-US" noProof="0"/>
          </a:p>
        </p:txBody>
      </p:sp>
      <p:sp>
        <p:nvSpPr>
          <p:cNvPr id="32" name="Footer Placeholder 4">
            <a:extLst>
              <a:ext uri="{FF2B5EF4-FFF2-40B4-BE49-F238E27FC236}">
                <a16:creationId xmlns:a16="http://schemas.microsoft.com/office/drawing/2014/main" id="{DF4A71AC-0564-4DBC-9B0E-80A897AD52C8}"/>
              </a:ext>
            </a:extLst>
          </p:cNvPr>
          <p:cNvSpPr>
            <a:spLocks noGrp="1"/>
          </p:cNvSpPr>
          <p:nvPr>
            <p:ph type="ftr" sz="quarter" idx="55"/>
          </p:nvPr>
        </p:nvSpPr>
        <p:spPr/>
        <p:txBody>
          <a:bodyPr/>
          <a:lstStyle>
            <a:lvl1pPr>
              <a:defRPr/>
            </a:lvl1pPr>
          </a:lstStyle>
          <a:p>
            <a:pPr>
              <a:defRPr/>
            </a:pPr>
            <a:r>
              <a:rPr lang="en-US">
                <a:solidFill>
                  <a:srgbClr val="E7DEC9">
                    <a:shade val="50000"/>
                    <a:satMod val="200000"/>
                  </a:srgbClr>
                </a:solidFill>
              </a:rPr>
              <a:t>Add a footer</a:t>
            </a:r>
          </a:p>
        </p:txBody>
      </p:sp>
      <p:sp>
        <p:nvSpPr>
          <p:cNvPr id="35" name="Slide Number Placeholder 6">
            <a:extLst>
              <a:ext uri="{FF2B5EF4-FFF2-40B4-BE49-F238E27FC236}">
                <a16:creationId xmlns:a16="http://schemas.microsoft.com/office/drawing/2014/main" id="{875165B2-454C-413D-A8B8-A878CD48D364}"/>
              </a:ext>
            </a:extLst>
          </p:cNvPr>
          <p:cNvSpPr>
            <a:spLocks noGrp="1"/>
          </p:cNvSpPr>
          <p:nvPr>
            <p:ph type="sldNum" sz="quarter" idx="56"/>
          </p:nvPr>
        </p:nvSpPr>
        <p:spPr/>
        <p:txBody>
          <a:bodyPr/>
          <a:lstStyle>
            <a:lvl1pPr>
              <a:defRPr/>
            </a:lvl1pPr>
          </a:lstStyle>
          <a:p>
            <a:r>
              <a:rPr lang="en-US" altLang="en-US">
                <a:solidFill>
                  <a:srgbClr val="E7DEC9">
                    <a:shade val="50000"/>
                    <a:satMod val="200000"/>
                  </a:srgbClr>
                </a:solidFill>
              </a:rPr>
              <a:t>page </a:t>
            </a:r>
            <a:fld id="{AD0D8083-33DE-4FC7-852B-D4493A8A1F9D}"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2048429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6" name="Picture 30">
            <a:extLst>
              <a:ext uri="{FF2B5EF4-FFF2-40B4-BE49-F238E27FC236}">
                <a16:creationId xmlns:a16="http://schemas.microsoft.com/office/drawing/2014/main" id="{2CE3DA3E-EE75-47EF-96DE-D663B10B49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01"/>
            <a:ext cx="8029575" cy="619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
            <a:extLst>
              <a:ext uri="{FF2B5EF4-FFF2-40B4-BE49-F238E27FC236}">
                <a16:creationId xmlns:a16="http://schemas.microsoft.com/office/drawing/2014/main" id="{392EBE7D-1122-4E03-8C91-750DE5DEDBA7}"/>
              </a:ext>
            </a:extLst>
          </p:cNvPr>
          <p:cNvSpPr/>
          <p:nvPr userDrawn="1"/>
        </p:nvSpPr>
        <p:spPr>
          <a:xfrm rot="5400000">
            <a:off x="3305969" y="1812131"/>
            <a:ext cx="6584950" cy="323373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grpSp>
        <p:nvGrpSpPr>
          <p:cNvPr id="8" name="Group 11">
            <a:extLst>
              <a:ext uri="{FF2B5EF4-FFF2-40B4-BE49-F238E27FC236}">
                <a16:creationId xmlns:a16="http://schemas.microsoft.com/office/drawing/2014/main" id="{913F2C4C-89FE-45DC-95CB-DD4187EA69F6}"/>
              </a:ext>
            </a:extLst>
          </p:cNvPr>
          <p:cNvGrpSpPr/>
          <p:nvPr userDrawn="1"/>
        </p:nvGrpSpPr>
        <p:grpSpPr>
          <a:xfrm>
            <a:off x="4980788" y="0"/>
            <a:ext cx="3234757" cy="6858000"/>
            <a:chOff x="0" y="0"/>
            <a:chExt cx="12192000" cy="6858000"/>
          </a:xfrm>
          <a:solidFill>
            <a:schemeClr val="accent1"/>
          </a:solidFill>
        </p:grpSpPr>
        <p:sp>
          <p:nvSpPr>
            <p:cNvPr id="9" name="Rectangle 12">
              <a:extLst>
                <a:ext uri="{FF2B5EF4-FFF2-40B4-BE49-F238E27FC236}">
                  <a16:creationId xmlns:a16="http://schemas.microsoft.com/office/drawing/2014/main" id="{65CF966D-9125-439C-9DDB-5A2C25391EB6}"/>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11" name="Rectangle 13">
              <a:extLst>
                <a:ext uri="{FF2B5EF4-FFF2-40B4-BE49-F238E27FC236}">
                  <a16:creationId xmlns:a16="http://schemas.microsoft.com/office/drawing/2014/main" id="{F28237D8-BB36-4007-8F94-FAC09A143023}"/>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grpSp>
      <p:sp>
        <p:nvSpPr>
          <p:cNvPr id="32" name="Picture Placeholder 10"/>
          <p:cNvSpPr>
            <a:spLocks noGrp="1"/>
          </p:cNvSpPr>
          <p:nvPr>
            <p:ph type="pic" sz="quarter" idx="13"/>
          </p:nvPr>
        </p:nvSpPr>
        <p:spPr>
          <a:xfrm>
            <a:off x="-1" y="947452"/>
            <a:ext cx="4277917"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10" name="Picture Placeholder 22"/>
          <p:cNvSpPr>
            <a:spLocks noGrp="1"/>
          </p:cNvSpPr>
          <p:nvPr>
            <p:ph type="pic" sz="quarter" idx="10"/>
          </p:nvPr>
        </p:nvSpPr>
        <p:spPr>
          <a:xfrm>
            <a:off x="4980789" y="136525"/>
            <a:ext cx="3234756" cy="6584950"/>
          </a:xfrm>
          <a:solidFill>
            <a:schemeClr val="accent4">
              <a:lumMod val="50000"/>
            </a:schemeClr>
          </a:solidFill>
        </p:spPr>
        <p:txBody>
          <a:bodyPr tIns="1512000" rtlCol="0">
            <a:noAutofit/>
          </a:bodyPr>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2" name="Title 1"/>
          <p:cNvSpPr>
            <a:spLocks noGrp="1"/>
          </p:cNvSpPr>
          <p:nvPr>
            <p:ph type="ctrTitle"/>
          </p:nvPr>
        </p:nvSpPr>
        <p:spPr>
          <a:xfrm>
            <a:off x="5149853" y="1767594"/>
            <a:ext cx="2897416" cy="2595353"/>
          </a:xfrm>
        </p:spPr>
        <p:txBody>
          <a:bodyPr/>
          <a:lstStyle>
            <a:lvl1pPr algn="l">
              <a:defRPr sz="3375">
                <a:solidFill>
                  <a:schemeClr val="bg1"/>
                </a:solidFill>
              </a:defRPr>
            </a:lvl1pPr>
          </a:lstStyle>
          <a:p>
            <a:r>
              <a:rPr lang="ar-SA" noProof="0"/>
              <a:t>انقر لتحرير نمط العنوان الرئيسي</a:t>
            </a:r>
            <a:endParaRPr lang="en-US" noProof="0"/>
          </a:p>
        </p:txBody>
      </p:sp>
      <p:sp>
        <p:nvSpPr>
          <p:cNvPr id="24" name="Content Placeholder 2"/>
          <p:cNvSpPr>
            <a:spLocks noGrp="1"/>
          </p:cNvSpPr>
          <p:nvPr>
            <p:ph idx="1"/>
          </p:nvPr>
        </p:nvSpPr>
        <p:spPr>
          <a:xfrm>
            <a:off x="5149853" y="4608000"/>
            <a:ext cx="2897416" cy="18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12" name="Footer Placeholder 4">
            <a:extLst>
              <a:ext uri="{FF2B5EF4-FFF2-40B4-BE49-F238E27FC236}">
                <a16:creationId xmlns:a16="http://schemas.microsoft.com/office/drawing/2014/main" id="{9E215FFA-2B76-490B-91DE-DAF47B07625A}"/>
              </a:ext>
            </a:extLst>
          </p:cNvPr>
          <p:cNvSpPr>
            <a:spLocks noGrp="1"/>
          </p:cNvSpPr>
          <p:nvPr>
            <p:ph type="ftr" sz="quarter" idx="14"/>
          </p:nvPr>
        </p:nvSpPr>
        <p:spPr/>
        <p:txBody>
          <a:bodyPr/>
          <a:lstStyle>
            <a:lvl1pPr>
              <a:defRPr/>
            </a:lvl1pPr>
          </a:lstStyle>
          <a:p>
            <a:pPr>
              <a:defRPr/>
            </a:pPr>
            <a:r>
              <a:rPr lang="en-US">
                <a:solidFill>
                  <a:srgbClr val="E7DEC9">
                    <a:shade val="50000"/>
                    <a:satMod val="200000"/>
                  </a:srgbClr>
                </a:solidFill>
              </a:rPr>
              <a:t>Add a footer</a:t>
            </a:r>
          </a:p>
        </p:txBody>
      </p:sp>
      <p:sp>
        <p:nvSpPr>
          <p:cNvPr id="13" name="Slide Number Placeholder 6">
            <a:extLst>
              <a:ext uri="{FF2B5EF4-FFF2-40B4-BE49-F238E27FC236}">
                <a16:creationId xmlns:a16="http://schemas.microsoft.com/office/drawing/2014/main" id="{447C92BB-AA60-4CF0-946B-72B2C4559B94}"/>
              </a:ext>
            </a:extLst>
          </p:cNvPr>
          <p:cNvSpPr>
            <a:spLocks noGrp="1"/>
          </p:cNvSpPr>
          <p:nvPr>
            <p:ph type="sldNum" sz="quarter" idx="15"/>
          </p:nvPr>
        </p:nvSpPr>
        <p:spPr/>
        <p:txBody>
          <a:bodyPr/>
          <a:lstStyle>
            <a:lvl1pPr>
              <a:defRPr/>
            </a:lvl1pPr>
          </a:lstStyle>
          <a:p>
            <a:r>
              <a:rPr lang="en-US" altLang="en-US">
                <a:solidFill>
                  <a:srgbClr val="E7DEC9">
                    <a:shade val="50000"/>
                    <a:satMod val="200000"/>
                  </a:srgbClr>
                </a:solidFill>
              </a:rPr>
              <a:t>page </a:t>
            </a:r>
            <a:fld id="{6271C296-999E-4035-85F3-66DC31E1ADCB}"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2795983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13" name="Rectangle 16">
            <a:extLst>
              <a:ext uri="{FF2B5EF4-FFF2-40B4-BE49-F238E27FC236}">
                <a16:creationId xmlns:a16="http://schemas.microsoft.com/office/drawing/2014/main" id="{C6F51E07-5D5E-4EBE-8453-524E16CE4AC2}"/>
              </a:ext>
            </a:extLst>
          </p:cNvPr>
          <p:cNvSpPr/>
          <p:nvPr userDrawn="1"/>
        </p:nvSpPr>
        <p:spPr>
          <a:xfrm>
            <a:off x="2074069" y="2413001"/>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14" name="Rectangle 17">
            <a:extLst>
              <a:ext uri="{FF2B5EF4-FFF2-40B4-BE49-F238E27FC236}">
                <a16:creationId xmlns:a16="http://schemas.microsoft.com/office/drawing/2014/main" id="{E1CCFAA4-F64A-4DA3-A01D-02D28008BB3F}"/>
              </a:ext>
            </a:extLst>
          </p:cNvPr>
          <p:cNvSpPr/>
          <p:nvPr userDrawn="1"/>
        </p:nvSpPr>
        <p:spPr>
          <a:xfrm>
            <a:off x="3671888" y="2413001"/>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15" name="Rectangle 18">
            <a:extLst>
              <a:ext uri="{FF2B5EF4-FFF2-40B4-BE49-F238E27FC236}">
                <a16:creationId xmlns:a16="http://schemas.microsoft.com/office/drawing/2014/main" id="{F6EBE778-C6A9-4E6E-8F0D-A11EEE8E9477}"/>
              </a:ext>
            </a:extLst>
          </p:cNvPr>
          <p:cNvSpPr/>
          <p:nvPr userDrawn="1"/>
        </p:nvSpPr>
        <p:spPr>
          <a:xfrm>
            <a:off x="5269707" y="2413001"/>
            <a:ext cx="912019" cy="121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ar-SA" noProof="0"/>
              <a:t>انقر لتحرير نمط العنوان الرئيسي</a:t>
            </a:r>
            <a:endParaRPr lang="en-US" noProof="0"/>
          </a:p>
        </p:txBody>
      </p:sp>
      <p:sp>
        <p:nvSpPr>
          <p:cNvPr id="5" name="Text Placeholder 4"/>
          <p:cNvSpPr>
            <a:spLocks noGrp="1"/>
          </p:cNvSpPr>
          <p:nvPr>
            <p:ph type="body" sz="quarter" idx="13"/>
          </p:nvPr>
        </p:nvSpPr>
        <p:spPr>
          <a:xfrm>
            <a:off x="323850" y="1008000"/>
            <a:ext cx="7608094" cy="252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ar-SA" noProof="0"/>
              <a:t>انقر لتحرير أنماط النص الرئيسي</a:t>
            </a:r>
          </a:p>
        </p:txBody>
      </p:sp>
      <p:sp>
        <p:nvSpPr>
          <p:cNvPr id="20" name="Picture Placeholder 15"/>
          <p:cNvSpPr>
            <a:spLocks noGrp="1"/>
          </p:cNvSpPr>
          <p:nvPr>
            <p:ph type="pic" sz="quarter" idx="47"/>
          </p:nvPr>
        </p:nvSpPr>
        <p:spPr>
          <a:xfrm>
            <a:off x="2296689" y="2709492"/>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6" name="Text Placeholder 8"/>
          <p:cNvSpPr>
            <a:spLocks noGrp="1"/>
          </p:cNvSpPr>
          <p:nvPr>
            <p:ph type="body" sz="quarter" idx="17"/>
          </p:nvPr>
        </p:nvSpPr>
        <p:spPr>
          <a:xfrm>
            <a:off x="1924050" y="3971432"/>
            <a:ext cx="1215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8" name="Text Placeholder 10"/>
          <p:cNvSpPr>
            <a:spLocks noGrp="1"/>
          </p:cNvSpPr>
          <p:nvPr>
            <p:ph type="body" sz="quarter" idx="18"/>
          </p:nvPr>
        </p:nvSpPr>
        <p:spPr>
          <a:xfrm>
            <a:off x="1924050" y="4471987"/>
            <a:ext cx="1215000" cy="720000"/>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21" name="Picture Placeholder 15"/>
          <p:cNvSpPr>
            <a:spLocks noGrp="1"/>
          </p:cNvSpPr>
          <p:nvPr>
            <p:ph type="pic" sz="quarter" idx="48"/>
          </p:nvPr>
        </p:nvSpPr>
        <p:spPr>
          <a:xfrm>
            <a:off x="3894833" y="2709492"/>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9" name="Text Placeholder 8"/>
          <p:cNvSpPr>
            <a:spLocks noGrp="1"/>
          </p:cNvSpPr>
          <p:nvPr>
            <p:ph type="body" sz="quarter" idx="33"/>
          </p:nvPr>
        </p:nvSpPr>
        <p:spPr>
          <a:xfrm>
            <a:off x="3522194" y="3971432"/>
            <a:ext cx="1215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10" name="Text Placeholder 10"/>
          <p:cNvSpPr>
            <a:spLocks noGrp="1"/>
          </p:cNvSpPr>
          <p:nvPr>
            <p:ph type="body" sz="quarter" idx="34"/>
          </p:nvPr>
        </p:nvSpPr>
        <p:spPr>
          <a:xfrm>
            <a:off x="3522194" y="4471987"/>
            <a:ext cx="1215000" cy="720000"/>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22" name="Picture Placeholder 15"/>
          <p:cNvSpPr>
            <a:spLocks noGrp="1"/>
          </p:cNvSpPr>
          <p:nvPr>
            <p:ph type="pic" sz="quarter" idx="49"/>
          </p:nvPr>
        </p:nvSpPr>
        <p:spPr>
          <a:xfrm>
            <a:off x="5492978" y="2709492"/>
            <a:ext cx="466344"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11" name="Text Placeholder 8"/>
          <p:cNvSpPr>
            <a:spLocks noGrp="1"/>
          </p:cNvSpPr>
          <p:nvPr>
            <p:ph type="body" sz="quarter" idx="35"/>
          </p:nvPr>
        </p:nvSpPr>
        <p:spPr>
          <a:xfrm>
            <a:off x="5120339" y="3971432"/>
            <a:ext cx="1215000" cy="36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ar-SA" noProof="0"/>
              <a:t>انقر لتحرير أنماط النص الرئيسي</a:t>
            </a:r>
          </a:p>
        </p:txBody>
      </p:sp>
      <p:sp>
        <p:nvSpPr>
          <p:cNvPr id="12" name="Text Placeholder 10"/>
          <p:cNvSpPr>
            <a:spLocks noGrp="1"/>
          </p:cNvSpPr>
          <p:nvPr>
            <p:ph type="body" sz="quarter" idx="36"/>
          </p:nvPr>
        </p:nvSpPr>
        <p:spPr>
          <a:xfrm>
            <a:off x="5120339" y="4471987"/>
            <a:ext cx="1215000" cy="720000"/>
          </a:xfrm>
        </p:spPr>
        <p:txBody>
          <a:bodyPr/>
          <a:lstStyle>
            <a:lvl1pPr marL="0" indent="0" algn="ctr">
              <a:buNone/>
              <a:defRPr sz="1050">
                <a:solidFill>
                  <a:schemeClr val="tx1">
                    <a:lumMod val="75000"/>
                    <a:lumOff val="25000"/>
                  </a:schemeClr>
                </a:solidFill>
              </a:defRPr>
            </a:lvl1pPr>
          </a:lstStyle>
          <a:p>
            <a:pPr lvl="0"/>
            <a:r>
              <a:rPr lang="ar-SA" noProof="0"/>
              <a:t>انقر لتحرير أنماط النص الرئيسي</a:t>
            </a:r>
          </a:p>
        </p:txBody>
      </p:sp>
      <p:sp>
        <p:nvSpPr>
          <p:cNvPr id="16" name="Footer Placeholder 2">
            <a:extLst>
              <a:ext uri="{FF2B5EF4-FFF2-40B4-BE49-F238E27FC236}">
                <a16:creationId xmlns:a16="http://schemas.microsoft.com/office/drawing/2014/main" id="{EC785C12-9A84-46D8-9280-E63F162C2874}"/>
              </a:ext>
            </a:extLst>
          </p:cNvPr>
          <p:cNvSpPr>
            <a:spLocks noGrp="1"/>
          </p:cNvSpPr>
          <p:nvPr>
            <p:ph type="ftr" sz="quarter" idx="50"/>
          </p:nvPr>
        </p:nvSpPr>
        <p:spPr/>
        <p:txBody>
          <a:bodyPr/>
          <a:lstStyle>
            <a:lvl1pPr>
              <a:defRPr/>
            </a:lvl1pPr>
          </a:lstStyle>
          <a:p>
            <a:pPr>
              <a:defRPr/>
            </a:pPr>
            <a:r>
              <a:rPr lang="en-US">
                <a:solidFill>
                  <a:srgbClr val="E7DEC9">
                    <a:shade val="50000"/>
                    <a:satMod val="200000"/>
                  </a:srgbClr>
                </a:solidFill>
              </a:rPr>
              <a:t>Add a footer</a:t>
            </a:r>
          </a:p>
        </p:txBody>
      </p:sp>
      <p:sp>
        <p:nvSpPr>
          <p:cNvPr id="17" name="Slide Number Placeholder 6">
            <a:extLst>
              <a:ext uri="{FF2B5EF4-FFF2-40B4-BE49-F238E27FC236}">
                <a16:creationId xmlns:a16="http://schemas.microsoft.com/office/drawing/2014/main" id="{162755FC-BD27-41D9-8258-F08AE8D3BA66}"/>
              </a:ext>
            </a:extLst>
          </p:cNvPr>
          <p:cNvSpPr>
            <a:spLocks noGrp="1"/>
          </p:cNvSpPr>
          <p:nvPr>
            <p:ph type="sldNum" sz="quarter" idx="51"/>
          </p:nvPr>
        </p:nvSpPr>
        <p:spPr/>
        <p:txBody>
          <a:bodyPr/>
          <a:lstStyle>
            <a:lvl1pPr>
              <a:defRPr/>
            </a:lvl1pPr>
          </a:lstStyle>
          <a:p>
            <a:r>
              <a:rPr lang="en-US" altLang="en-US">
                <a:solidFill>
                  <a:srgbClr val="E7DEC9">
                    <a:shade val="50000"/>
                    <a:satMod val="200000"/>
                  </a:srgbClr>
                </a:solidFill>
              </a:rPr>
              <a:t>page </a:t>
            </a:r>
            <a:fld id="{E52A6AC0-CE70-4440-AC96-8FEABFB5B89B}"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2703572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6" name="Title 5"/>
          <p:cNvSpPr>
            <a:spLocks noGrp="1"/>
          </p:cNvSpPr>
          <p:nvPr>
            <p:ph type="title"/>
          </p:nvPr>
        </p:nvSpPr>
        <p:spPr>
          <a:xfrm>
            <a:off x="324001" y="432000"/>
            <a:ext cx="7607426" cy="432000"/>
          </a:xfrm>
        </p:spPr>
        <p:txBody>
          <a:bodyPr/>
          <a:lstStyle/>
          <a:p>
            <a:r>
              <a:rPr lang="ar-SA" noProof="0"/>
              <a:t>انقر لتحرير نمط العنوان الرئيسي</a:t>
            </a:r>
            <a:endParaRPr lang="en-US" noProof="0"/>
          </a:p>
        </p:txBody>
      </p:sp>
      <p:sp>
        <p:nvSpPr>
          <p:cNvPr id="14" name="Text Placeholder 4"/>
          <p:cNvSpPr>
            <a:spLocks noGrp="1"/>
          </p:cNvSpPr>
          <p:nvPr>
            <p:ph type="body" sz="quarter" idx="17"/>
          </p:nvPr>
        </p:nvSpPr>
        <p:spPr>
          <a:xfrm>
            <a:off x="323850" y="1008000"/>
            <a:ext cx="7608094" cy="252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ar-SA" noProof="0"/>
              <a:t>انقر لتحرير أنماط النص الرئيسي</a:t>
            </a:r>
          </a:p>
        </p:txBody>
      </p:sp>
      <p:sp>
        <p:nvSpPr>
          <p:cNvPr id="3" name="Text Placeholder 2"/>
          <p:cNvSpPr>
            <a:spLocks noGrp="1"/>
          </p:cNvSpPr>
          <p:nvPr>
            <p:ph type="body" idx="1"/>
          </p:nvPr>
        </p:nvSpPr>
        <p:spPr>
          <a:xfrm>
            <a:off x="1212158" y="2143124"/>
            <a:ext cx="2302125" cy="997168"/>
          </a:xfrm>
        </p:spPr>
        <p:txBody>
          <a:bodyPr/>
          <a:lstStyle>
            <a:lvl1pPr marL="0" indent="0">
              <a:lnSpc>
                <a:spcPts val="5400"/>
              </a:lnSpc>
              <a:buNone/>
              <a:defRPr sz="5400" b="1">
                <a:solidFill>
                  <a:schemeClr val="tx1">
                    <a:lumMod val="75000"/>
                    <a:lumOff val="25000"/>
                  </a:schemeClr>
                </a:solidFill>
                <a:latin typeface="+mj-lt"/>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noProof="0"/>
              <a:t>انقر لتحرير أنماط النص الرئيسي</a:t>
            </a:r>
          </a:p>
        </p:txBody>
      </p:sp>
      <p:sp>
        <p:nvSpPr>
          <p:cNvPr id="4" name="Content Placeholder 3"/>
          <p:cNvSpPr>
            <a:spLocks noGrp="1"/>
          </p:cNvSpPr>
          <p:nvPr>
            <p:ph sz="half" idx="2"/>
          </p:nvPr>
        </p:nvSpPr>
        <p:spPr>
          <a:xfrm>
            <a:off x="1223976" y="3314506"/>
            <a:ext cx="2302125"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12" name="Text Placeholder 11"/>
          <p:cNvSpPr>
            <a:spLocks noGrp="1"/>
          </p:cNvSpPr>
          <p:nvPr>
            <p:ph type="body" sz="quarter" idx="13"/>
          </p:nvPr>
        </p:nvSpPr>
        <p:spPr>
          <a:xfrm>
            <a:off x="5065020" y="2143124"/>
            <a:ext cx="2302125" cy="1008000"/>
          </a:xfrm>
        </p:spPr>
        <p:txBody>
          <a:bodyPr/>
          <a:lstStyle>
            <a:lvl1pPr marL="0" indent="0">
              <a:lnSpc>
                <a:spcPts val="5400"/>
              </a:lnSpc>
              <a:buNone/>
              <a:defRPr sz="5400" b="1">
                <a:solidFill>
                  <a:schemeClr val="tx1">
                    <a:lumMod val="75000"/>
                    <a:lumOff val="25000"/>
                  </a:schemeClr>
                </a:solidFill>
                <a:latin typeface="+mj-lt"/>
                <a:cs typeface="Arial" panose="020B0604020202020204" pitchFamily="34" charset="0"/>
              </a:defRPr>
            </a:lvl1pPr>
          </a:lstStyle>
          <a:p>
            <a:pPr lvl="0"/>
            <a:r>
              <a:rPr lang="ar-SA" noProof="0"/>
              <a:t>انقر لتحرير أنماط النص الرئيسي</a:t>
            </a:r>
          </a:p>
        </p:txBody>
      </p:sp>
      <p:sp>
        <p:nvSpPr>
          <p:cNvPr id="8" name="Text Placeholder 7"/>
          <p:cNvSpPr>
            <a:spLocks noGrp="1"/>
          </p:cNvSpPr>
          <p:nvPr>
            <p:ph type="body" sz="quarter" idx="12"/>
          </p:nvPr>
        </p:nvSpPr>
        <p:spPr>
          <a:xfrm>
            <a:off x="5065020" y="3314701"/>
            <a:ext cx="2302125" cy="3051192"/>
          </a:xfrm>
        </p:spPr>
        <p:txBody>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9" name="Footer Placeholder 4">
            <a:extLst>
              <a:ext uri="{FF2B5EF4-FFF2-40B4-BE49-F238E27FC236}">
                <a16:creationId xmlns:a16="http://schemas.microsoft.com/office/drawing/2014/main" id="{E566CA45-4CA7-4C2C-978C-322641FB549B}"/>
              </a:ext>
            </a:extLst>
          </p:cNvPr>
          <p:cNvSpPr>
            <a:spLocks noGrp="1"/>
          </p:cNvSpPr>
          <p:nvPr>
            <p:ph type="ftr" sz="quarter" idx="18"/>
          </p:nvPr>
        </p:nvSpPr>
        <p:spPr/>
        <p:txBody>
          <a:bodyPr/>
          <a:lstStyle>
            <a:lvl1pPr>
              <a:defRPr/>
            </a:lvl1pPr>
          </a:lstStyle>
          <a:p>
            <a:pPr>
              <a:defRPr/>
            </a:pPr>
            <a:r>
              <a:rPr lang="en-US">
                <a:solidFill>
                  <a:srgbClr val="E7DEC9">
                    <a:shade val="50000"/>
                    <a:satMod val="200000"/>
                  </a:srgbClr>
                </a:solidFill>
              </a:rPr>
              <a:t>Add a footer</a:t>
            </a:r>
          </a:p>
        </p:txBody>
      </p:sp>
      <p:sp>
        <p:nvSpPr>
          <p:cNvPr id="10" name="Slide Number Placeholder 5">
            <a:extLst>
              <a:ext uri="{FF2B5EF4-FFF2-40B4-BE49-F238E27FC236}">
                <a16:creationId xmlns:a16="http://schemas.microsoft.com/office/drawing/2014/main" id="{5FA416FB-971A-409E-8AB7-768A96B80412}"/>
              </a:ext>
            </a:extLst>
          </p:cNvPr>
          <p:cNvSpPr>
            <a:spLocks noGrp="1"/>
          </p:cNvSpPr>
          <p:nvPr>
            <p:ph type="sldNum" sz="quarter" idx="19"/>
          </p:nvPr>
        </p:nvSpPr>
        <p:spPr/>
        <p:txBody>
          <a:bodyPr/>
          <a:lstStyle>
            <a:lvl1pPr>
              <a:defRPr/>
            </a:lvl1pPr>
          </a:lstStyle>
          <a:p>
            <a:r>
              <a:rPr lang="en-US" altLang="en-US">
                <a:solidFill>
                  <a:srgbClr val="E7DEC9">
                    <a:shade val="50000"/>
                    <a:satMod val="200000"/>
                  </a:srgbClr>
                </a:solidFill>
              </a:rPr>
              <a:t>page </a:t>
            </a:r>
            <a:fld id="{DA2FB692-2466-4AAF-8C90-DEA3121346E8}"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3560574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441117-51DC-4B2B-B560-D79C53CD894C}" type="datetimeFigureOut">
              <a:rPr lang="ar-JO" smtClean="0"/>
              <a:t>24/03/1443</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47260B85-EACA-4DDD-A261-1FD3CD2F3C63}" type="slidenum">
              <a:rPr lang="ar-JO" smtClean="0"/>
              <a:t>‹#›</a:t>
            </a:fld>
            <a:endParaRPr lang="ar-JO"/>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ar-SA" noProof="0"/>
              <a:t>انقر لتحرير نمط العنوان الرئيسي</a:t>
            </a:r>
            <a:endParaRPr lang="en-US" noProof="0"/>
          </a:p>
        </p:txBody>
      </p:sp>
      <p:sp>
        <p:nvSpPr>
          <p:cNvPr id="5" name="Text Placeholder 4"/>
          <p:cNvSpPr>
            <a:spLocks noGrp="1"/>
          </p:cNvSpPr>
          <p:nvPr>
            <p:ph type="body" sz="quarter" idx="13"/>
          </p:nvPr>
        </p:nvSpPr>
        <p:spPr>
          <a:xfrm>
            <a:off x="323850" y="1008000"/>
            <a:ext cx="7608094" cy="252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ar-SA" noProof="0"/>
              <a:t>انقر لتحرير أنماط النص الرئيسي</a:t>
            </a:r>
          </a:p>
        </p:txBody>
      </p:sp>
      <p:sp>
        <p:nvSpPr>
          <p:cNvPr id="6" name="Text Placeholder 3"/>
          <p:cNvSpPr>
            <a:spLocks noGrp="1"/>
          </p:cNvSpPr>
          <p:nvPr>
            <p:ph type="body" sz="quarter" idx="27"/>
          </p:nvPr>
        </p:nvSpPr>
        <p:spPr>
          <a:xfrm>
            <a:off x="323850" y="1593151"/>
            <a:ext cx="3261049" cy="4348065"/>
          </a:xfrm>
          <a:prstGeom prst="ellipse">
            <a:avLst/>
          </a:prstGeom>
          <a:solidFill>
            <a:schemeClr val="accent1">
              <a:alpha val="10000"/>
            </a:schemeClr>
          </a:solidFill>
          <a:ln>
            <a:solidFill>
              <a:schemeClr val="accent1"/>
            </a:solidFill>
          </a:ln>
        </p:spPr>
        <p:txBody>
          <a:bodyPr anchor="ctr"/>
          <a:lstStyle>
            <a:lvl1pPr marL="0" indent="0" algn="ctr">
              <a:buNone/>
              <a:defRPr sz="1350">
                <a:solidFill>
                  <a:schemeClr val="tx1">
                    <a:lumMod val="75000"/>
                    <a:lumOff val="25000"/>
                  </a:schemeClr>
                </a:solidFill>
                <a:latin typeface="+mn-lt"/>
              </a:defRPr>
            </a:lvl1pPr>
            <a:lvl2pPr marL="200025" indent="0">
              <a:buNone/>
              <a:defRPr/>
            </a:lvl2pPr>
            <a:lvl3pPr marL="407194" indent="0">
              <a:buNone/>
              <a:defRPr/>
            </a:lvl3pPr>
            <a:lvl4pPr marL="607219" indent="0">
              <a:buNone/>
              <a:defRPr/>
            </a:lvl4pPr>
            <a:lvl5pPr marL="807244" indent="0">
              <a:buNone/>
              <a:defRPr/>
            </a:lvl5pPr>
          </a:lstStyle>
          <a:p>
            <a:pPr lvl="0"/>
            <a:r>
              <a:rPr lang="ar-SA" noProof="0"/>
              <a:t>انقر لتحرير أنماط النص الرئيسي</a:t>
            </a:r>
          </a:p>
        </p:txBody>
      </p:sp>
      <p:sp>
        <p:nvSpPr>
          <p:cNvPr id="10" name="Text Placeholder 3"/>
          <p:cNvSpPr>
            <a:spLocks noGrp="1"/>
          </p:cNvSpPr>
          <p:nvPr>
            <p:ph type="body" sz="quarter" idx="30"/>
          </p:nvPr>
        </p:nvSpPr>
        <p:spPr>
          <a:xfrm>
            <a:off x="900017" y="2205688"/>
            <a:ext cx="2108714" cy="1440000"/>
          </a:xfrm>
          <a:prstGeom prst="rect">
            <a:avLst/>
          </a:prstGeom>
          <a:noFill/>
        </p:spPr>
        <p:txBody>
          <a:bodyPr anchor="b"/>
          <a:lstStyle>
            <a:lvl1pPr marL="0" indent="0" algn="ctr">
              <a:spcBef>
                <a:spcPts val="0"/>
              </a:spcBef>
              <a:spcAft>
                <a:spcPts val="0"/>
              </a:spcAft>
              <a:buNone/>
              <a:defRPr sz="4950" b="1">
                <a:solidFill>
                  <a:schemeClr val="tx1">
                    <a:lumMod val="75000"/>
                    <a:lumOff val="25000"/>
                  </a:schemeClr>
                </a:solidFill>
                <a:latin typeface="+mj-lt"/>
                <a:cs typeface="Arial" panose="020B0604020202020204" pitchFamily="34" charset="0"/>
              </a:defRPr>
            </a:lvl1pPr>
            <a:lvl2pPr marL="200025" indent="0">
              <a:buNone/>
              <a:defRPr/>
            </a:lvl2pPr>
            <a:lvl3pPr marL="407194" indent="0">
              <a:buNone/>
              <a:defRPr/>
            </a:lvl3pPr>
            <a:lvl4pPr marL="607219" indent="0">
              <a:buNone/>
              <a:defRPr/>
            </a:lvl4pPr>
            <a:lvl5pPr marL="807244" indent="0">
              <a:buNone/>
              <a:defRPr/>
            </a:lvl5pPr>
          </a:lstStyle>
          <a:p>
            <a:pPr lvl="0"/>
            <a:r>
              <a:rPr lang="ar-SA" noProof="0"/>
              <a:t>انقر لتحرير أنماط النص الرئيسي</a:t>
            </a:r>
          </a:p>
        </p:txBody>
      </p:sp>
      <p:sp>
        <p:nvSpPr>
          <p:cNvPr id="13" name="Content Placeholder 3"/>
          <p:cNvSpPr>
            <a:spLocks noGrp="1"/>
          </p:cNvSpPr>
          <p:nvPr>
            <p:ph sz="half" idx="2"/>
          </p:nvPr>
        </p:nvSpPr>
        <p:spPr>
          <a:xfrm>
            <a:off x="1211874" y="4243333"/>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ar-SA" noProof="0"/>
              <a:t>انقر لتحرير أنماط النص الرئيسي</a:t>
            </a:r>
          </a:p>
        </p:txBody>
      </p:sp>
      <p:sp>
        <p:nvSpPr>
          <p:cNvPr id="8" name="Text Placeholder 9"/>
          <p:cNvSpPr>
            <a:spLocks noGrp="1"/>
          </p:cNvSpPr>
          <p:nvPr>
            <p:ph type="body" sz="quarter" idx="28"/>
          </p:nvPr>
        </p:nvSpPr>
        <p:spPr>
          <a:xfrm>
            <a:off x="3092669" y="1864921"/>
            <a:ext cx="2853392" cy="3804522"/>
          </a:xfrm>
          <a:prstGeom prst="ellipse">
            <a:avLst/>
          </a:prstGeom>
          <a:solidFill>
            <a:schemeClr val="accent2">
              <a:alpha val="10000"/>
            </a:schemeClr>
          </a:solidFill>
          <a:ln>
            <a:solidFill>
              <a:schemeClr val="accent2"/>
            </a:solidFill>
          </a:ln>
        </p:spPr>
        <p:txBody>
          <a:bodyPr rtlCol="0" anchor="ctr">
            <a:noAutofit/>
          </a:bodyPr>
          <a:lstStyle>
            <a:lvl1pPr marL="0" indent="0" algn="ctr">
              <a:buNone/>
              <a:defRPr lang="en-ZA" sz="1350" dirty="0">
                <a:solidFill>
                  <a:schemeClr val="tx1">
                    <a:lumMod val="75000"/>
                    <a:lumOff val="25000"/>
                  </a:schemeClr>
                </a:solidFill>
              </a:defRPr>
            </a:lvl1pPr>
          </a:lstStyle>
          <a:p>
            <a:pPr lvl="0"/>
            <a:r>
              <a:rPr lang="ar-SA" noProof="0"/>
              <a:t>انقر لتحرير أنماط النص الرئيسي</a:t>
            </a:r>
          </a:p>
        </p:txBody>
      </p:sp>
      <p:sp>
        <p:nvSpPr>
          <p:cNvPr id="11" name="Text Placeholder 9"/>
          <p:cNvSpPr>
            <a:spLocks noGrp="1"/>
          </p:cNvSpPr>
          <p:nvPr>
            <p:ph type="body" sz="quarter" idx="31"/>
          </p:nvPr>
        </p:nvSpPr>
        <p:spPr>
          <a:xfrm>
            <a:off x="3465008" y="2205688"/>
            <a:ext cx="2108714" cy="1440000"/>
          </a:xfrm>
          <a:prstGeom prst="rect">
            <a:avLst/>
          </a:prstGeom>
          <a:noFill/>
        </p:spPr>
        <p:txBody>
          <a:bodyPr rtlCol="0" anchor="b">
            <a:noAutofit/>
          </a:bodyPr>
          <a:lstStyle>
            <a:lvl1pPr marL="0" indent="0" algn="ctr">
              <a:spcBef>
                <a:spcPts val="0"/>
              </a:spcBef>
              <a:spcAft>
                <a:spcPts val="0"/>
              </a:spcAft>
              <a:buNone/>
              <a:defRPr lang="en-ZA" sz="4950" b="1" dirty="0">
                <a:solidFill>
                  <a:schemeClr val="tx1">
                    <a:lumMod val="75000"/>
                    <a:lumOff val="25000"/>
                  </a:schemeClr>
                </a:solidFill>
                <a:latin typeface="+mj-lt"/>
                <a:cs typeface="Arial" panose="020B0604020202020204" pitchFamily="34" charset="0"/>
              </a:defRPr>
            </a:lvl1pPr>
          </a:lstStyle>
          <a:p>
            <a:pPr lvl="0"/>
            <a:r>
              <a:rPr lang="ar-SA" noProof="0"/>
              <a:t>انقر لتحرير أنماط النص الرئيسي</a:t>
            </a:r>
          </a:p>
        </p:txBody>
      </p:sp>
      <p:sp>
        <p:nvSpPr>
          <p:cNvPr id="14" name="Text Placeholder 5"/>
          <p:cNvSpPr>
            <a:spLocks noGrp="1"/>
          </p:cNvSpPr>
          <p:nvPr>
            <p:ph type="body" sz="quarter" idx="33"/>
          </p:nvPr>
        </p:nvSpPr>
        <p:spPr>
          <a:xfrm>
            <a:off x="3776865" y="4243333"/>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ar-SA" noProof="0"/>
              <a:t>انقر لتحرير أنماط النص الرئيسي</a:t>
            </a:r>
          </a:p>
        </p:txBody>
      </p:sp>
      <p:sp>
        <p:nvSpPr>
          <p:cNvPr id="9" name="Text Placeholder 9"/>
          <p:cNvSpPr>
            <a:spLocks noGrp="1"/>
          </p:cNvSpPr>
          <p:nvPr>
            <p:ph type="body" sz="quarter" idx="29"/>
          </p:nvPr>
        </p:nvSpPr>
        <p:spPr>
          <a:xfrm>
            <a:off x="5591247" y="2207063"/>
            <a:ext cx="2340179" cy="3120238"/>
          </a:xfrm>
          <a:prstGeom prst="ellipse">
            <a:avLst/>
          </a:prstGeom>
          <a:solidFill>
            <a:schemeClr val="accent3">
              <a:alpha val="10000"/>
            </a:schemeClr>
          </a:solidFill>
          <a:ln>
            <a:solidFill>
              <a:schemeClr val="accent3"/>
            </a:solidFill>
          </a:ln>
        </p:spPr>
        <p:txBody>
          <a:bodyPr rtlCol="0" anchor="ctr">
            <a:noAutofit/>
          </a:bodyPr>
          <a:lstStyle>
            <a:lvl1pPr marL="0" indent="0" algn="ctr">
              <a:buNone/>
              <a:defRPr lang="en-ZA" sz="1350" dirty="0">
                <a:solidFill>
                  <a:schemeClr val="tx1">
                    <a:lumMod val="75000"/>
                    <a:lumOff val="25000"/>
                  </a:schemeClr>
                </a:solidFill>
              </a:defRPr>
            </a:lvl1pPr>
          </a:lstStyle>
          <a:p>
            <a:pPr lvl="0"/>
            <a:r>
              <a:rPr lang="ar-SA" noProof="0"/>
              <a:t>انقر لتحرير أنماط النص الرئيسي</a:t>
            </a:r>
          </a:p>
        </p:txBody>
      </p:sp>
      <p:sp>
        <p:nvSpPr>
          <p:cNvPr id="12" name="Text Placeholder 9"/>
          <p:cNvSpPr>
            <a:spLocks noGrp="1"/>
          </p:cNvSpPr>
          <p:nvPr>
            <p:ph type="body" sz="quarter" idx="32"/>
          </p:nvPr>
        </p:nvSpPr>
        <p:spPr>
          <a:xfrm>
            <a:off x="5822713" y="2205688"/>
            <a:ext cx="1947782" cy="1440000"/>
          </a:xfrm>
          <a:prstGeom prst="rect">
            <a:avLst/>
          </a:prstGeom>
          <a:noFill/>
        </p:spPr>
        <p:txBody>
          <a:bodyPr rtlCol="0" anchor="b">
            <a:noAutofit/>
          </a:bodyPr>
          <a:lstStyle>
            <a:lvl1pPr marL="0" indent="0" algn="ctr">
              <a:spcBef>
                <a:spcPts val="0"/>
              </a:spcBef>
              <a:spcAft>
                <a:spcPts val="0"/>
              </a:spcAft>
              <a:buNone/>
              <a:defRPr lang="en-ZA" sz="4950" b="1" dirty="0">
                <a:solidFill>
                  <a:schemeClr val="tx1">
                    <a:lumMod val="75000"/>
                    <a:lumOff val="25000"/>
                  </a:schemeClr>
                </a:solidFill>
                <a:latin typeface="+mj-lt"/>
                <a:cs typeface="Arial" panose="020B0604020202020204" pitchFamily="34" charset="0"/>
              </a:defRPr>
            </a:lvl1pPr>
          </a:lstStyle>
          <a:p>
            <a:pPr lvl="0"/>
            <a:r>
              <a:rPr lang="ar-SA" noProof="0"/>
              <a:t>انقر لتحرير أنماط النص الرئيسي</a:t>
            </a:r>
          </a:p>
        </p:txBody>
      </p:sp>
      <p:sp>
        <p:nvSpPr>
          <p:cNvPr id="15" name="Text Placeholder 9"/>
          <p:cNvSpPr>
            <a:spLocks noGrp="1"/>
          </p:cNvSpPr>
          <p:nvPr>
            <p:ph type="body" sz="quarter" idx="34"/>
          </p:nvPr>
        </p:nvSpPr>
        <p:spPr>
          <a:xfrm>
            <a:off x="6018837" y="4243333"/>
            <a:ext cx="1485000" cy="720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ar-SA" noProof="0"/>
              <a:t>انقر لتحرير أنماط النص الرئيسي</a:t>
            </a:r>
          </a:p>
        </p:txBody>
      </p:sp>
      <p:sp>
        <p:nvSpPr>
          <p:cNvPr id="16" name="Footer Placeholder 4">
            <a:extLst>
              <a:ext uri="{FF2B5EF4-FFF2-40B4-BE49-F238E27FC236}">
                <a16:creationId xmlns:a16="http://schemas.microsoft.com/office/drawing/2014/main" id="{FD9A3996-F569-43C1-815D-151CF64677A2}"/>
              </a:ext>
            </a:extLst>
          </p:cNvPr>
          <p:cNvSpPr>
            <a:spLocks noGrp="1"/>
          </p:cNvSpPr>
          <p:nvPr>
            <p:ph type="ftr" sz="quarter" idx="35"/>
          </p:nvPr>
        </p:nvSpPr>
        <p:spPr/>
        <p:txBody>
          <a:bodyPr/>
          <a:lstStyle>
            <a:lvl1pPr>
              <a:defRPr/>
            </a:lvl1pPr>
          </a:lstStyle>
          <a:p>
            <a:pPr>
              <a:defRPr/>
            </a:pPr>
            <a:r>
              <a:rPr lang="en-US">
                <a:solidFill>
                  <a:srgbClr val="E7DEC9">
                    <a:shade val="50000"/>
                    <a:satMod val="200000"/>
                  </a:srgbClr>
                </a:solidFill>
              </a:rPr>
              <a:t>Add a footer</a:t>
            </a:r>
          </a:p>
        </p:txBody>
      </p:sp>
      <p:sp>
        <p:nvSpPr>
          <p:cNvPr id="17" name="Slide Number Placeholder 5">
            <a:extLst>
              <a:ext uri="{FF2B5EF4-FFF2-40B4-BE49-F238E27FC236}">
                <a16:creationId xmlns:a16="http://schemas.microsoft.com/office/drawing/2014/main" id="{D9116952-1E12-45D6-A0C8-F5424252C730}"/>
              </a:ext>
            </a:extLst>
          </p:cNvPr>
          <p:cNvSpPr>
            <a:spLocks noGrp="1"/>
          </p:cNvSpPr>
          <p:nvPr>
            <p:ph type="sldNum" sz="quarter" idx="36"/>
          </p:nvPr>
        </p:nvSpPr>
        <p:spPr/>
        <p:txBody>
          <a:bodyPr/>
          <a:lstStyle>
            <a:lvl1pPr>
              <a:defRPr/>
            </a:lvl1pPr>
          </a:lstStyle>
          <a:p>
            <a:r>
              <a:rPr lang="en-US" altLang="en-US">
                <a:solidFill>
                  <a:srgbClr val="E7DEC9">
                    <a:shade val="50000"/>
                    <a:satMod val="200000"/>
                  </a:srgbClr>
                </a:solidFill>
              </a:rPr>
              <a:t>page </a:t>
            </a:r>
            <a:fld id="{D4C96255-D22E-461C-8692-94EF1CFAC459}"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3694454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7" name="Straight Connector 5">
            <a:extLst>
              <a:ext uri="{FF2B5EF4-FFF2-40B4-BE49-F238E27FC236}">
                <a16:creationId xmlns:a16="http://schemas.microsoft.com/office/drawing/2014/main" id="{EB6611B1-BC51-4CE4-A4EB-898DE8FCBB1B}"/>
              </a:ext>
            </a:extLst>
          </p:cNvPr>
          <p:cNvCxnSpPr/>
          <p:nvPr userDrawn="1"/>
        </p:nvCxnSpPr>
        <p:spPr>
          <a:xfrm>
            <a:off x="4127897" y="1406526"/>
            <a:ext cx="0" cy="4492625"/>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1543C21-A581-46F9-95E7-5AC1B74DF59B}"/>
              </a:ext>
            </a:extLst>
          </p:cNvPr>
          <p:cNvCxnSpPr>
            <a:cxnSpLocks/>
          </p:cNvCxnSpPr>
          <p:nvPr userDrawn="1"/>
        </p:nvCxnSpPr>
        <p:spPr>
          <a:xfrm flipH="1">
            <a:off x="323850" y="3652838"/>
            <a:ext cx="7608094"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ar-SA" noProof="0"/>
              <a:t>انقر لتحرير نمط العنوان الرئيسي</a:t>
            </a:r>
            <a:endParaRPr lang="en-US" noProof="0"/>
          </a:p>
        </p:txBody>
      </p:sp>
      <p:sp>
        <p:nvSpPr>
          <p:cNvPr id="9" name="Text Placeholder 5"/>
          <p:cNvSpPr>
            <a:spLocks noGrp="1"/>
          </p:cNvSpPr>
          <p:nvPr>
            <p:ph type="body" sz="quarter" idx="14"/>
          </p:nvPr>
        </p:nvSpPr>
        <p:spPr>
          <a:xfrm>
            <a:off x="3385213" y="1069941"/>
            <a:ext cx="1485000" cy="252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ar-SA" noProof="0"/>
              <a:t>انقر لتحرير أنماط النص الرئيسي</a:t>
            </a:r>
          </a:p>
        </p:txBody>
      </p:sp>
      <p:sp>
        <p:nvSpPr>
          <p:cNvPr id="10" name="Text Placeholder 5"/>
          <p:cNvSpPr>
            <a:spLocks noGrp="1"/>
          </p:cNvSpPr>
          <p:nvPr>
            <p:ph type="body" sz="quarter" idx="15"/>
          </p:nvPr>
        </p:nvSpPr>
        <p:spPr>
          <a:xfrm>
            <a:off x="3385213" y="5983879"/>
            <a:ext cx="1485000" cy="252000"/>
          </a:xfrm>
        </p:spPr>
        <p:txBody>
          <a:bodyPr/>
          <a:lstStyle>
            <a:lvl1pPr marL="0" indent="0" algn="ctr">
              <a:buFont typeface="Arial" panose="020B0604020202020204" pitchFamily="34" charset="0"/>
              <a:buNone/>
              <a:defRPr sz="1050">
                <a:solidFill>
                  <a:schemeClr val="tx1">
                    <a:lumMod val="75000"/>
                    <a:lumOff val="25000"/>
                  </a:schemeClr>
                </a:solidFill>
              </a:defRPr>
            </a:lvl1pPr>
          </a:lstStyle>
          <a:p>
            <a:pPr lvl="0"/>
            <a:r>
              <a:rPr lang="ar-SA" noProof="0"/>
              <a:t>انقر لتحرير أنماط النص الرئيسي</a:t>
            </a:r>
          </a:p>
        </p:txBody>
      </p:sp>
      <p:sp>
        <p:nvSpPr>
          <p:cNvPr id="11" name="Text Placeholder 5"/>
          <p:cNvSpPr>
            <a:spLocks noGrp="1"/>
          </p:cNvSpPr>
          <p:nvPr>
            <p:ph type="body" sz="quarter" idx="16"/>
          </p:nvPr>
        </p:nvSpPr>
        <p:spPr>
          <a:xfrm>
            <a:off x="324000" y="3354600"/>
            <a:ext cx="1485000" cy="252000"/>
          </a:xfrm>
        </p:spPr>
        <p:txBody>
          <a:bodyPr/>
          <a:lstStyle>
            <a:lvl1pPr marL="0" indent="0" algn="l">
              <a:buFont typeface="Arial" panose="020B0604020202020204" pitchFamily="34" charset="0"/>
              <a:buNone/>
              <a:defRPr sz="1050">
                <a:solidFill>
                  <a:schemeClr val="tx1">
                    <a:lumMod val="75000"/>
                    <a:lumOff val="25000"/>
                  </a:schemeClr>
                </a:solidFill>
              </a:defRPr>
            </a:lvl1pPr>
          </a:lstStyle>
          <a:p>
            <a:pPr lvl="0"/>
            <a:r>
              <a:rPr lang="ar-SA" noProof="0"/>
              <a:t>انقر لتحرير أنماط النص الرئيسي</a:t>
            </a:r>
          </a:p>
        </p:txBody>
      </p:sp>
      <p:sp>
        <p:nvSpPr>
          <p:cNvPr id="12" name="Text Placeholder 5"/>
          <p:cNvSpPr>
            <a:spLocks noGrp="1"/>
          </p:cNvSpPr>
          <p:nvPr>
            <p:ph type="body" sz="quarter" idx="17"/>
          </p:nvPr>
        </p:nvSpPr>
        <p:spPr>
          <a:xfrm>
            <a:off x="6446426" y="3354600"/>
            <a:ext cx="1485000" cy="252000"/>
          </a:xfrm>
        </p:spPr>
        <p:txBody>
          <a:bodyPr/>
          <a:lstStyle>
            <a:lvl1pPr marL="0" indent="0" algn="r">
              <a:buFont typeface="Arial" panose="020B0604020202020204" pitchFamily="34" charset="0"/>
              <a:buNone/>
              <a:defRPr sz="1050">
                <a:solidFill>
                  <a:schemeClr val="tx1">
                    <a:lumMod val="75000"/>
                    <a:lumOff val="25000"/>
                  </a:schemeClr>
                </a:solidFill>
              </a:defRPr>
            </a:lvl1pPr>
          </a:lstStyle>
          <a:p>
            <a:pPr lvl="0"/>
            <a:r>
              <a:rPr lang="ar-SA" noProof="0"/>
              <a:t>انقر لتحرير أنماط النص الرئيسي</a:t>
            </a:r>
          </a:p>
        </p:txBody>
      </p:sp>
      <p:sp>
        <p:nvSpPr>
          <p:cNvPr id="13" name="Footer Placeholder 2">
            <a:extLst>
              <a:ext uri="{FF2B5EF4-FFF2-40B4-BE49-F238E27FC236}">
                <a16:creationId xmlns:a16="http://schemas.microsoft.com/office/drawing/2014/main" id="{35EE7B06-B8B6-4D0F-9023-5C2530830A2C}"/>
              </a:ext>
            </a:extLst>
          </p:cNvPr>
          <p:cNvSpPr>
            <a:spLocks noGrp="1"/>
          </p:cNvSpPr>
          <p:nvPr>
            <p:ph type="ftr" sz="quarter" idx="18"/>
          </p:nvPr>
        </p:nvSpPr>
        <p:spPr/>
        <p:txBody>
          <a:bodyPr/>
          <a:lstStyle>
            <a:lvl1pPr>
              <a:defRPr/>
            </a:lvl1pPr>
          </a:lstStyle>
          <a:p>
            <a:pPr>
              <a:defRPr/>
            </a:pPr>
            <a:r>
              <a:rPr lang="en-US">
                <a:solidFill>
                  <a:srgbClr val="E7DEC9">
                    <a:shade val="50000"/>
                    <a:satMod val="200000"/>
                  </a:srgbClr>
                </a:solidFill>
              </a:rPr>
              <a:t>Add a footer</a:t>
            </a:r>
          </a:p>
        </p:txBody>
      </p:sp>
      <p:sp>
        <p:nvSpPr>
          <p:cNvPr id="14" name="Slide Number Placeholder 6">
            <a:extLst>
              <a:ext uri="{FF2B5EF4-FFF2-40B4-BE49-F238E27FC236}">
                <a16:creationId xmlns:a16="http://schemas.microsoft.com/office/drawing/2014/main" id="{930D45A8-9235-4A8A-BC7D-99732305967C}"/>
              </a:ext>
            </a:extLst>
          </p:cNvPr>
          <p:cNvSpPr>
            <a:spLocks noGrp="1"/>
          </p:cNvSpPr>
          <p:nvPr>
            <p:ph type="sldNum" sz="quarter" idx="19"/>
          </p:nvPr>
        </p:nvSpPr>
        <p:spPr/>
        <p:txBody>
          <a:bodyPr/>
          <a:lstStyle>
            <a:lvl1pPr>
              <a:defRPr/>
            </a:lvl1pPr>
          </a:lstStyle>
          <a:p>
            <a:r>
              <a:rPr lang="en-US" altLang="en-US">
                <a:solidFill>
                  <a:srgbClr val="E7DEC9">
                    <a:shade val="50000"/>
                    <a:satMod val="200000"/>
                  </a:srgbClr>
                </a:solidFill>
              </a:rPr>
              <a:t>page </a:t>
            </a:r>
            <a:fld id="{F888FE5F-B450-4897-8803-E13F262661B1}"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2080054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3" name="Freeform: Shape 13">
            <a:extLst>
              <a:ext uri="{FF2B5EF4-FFF2-40B4-BE49-F238E27FC236}">
                <a16:creationId xmlns:a16="http://schemas.microsoft.com/office/drawing/2014/main" id="{15FCAE9B-14CA-44C5-B11C-65E5B00E4742}"/>
              </a:ext>
            </a:extLst>
          </p:cNvPr>
          <p:cNvSpPr/>
          <p:nvPr userDrawn="1"/>
        </p:nvSpPr>
        <p:spPr>
          <a:xfrm flipH="1">
            <a:off x="2677716" y="1946276"/>
            <a:ext cx="190500" cy="284163"/>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14" name="Freeform: Shape 14">
            <a:extLst>
              <a:ext uri="{FF2B5EF4-FFF2-40B4-BE49-F238E27FC236}">
                <a16:creationId xmlns:a16="http://schemas.microsoft.com/office/drawing/2014/main" id="{BBA6026E-6E03-42A3-8AED-E1F871F45C1F}"/>
              </a:ext>
            </a:extLst>
          </p:cNvPr>
          <p:cNvSpPr/>
          <p:nvPr userDrawn="1"/>
        </p:nvSpPr>
        <p:spPr>
          <a:xfrm flipH="1">
            <a:off x="5386388" y="1946276"/>
            <a:ext cx="191691" cy="284163"/>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 name="Title 1"/>
          <p:cNvSpPr>
            <a:spLocks noGrp="1"/>
          </p:cNvSpPr>
          <p:nvPr>
            <p:ph type="title"/>
          </p:nvPr>
        </p:nvSpPr>
        <p:spPr>
          <a:xfrm>
            <a:off x="324001" y="432000"/>
            <a:ext cx="7607426" cy="432000"/>
          </a:xfrm>
        </p:spPr>
        <p:txBody>
          <a:bodyPr/>
          <a:lstStyle>
            <a:lvl1pPr>
              <a:defRPr>
                <a:solidFill>
                  <a:schemeClr val="tx1">
                    <a:lumMod val="75000"/>
                    <a:lumOff val="25000"/>
                  </a:schemeClr>
                </a:solidFill>
              </a:defRPr>
            </a:lvl1pPr>
          </a:lstStyle>
          <a:p>
            <a:r>
              <a:rPr lang="ar-SA" noProof="0"/>
              <a:t>انقر لتحرير نمط العنوان الرئيسي</a:t>
            </a:r>
            <a:endParaRPr lang="en-US" noProof="0"/>
          </a:p>
        </p:txBody>
      </p:sp>
      <p:sp>
        <p:nvSpPr>
          <p:cNvPr id="5" name="Text Placeholder 4"/>
          <p:cNvSpPr>
            <a:spLocks noGrp="1"/>
          </p:cNvSpPr>
          <p:nvPr>
            <p:ph type="body" sz="quarter" idx="13"/>
          </p:nvPr>
        </p:nvSpPr>
        <p:spPr>
          <a:xfrm>
            <a:off x="323850" y="1008000"/>
            <a:ext cx="7608094" cy="252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ar-SA" noProof="0"/>
              <a:t>انقر لتحرير أنماط النص الرئيسي</a:t>
            </a:r>
          </a:p>
        </p:txBody>
      </p:sp>
      <p:sp>
        <p:nvSpPr>
          <p:cNvPr id="10" name="Content Placeholder 2"/>
          <p:cNvSpPr>
            <a:spLocks noGrp="1"/>
          </p:cNvSpPr>
          <p:nvPr>
            <p:ph idx="1"/>
          </p:nvPr>
        </p:nvSpPr>
        <p:spPr>
          <a:xfrm>
            <a:off x="324000" y="1728000"/>
            <a:ext cx="2189725"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ar-SA" noProof="0"/>
              <a:t>انقر لتحرير أنماط النص الرئيسي</a:t>
            </a:r>
          </a:p>
        </p:txBody>
      </p:sp>
      <p:sp>
        <p:nvSpPr>
          <p:cNvPr id="6" name="Content Placeholder 2"/>
          <p:cNvSpPr>
            <a:spLocks noGrp="1"/>
          </p:cNvSpPr>
          <p:nvPr>
            <p:ph idx="14"/>
          </p:nvPr>
        </p:nvSpPr>
        <p:spPr>
          <a:xfrm>
            <a:off x="324000" y="2448000"/>
            <a:ext cx="2189725" cy="3631338"/>
          </a:xfrm>
          <a:solidFill>
            <a:schemeClr val="bg1"/>
          </a:solidFill>
          <a:ln>
            <a:solidFill>
              <a:schemeClr val="bg1">
                <a:lumMod val="85000"/>
              </a:schemeClr>
            </a:solidFill>
          </a:ln>
        </p:spPr>
        <p:txBody>
          <a:bodyPr lIns="136800" tIns="252000" rIns="13680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11" name="Content Placeholder 2"/>
          <p:cNvSpPr>
            <a:spLocks noGrp="1"/>
          </p:cNvSpPr>
          <p:nvPr>
            <p:ph idx="17"/>
          </p:nvPr>
        </p:nvSpPr>
        <p:spPr>
          <a:xfrm>
            <a:off x="3032851" y="1728000"/>
            <a:ext cx="2189725"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ar-SA" noProof="0"/>
              <a:t>انقر لتحرير أنماط النص الرئيسي</a:t>
            </a:r>
          </a:p>
        </p:txBody>
      </p:sp>
      <p:sp>
        <p:nvSpPr>
          <p:cNvPr id="8" name="Content Placeholder 2"/>
          <p:cNvSpPr>
            <a:spLocks noGrp="1"/>
          </p:cNvSpPr>
          <p:nvPr>
            <p:ph idx="15"/>
          </p:nvPr>
        </p:nvSpPr>
        <p:spPr>
          <a:xfrm>
            <a:off x="3032851" y="2448000"/>
            <a:ext cx="2189725" cy="3631338"/>
          </a:xfrm>
          <a:solidFill>
            <a:schemeClr val="bg1"/>
          </a:solidFill>
          <a:ln>
            <a:solidFill>
              <a:schemeClr val="bg1">
                <a:lumMod val="85000"/>
              </a:schemeClr>
            </a:solidFill>
          </a:ln>
        </p:spPr>
        <p:txBody>
          <a:bodyPr lIns="136800" tIns="252000" rIns="13680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12" name="Content Placeholder 2"/>
          <p:cNvSpPr>
            <a:spLocks noGrp="1"/>
          </p:cNvSpPr>
          <p:nvPr>
            <p:ph idx="18"/>
          </p:nvPr>
        </p:nvSpPr>
        <p:spPr>
          <a:xfrm>
            <a:off x="5741702" y="1728000"/>
            <a:ext cx="2189725"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ar-SA" noProof="0"/>
              <a:t>انقر لتحرير أنماط النص الرئيسي</a:t>
            </a:r>
          </a:p>
        </p:txBody>
      </p:sp>
      <p:sp>
        <p:nvSpPr>
          <p:cNvPr id="9" name="Content Placeholder 2"/>
          <p:cNvSpPr>
            <a:spLocks noGrp="1"/>
          </p:cNvSpPr>
          <p:nvPr>
            <p:ph idx="16"/>
          </p:nvPr>
        </p:nvSpPr>
        <p:spPr>
          <a:xfrm>
            <a:off x="5741702" y="2448000"/>
            <a:ext cx="2189725" cy="3631338"/>
          </a:xfrm>
          <a:solidFill>
            <a:schemeClr val="bg1"/>
          </a:solidFill>
          <a:ln>
            <a:solidFill>
              <a:schemeClr val="bg1">
                <a:lumMod val="85000"/>
              </a:schemeClr>
            </a:solidFill>
          </a:ln>
        </p:spPr>
        <p:txBody>
          <a:bodyPr lIns="136800" tIns="252000" rIns="13680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15" name="Footer Placeholder 2">
            <a:extLst>
              <a:ext uri="{FF2B5EF4-FFF2-40B4-BE49-F238E27FC236}">
                <a16:creationId xmlns:a16="http://schemas.microsoft.com/office/drawing/2014/main" id="{52A96FF0-6EF8-4D20-A150-7A216B87986B}"/>
              </a:ext>
            </a:extLst>
          </p:cNvPr>
          <p:cNvSpPr>
            <a:spLocks noGrp="1"/>
          </p:cNvSpPr>
          <p:nvPr>
            <p:ph type="ftr" sz="quarter" idx="19"/>
          </p:nvPr>
        </p:nvSpPr>
        <p:spPr/>
        <p:txBody>
          <a:bodyPr/>
          <a:lstStyle>
            <a:lvl1pPr>
              <a:defRPr/>
            </a:lvl1pPr>
          </a:lstStyle>
          <a:p>
            <a:pPr>
              <a:defRPr/>
            </a:pPr>
            <a:r>
              <a:rPr lang="en-US">
                <a:solidFill>
                  <a:srgbClr val="E7DEC9">
                    <a:shade val="50000"/>
                    <a:satMod val="200000"/>
                  </a:srgbClr>
                </a:solidFill>
              </a:rPr>
              <a:t>Add a footer</a:t>
            </a:r>
          </a:p>
        </p:txBody>
      </p:sp>
      <p:sp>
        <p:nvSpPr>
          <p:cNvPr id="16" name="Slide Number Placeholder 6">
            <a:extLst>
              <a:ext uri="{FF2B5EF4-FFF2-40B4-BE49-F238E27FC236}">
                <a16:creationId xmlns:a16="http://schemas.microsoft.com/office/drawing/2014/main" id="{31132C8F-F605-4458-8971-68138AC88AE1}"/>
              </a:ext>
            </a:extLst>
          </p:cNvPr>
          <p:cNvSpPr>
            <a:spLocks noGrp="1"/>
          </p:cNvSpPr>
          <p:nvPr>
            <p:ph type="sldNum" sz="quarter" idx="20"/>
          </p:nvPr>
        </p:nvSpPr>
        <p:spPr/>
        <p:txBody>
          <a:bodyPr/>
          <a:lstStyle>
            <a:lvl1pPr>
              <a:defRPr/>
            </a:lvl1pPr>
          </a:lstStyle>
          <a:p>
            <a:r>
              <a:rPr lang="en-US" altLang="en-US">
                <a:solidFill>
                  <a:srgbClr val="E7DEC9">
                    <a:shade val="50000"/>
                    <a:satMod val="200000"/>
                  </a:srgbClr>
                </a:solidFill>
              </a:rPr>
              <a:t>page </a:t>
            </a:r>
            <a:fld id="{06C14FF2-4B8A-44B1-9984-2204189D6177}"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3465069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8" name="Straight Arrow Connector 37">
            <a:extLst>
              <a:ext uri="{FF2B5EF4-FFF2-40B4-BE49-F238E27FC236}">
                <a16:creationId xmlns:a16="http://schemas.microsoft.com/office/drawing/2014/main" id="{E409F005-7083-4D4B-9596-7E6F8ED4D099}"/>
              </a:ext>
            </a:extLst>
          </p:cNvPr>
          <p:cNvCxnSpPr>
            <a:cxnSpLocks/>
          </p:cNvCxnSpPr>
          <p:nvPr userDrawn="1"/>
        </p:nvCxnSpPr>
        <p:spPr>
          <a:xfrm>
            <a:off x="323851" y="3867150"/>
            <a:ext cx="7717631"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4001" y="432000"/>
            <a:ext cx="7607426" cy="432000"/>
          </a:xfrm>
        </p:spPr>
        <p:txBody>
          <a:bodyPr/>
          <a:lstStyle>
            <a:lvl1pPr>
              <a:defRPr>
                <a:solidFill>
                  <a:schemeClr val="tx1">
                    <a:lumMod val="75000"/>
                    <a:lumOff val="25000"/>
                  </a:schemeClr>
                </a:solidFill>
              </a:defRPr>
            </a:lvl1pPr>
          </a:lstStyle>
          <a:p>
            <a:r>
              <a:rPr lang="ar-SA" noProof="0"/>
              <a:t>انقر لتحرير نمط العنوان الرئيسي</a:t>
            </a:r>
            <a:endParaRPr lang="en-US" noProof="0"/>
          </a:p>
        </p:txBody>
      </p:sp>
      <p:sp>
        <p:nvSpPr>
          <p:cNvPr id="5" name="Text Placeholder 4"/>
          <p:cNvSpPr>
            <a:spLocks noGrp="1"/>
          </p:cNvSpPr>
          <p:nvPr>
            <p:ph type="body" sz="quarter" idx="13"/>
          </p:nvPr>
        </p:nvSpPr>
        <p:spPr>
          <a:xfrm>
            <a:off x="323850" y="1008000"/>
            <a:ext cx="7608094" cy="252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ar-SA" noProof="0"/>
              <a:t>انقر لتحرير أنماط النص الرئيسي</a:t>
            </a:r>
          </a:p>
        </p:txBody>
      </p:sp>
      <p:sp>
        <p:nvSpPr>
          <p:cNvPr id="14" name="Text Placeholder 10"/>
          <p:cNvSpPr>
            <a:spLocks noGrp="1"/>
          </p:cNvSpPr>
          <p:nvPr>
            <p:ph type="body" sz="quarter" idx="33"/>
          </p:nvPr>
        </p:nvSpPr>
        <p:spPr>
          <a:xfrm>
            <a:off x="2093913" y="3973125"/>
            <a:ext cx="311706" cy="201776"/>
          </a:xfrm>
        </p:spPr>
        <p:txBody>
          <a:bodyPr anchor="ctr"/>
          <a:lstStyle>
            <a:lvl1pPr marL="0" indent="0" algn="ctr">
              <a:buNone/>
              <a:defRPr sz="1050">
                <a:solidFill>
                  <a:schemeClr val="tx1">
                    <a:lumMod val="50000"/>
                    <a:lumOff val="50000"/>
                  </a:schemeClr>
                </a:solidFill>
              </a:defRPr>
            </a:lvl1pPr>
          </a:lstStyle>
          <a:p>
            <a:pPr lvl="0"/>
            <a:r>
              <a:rPr lang="ar-SA" noProof="0"/>
              <a:t>انقر لتحرير أنماط النص الرئيسي</a:t>
            </a:r>
          </a:p>
        </p:txBody>
      </p:sp>
      <p:sp>
        <p:nvSpPr>
          <p:cNvPr id="15" name="Text Placeholder 10"/>
          <p:cNvSpPr>
            <a:spLocks noGrp="1"/>
          </p:cNvSpPr>
          <p:nvPr>
            <p:ph type="body" sz="quarter" idx="34"/>
          </p:nvPr>
        </p:nvSpPr>
        <p:spPr>
          <a:xfrm>
            <a:off x="323850"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16" name="Text Placeholder 10"/>
          <p:cNvSpPr>
            <a:spLocks noGrp="1"/>
          </p:cNvSpPr>
          <p:nvPr>
            <p:ph type="body" sz="quarter" idx="35"/>
          </p:nvPr>
        </p:nvSpPr>
        <p:spPr>
          <a:xfrm>
            <a:off x="677862"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17" name="Text Placeholder 10"/>
          <p:cNvSpPr>
            <a:spLocks noGrp="1"/>
          </p:cNvSpPr>
          <p:nvPr>
            <p:ph type="body" sz="quarter" idx="36"/>
          </p:nvPr>
        </p:nvSpPr>
        <p:spPr>
          <a:xfrm>
            <a:off x="1031875"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18" name="Text Placeholder 10"/>
          <p:cNvSpPr>
            <a:spLocks noGrp="1"/>
          </p:cNvSpPr>
          <p:nvPr>
            <p:ph type="body" sz="quarter" idx="37"/>
          </p:nvPr>
        </p:nvSpPr>
        <p:spPr>
          <a:xfrm>
            <a:off x="1385888"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19" name="Text Placeholder 10"/>
          <p:cNvSpPr>
            <a:spLocks noGrp="1"/>
          </p:cNvSpPr>
          <p:nvPr>
            <p:ph type="body" sz="quarter" idx="38"/>
          </p:nvPr>
        </p:nvSpPr>
        <p:spPr>
          <a:xfrm>
            <a:off x="6342063" y="3973125"/>
            <a:ext cx="311706" cy="201776"/>
          </a:xfrm>
        </p:spPr>
        <p:txBody>
          <a:bodyPr anchor="ctr"/>
          <a:lstStyle>
            <a:lvl1pPr marL="0" indent="0" algn="ctr">
              <a:buNone/>
              <a:defRPr sz="1050">
                <a:solidFill>
                  <a:schemeClr val="tx1">
                    <a:lumMod val="50000"/>
                    <a:lumOff val="50000"/>
                  </a:schemeClr>
                </a:solidFill>
              </a:defRPr>
            </a:lvl1pPr>
          </a:lstStyle>
          <a:p>
            <a:pPr lvl="0"/>
            <a:r>
              <a:rPr lang="ar-SA" noProof="0"/>
              <a:t>انقر لتحرير أنماط النص الرئيسي</a:t>
            </a:r>
          </a:p>
        </p:txBody>
      </p:sp>
      <p:sp>
        <p:nvSpPr>
          <p:cNvPr id="20" name="Text Placeholder 10"/>
          <p:cNvSpPr>
            <a:spLocks noGrp="1"/>
          </p:cNvSpPr>
          <p:nvPr>
            <p:ph type="body" sz="quarter" idx="39"/>
          </p:nvPr>
        </p:nvSpPr>
        <p:spPr>
          <a:xfrm>
            <a:off x="1739901"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21" name="Text Placeholder 10"/>
          <p:cNvSpPr>
            <a:spLocks noGrp="1"/>
          </p:cNvSpPr>
          <p:nvPr>
            <p:ph type="body" sz="quarter" idx="40"/>
          </p:nvPr>
        </p:nvSpPr>
        <p:spPr>
          <a:xfrm>
            <a:off x="2093913"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22" name="Text Placeholder 10"/>
          <p:cNvSpPr>
            <a:spLocks noGrp="1"/>
          </p:cNvSpPr>
          <p:nvPr>
            <p:ph type="body" sz="quarter" idx="41"/>
          </p:nvPr>
        </p:nvSpPr>
        <p:spPr>
          <a:xfrm>
            <a:off x="2447926"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23" name="Text Placeholder 10"/>
          <p:cNvSpPr>
            <a:spLocks noGrp="1"/>
          </p:cNvSpPr>
          <p:nvPr>
            <p:ph type="body" sz="quarter" idx="42"/>
          </p:nvPr>
        </p:nvSpPr>
        <p:spPr>
          <a:xfrm>
            <a:off x="3509964"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24" name="Text Placeholder 10"/>
          <p:cNvSpPr>
            <a:spLocks noGrp="1"/>
          </p:cNvSpPr>
          <p:nvPr>
            <p:ph type="body" sz="quarter" idx="43"/>
          </p:nvPr>
        </p:nvSpPr>
        <p:spPr>
          <a:xfrm>
            <a:off x="2801939"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25" name="Text Placeholder 10"/>
          <p:cNvSpPr>
            <a:spLocks noGrp="1"/>
          </p:cNvSpPr>
          <p:nvPr>
            <p:ph type="body" sz="quarter" idx="44"/>
          </p:nvPr>
        </p:nvSpPr>
        <p:spPr>
          <a:xfrm>
            <a:off x="3155952"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26" name="Text Placeholder 10"/>
          <p:cNvSpPr>
            <a:spLocks noGrp="1"/>
          </p:cNvSpPr>
          <p:nvPr>
            <p:ph type="body" sz="quarter" idx="45"/>
          </p:nvPr>
        </p:nvSpPr>
        <p:spPr>
          <a:xfrm>
            <a:off x="3863977"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27" name="Text Placeholder 10"/>
          <p:cNvSpPr>
            <a:spLocks noGrp="1"/>
          </p:cNvSpPr>
          <p:nvPr>
            <p:ph type="body" sz="quarter" idx="46"/>
          </p:nvPr>
        </p:nvSpPr>
        <p:spPr>
          <a:xfrm>
            <a:off x="4217990"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28" name="Text Placeholder 10"/>
          <p:cNvSpPr>
            <a:spLocks noGrp="1"/>
          </p:cNvSpPr>
          <p:nvPr>
            <p:ph type="body" sz="quarter" idx="47"/>
          </p:nvPr>
        </p:nvSpPr>
        <p:spPr>
          <a:xfrm>
            <a:off x="4572000"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29" name="Text Placeholder 10"/>
          <p:cNvSpPr>
            <a:spLocks noGrp="1"/>
          </p:cNvSpPr>
          <p:nvPr>
            <p:ph type="body" sz="quarter" idx="48"/>
          </p:nvPr>
        </p:nvSpPr>
        <p:spPr>
          <a:xfrm>
            <a:off x="4926009"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30" name="Text Placeholder 10"/>
          <p:cNvSpPr>
            <a:spLocks noGrp="1"/>
          </p:cNvSpPr>
          <p:nvPr>
            <p:ph type="body" sz="quarter" idx="49"/>
          </p:nvPr>
        </p:nvSpPr>
        <p:spPr>
          <a:xfrm>
            <a:off x="5280022"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31" name="Text Placeholder 10"/>
          <p:cNvSpPr>
            <a:spLocks noGrp="1"/>
          </p:cNvSpPr>
          <p:nvPr>
            <p:ph type="body" sz="quarter" idx="50"/>
          </p:nvPr>
        </p:nvSpPr>
        <p:spPr>
          <a:xfrm>
            <a:off x="5634035"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32" name="Text Placeholder 10"/>
          <p:cNvSpPr>
            <a:spLocks noGrp="1"/>
          </p:cNvSpPr>
          <p:nvPr>
            <p:ph type="body" sz="quarter" idx="51"/>
          </p:nvPr>
        </p:nvSpPr>
        <p:spPr>
          <a:xfrm>
            <a:off x="5988048"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33" name="Text Placeholder 10"/>
          <p:cNvSpPr>
            <a:spLocks noGrp="1"/>
          </p:cNvSpPr>
          <p:nvPr>
            <p:ph type="body" sz="quarter" idx="52"/>
          </p:nvPr>
        </p:nvSpPr>
        <p:spPr>
          <a:xfrm>
            <a:off x="6342060"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34" name="Text Placeholder 10"/>
          <p:cNvSpPr>
            <a:spLocks noGrp="1"/>
          </p:cNvSpPr>
          <p:nvPr>
            <p:ph type="body" sz="quarter" idx="53"/>
          </p:nvPr>
        </p:nvSpPr>
        <p:spPr>
          <a:xfrm>
            <a:off x="6696073"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35" name="Text Placeholder 10"/>
          <p:cNvSpPr>
            <a:spLocks noGrp="1"/>
          </p:cNvSpPr>
          <p:nvPr>
            <p:ph type="body" sz="quarter" idx="54"/>
          </p:nvPr>
        </p:nvSpPr>
        <p:spPr>
          <a:xfrm>
            <a:off x="7758111"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36" name="Text Placeholder 10"/>
          <p:cNvSpPr>
            <a:spLocks noGrp="1"/>
          </p:cNvSpPr>
          <p:nvPr>
            <p:ph type="body" sz="quarter" idx="55"/>
          </p:nvPr>
        </p:nvSpPr>
        <p:spPr>
          <a:xfrm>
            <a:off x="7050086"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37" name="Text Placeholder 10"/>
          <p:cNvSpPr>
            <a:spLocks noGrp="1"/>
          </p:cNvSpPr>
          <p:nvPr>
            <p:ph type="body" sz="quarter" idx="56"/>
          </p:nvPr>
        </p:nvSpPr>
        <p:spPr>
          <a:xfrm>
            <a:off x="7404099" y="3597398"/>
            <a:ext cx="283369" cy="201776"/>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40" name="Text Placeholder 3"/>
          <p:cNvSpPr>
            <a:spLocks noGrp="1"/>
          </p:cNvSpPr>
          <p:nvPr>
            <p:ph type="body" sz="quarter" idx="59"/>
          </p:nvPr>
        </p:nvSpPr>
        <p:spPr>
          <a:xfrm>
            <a:off x="3455011" y="2190751"/>
            <a:ext cx="1345406" cy="561975"/>
          </a:xfrm>
          <a:solidFill>
            <a:schemeClr val="bg1"/>
          </a:solidFill>
          <a:ln w="3175">
            <a:solidFill>
              <a:schemeClr val="accent1"/>
            </a:solidFill>
          </a:ln>
        </p:spPr>
        <p:txBody>
          <a:bodyPr tIns="36000"/>
          <a:lstStyle>
            <a:lvl1pPr marL="0" indent="0" algn="ctr">
              <a:buNone/>
              <a:defRPr sz="1200"/>
            </a:lvl1pPr>
          </a:lstStyle>
          <a:p>
            <a:pPr lvl="0"/>
            <a:r>
              <a:rPr lang="ar-SA" noProof="0"/>
              <a:t>انقر لتحرير أنماط النص الرئيسي</a:t>
            </a:r>
          </a:p>
        </p:txBody>
      </p:sp>
      <p:sp>
        <p:nvSpPr>
          <p:cNvPr id="41" name="Text Placeholder 36"/>
          <p:cNvSpPr>
            <a:spLocks noGrp="1"/>
          </p:cNvSpPr>
          <p:nvPr>
            <p:ph type="body" sz="quarter" idx="60"/>
          </p:nvPr>
        </p:nvSpPr>
        <p:spPr>
          <a:xfrm>
            <a:off x="3493807" y="2505005"/>
            <a:ext cx="1267813" cy="224670"/>
          </a:xfrm>
        </p:spPr>
        <p:txBody>
          <a:bodyPr/>
          <a:lstStyle>
            <a:lvl1pPr marL="0" indent="0" algn="ctr">
              <a:buNone/>
              <a:defRPr sz="900">
                <a:solidFill>
                  <a:schemeClr val="tx1">
                    <a:lumMod val="50000"/>
                    <a:lumOff val="50000"/>
                  </a:schemeClr>
                </a:solidFill>
              </a:defRPr>
            </a:lvl1pPr>
          </a:lstStyle>
          <a:p>
            <a:pPr lvl="0"/>
            <a:r>
              <a:rPr lang="ar-SA" noProof="0"/>
              <a:t>انقر لتحرير أنماط النص الرئيسي</a:t>
            </a:r>
          </a:p>
        </p:txBody>
      </p:sp>
      <p:sp>
        <p:nvSpPr>
          <p:cNvPr id="39" name="Footer Placeholder 2">
            <a:extLst>
              <a:ext uri="{FF2B5EF4-FFF2-40B4-BE49-F238E27FC236}">
                <a16:creationId xmlns:a16="http://schemas.microsoft.com/office/drawing/2014/main" id="{02F2610F-ABDD-428B-B41F-C45C02605CF0}"/>
              </a:ext>
            </a:extLst>
          </p:cNvPr>
          <p:cNvSpPr>
            <a:spLocks noGrp="1"/>
          </p:cNvSpPr>
          <p:nvPr>
            <p:ph type="ftr" sz="quarter" idx="61"/>
          </p:nvPr>
        </p:nvSpPr>
        <p:spPr/>
        <p:txBody>
          <a:bodyPr/>
          <a:lstStyle>
            <a:lvl1pPr>
              <a:defRPr/>
            </a:lvl1pPr>
          </a:lstStyle>
          <a:p>
            <a:pPr>
              <a:defRPr/>
            </a:pPr>
            <a:r>
              <a:rPr lang="en-US">
                <a:solidFill>
                  <a:srgbClr val="E7DEC9">
                    <a:shade val="50000"/>
                    <a:satMod val="200000"/>
                  </a:srgbClr>
                </a:solidFill>
              </a:rPr>
              <a:t>Add a footer</a:t>
            </a:r>
          </a:p>
        </p:txBody>
      </p:sp>
      <p:sp>
        <p:nvSpPr>
          <p:cNvPr id="42" name="Slide Number Placeholder 6">
            <a:extLst>
              <a:ext uri="{FF2B5EF4-FFF2-40B4-BE49-F238E27FC236}">
                <a16:creationId xmlns:a16="http://schemas.microsoft.com/office/drawing/2014/main" id="{8EF05B30-953E-4F73-9C6A-78C6187B6EB4}"/>
              </a:ext>
            </a:extLst>
          </p:cNvPr>
          <p:cNvSpPr>
            <a:spLocks noGrp="1"/>
          </p:cNvSpPr>
          <p:nvPr>
            <p:ph type="sldNum" sz="quarter" idx="62"/>
          </p:nvPr>
        </p:nvSpPr>
        <p:spPr/>
        <p:txBody>
          <a:bodyPr/>
          <a:lstStyle>
            <a:lvl1pPr>
              <a:defRPr/>
            </a:lvl1pPr>
          </a:lstStyle>
          <a:p>
            <a:r>
              <a:rPr lang="en-US" altLang="en-US">
                <a:solidFill>
                  <a:srgbClr val="E7DEC9">
                    <a:shade val="50000"/>
                    <a:satMod val="200000"/>
                  </a:srgbClr>
                </a:solidFill>
              </a:rPr>
              <a:t>page </a:t>
            </a:r>
            <a:fld id="{B5CDC5BB-985D-4AF4-AB0D-0131F3381987}"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2056104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p:cNvSpPr>
            <a:spLocks noGrp="1"/>
          </p:cNvSpPr>
          <p:nvPr>
            <p:ph type="title"/>
          </p:nvPr>
        </p:nvSpPr>
        <p:spPr>
          <a:xfrm>
            <a:off x="324001" y="432000"/>
            <a:ext cx="7607426" cy="432000"/>
          </a:xfrm>
        </p:spPr>
        <p:txBody>
          <a:bodyPr/>
          <a:lstStyle>
            <a:lvl1pPr>
              <a:defRPr>
                <a:solidFill>
                  <a:schemeClr val="tx1">
                    <a:lumMod val="75000"/>
                    <a:lumOff val="25000"/>
                  </a:schemeClr>
                </a:solidFill>
              </a:defRPr>
            </a:lvl1pPr>
          </a:lstStyle>
          <a:p>
            <a:r>
              <a:rPr lang="ar-SA" noProof="0"/>
              <a:t>انقر لتحرير نمط العنوان الرئيسي</a:t>
            </a:r>
            <a:endParaRPr lang="en-US" noProof="0"/>
          </a:p>
        </p:txBody>
      </p:sp>
      <p:sp>
        <p:nvSpPr>
          <p:cNvPr id="5" name="Text Placeholder 4"/>
          <p:cNvSpPr>
            <a:spLocks noGrp="1"/>
          </p:cNvSpPr>
          <p:nvPr>
            <p:ph type="body" sz="quarter" idx="13"/>
          </p:nvPr>
        </p:nvSpPr>
        <p:spPr>
          <a:xfrm>
            <a:off x="323850" y="1008000"/>
            <a:ext cx="7608094" cy="252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ar-SA" noProof="0"/>
              <a:t>انقر لتحرير أنماط النص الرئيسي</a:t>
            </a:r>
          </a:p>
        </p:txBody>
      </p:sp>
      <p:sp>
        <p:nvSpPr>
          <p:cNvPr id="38" name="Picture Placeholder 4"/>
          <p:cNvSpPr>
            <a:spLocks noGrp="1"/>
          </p:cNvSpPr>
          <p:nvPr>
            <p:ph type="pic" sz="quarter" idx="14"/>
          </p:nvPr>
        </p:nvSpPr>
        <p:spPr>
          <a:xfrm>
            <a:off x="323851" y="1952050"/>
            <a:ext cx="1107713" cy="1476951"/>
          </a:xfrm>
          <a:solidFill>
            <a:schemeClr val="bg1">
              <a:lumMod val="95000"/>
              <a:alpha val="70000"/>
            </a:schemeClr>
          </a:solidFill>
          <a:ln w="12700" cap="flat">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39" name="Text Placeholder 8"/>
          <p:cNvSpPr>
            <a:spLocks noGrp="1"/>
          </p:cNvSpPr>
          <p:nvPr>
            <p:ph type="body" sz="quarter" idx="15"/>
          </p:nvPr>
        </p:nvSpPr>
        <p:spPr>
          <a:xfrm>
            <a:off x="323850" y="3557685"/>
            <a:ext cx="2122831" cy="395805"/>
          </a:xfrm>
        </p:spPr>
        <p:txBody>
          <a:bodyPr anchor="b"/>
          <a:lstStyle>
            <a:lvl1pPr marL="0" indent="0" algn="l">
              <a:buFont typeface="Arial" panose="020B0604020202020204" pitchFamily="34" charset="0"/>
              <a:buNone/>
              <a:defRPr sz="1800"/>
            </a:lvl1pPr>
          </a:lstStyle>
          <a:p>
            <a:pPr lvl="0"/>
            <a:r>
              <a:rPr lang="ar-SA" noProof="0"/>
              <a:t>انقر لتحرير أنماط النص الرئيسي</a:t>
            </a:r>
          </a:p>
        </p:txBody>
      </p:sp>
      <p:sp>
        <p:nvSpPr>
          <p:cNvPr id="42" name="Text Placeholder 10"/>
          <p:cNvSpPr>
            <a:spLocks noGrp="1"/>
          </p:cNvSpPr>
          <p:nvPr>
            <p:ph type="body" sz="quarter" idx="16"/>
          </p:nvPr>
        </p:nvSpPr>
        <p:spPr>
          <a:xfrm>
            <a:off x="323850" y="4452774"/>
            <a:ext cx="2122831" cy="1250615"/>
          </a:xfrm>
        </p:spPr>
        <p:txBody>
          <a:bodyPr/>
          <a:lstStyle>
            <a:lvl1pPr marL="0" indent="0" algn="l">
              <a:buNone/>
              <a:defRPr sz="1050">
                <a:solidFill>
                  <a:schemeClr val="tx1">
                    <a:lumMod val="50000"/>
                    <a:lumOff val="50000"/>
                  </a:schemeClr>
                </a:solidFill>
              </a:defRPr>
            </a:lvl1pPr>
          </a:lstStyle>
          <a:p>
            <a:pPr lvl="0"/>
            <a:r>
              <a:rPr lang="ar-SA" noProof="0"/>
              <a:t>انقر لتحرير أنماط النص الرئيسي</a:t>
            </a:r>
          </a:p>
        </p:txBody>
      </p:sp>
      <p:sp>
        <p:nvSpPr>
          <p:cNvPr id="43" name="Text Placeholder 8"/>
          <p:cNvSpPr>
            <a:spLocks noGrp="1"/>
          </p:cNvSpPr>
          <p:nvPr>
            <p:ph type="body" sz="quarter" idx="33"/>
          </p:nvPr>
        </p:nvSpPr>
        <p:spPr>
          <a:xfrm>
            <a:off x="323850" y="4082174"/>
            <a:ext cx="2122831" cy="245885"/>
          </a:xfrm>
        </p:spPr>
        <p:txBody>
          <a:bodyPr/>
          <a:lstStyle>
            <a:lvl1pPr marL="0" indent="0" algn="l">
              <a:buFont typeface="Arial" panose="020B0604020202020204" pitchFamily="34" charset="0"/>
              <a:buNone/>
              <a:defRPr sz="1050">
                <a:solidFill>
                  <a:schemeClr val="bg1">
                    <a:lumMod val="50000"/>
                  </a:schemeClr>
                </a:solidFill>
              </a:defRPr>
            </a:lvl1pPr>
          </a:lstStyle>
          <a:p>
            <a:pPr lvl="0"/>
            <a:r>
              <a:rPr lang="ar-SA" noProof="0"/>
              <a:t>انقر لتحرير أنماط النص الرئيسي</a:t>
            </a:r>
          </a:p>
        </p:txBody>
      </p:sp>
      <p:sp>
        <p:nvSpPr>
          <p:cNvPr id="44" name="Picture Placeholder 4"/>
          <p:cNvSpPr>
            <a:spLocks noGrp="1"/>
          </p:cNvSpPr>
          <p:nvPr>
            <p:ph type="pic" sz="quarter" idx="34"/>
          </p:nvPr>
        </p:nvSpPr>
        <p:spPr>
          <a:xfrm>
            <a:off x="3066223" y="1952050"/>
            <a:ext cx="1107713" cy="1476951"/>
          </a:xfrm>
          <a:solidFill>
            <a:schemeClr val="bg1">
              <a:lumMod val="95000"/>
              <a:alpha val="70000"/>
            </a:schemeClr>
          </a:solidFill>
          <a:ln w="12700" cap="flat">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45" name="Text Placeholder 8"/>
          <p:cNvSpPr>
            <a:spLocks noGrp="1"/>
          </p:cNvSpPr>
          <p:nvPr>
            <p:ph type="body" sz="quarter" idx="35"/>
          </p:nvPr>
        </p:nvSpPr>
        <p:spPr>
          <a:xfrm>
            <a:off x="3066223" y="3557685"/>
            <a:ext cx="2122831" cy="395805"/>
          </a:xfrm>
        </p:spPr>
        <p:txBody>
          <a:bodyPr anchor="b"/>
          <a:lstStyle>
            <a:lvl1pPr marL="0" indent="0" algn="l">
              <a:buFont typeface="Arial" panose="020B0604020202020204" pitchFamily="34" charset="0"/>
              <a:buNone/>
              <a:defRPr sz="1800"/>
            </a:lvl1pPr>
          </a:lstStyle>
          <a:p>
            <a:pPr lvl="0"/>
            <a:r>
              <a:rPr lang="ar-SA" noProof="0"/>
              <a:t>انقر لتحرير أنماط النص الرئيسي</a:t>
            </a:r>
          </a:p>
        </p:txBody>
      </p:sp>
      <p:sp>
        <p:nvSpPr>
          <p:cNvPr id="46" name="Text Placeholder 10"/>
          <p:cNvSpPr>
            <a:spLocks noGrp="1"/>
          </p:cNvSpPr>
          <p:nvPr>
            <p:ph type="body" sz="quarter" idx="36"/>
          </p:nvPr>
        </p:nvSpPr>
        <p:spPr>
          <a:xfrm>
            <a:off x="3066223" y="4452774"/>
            <a:ext cx="2122831" cy="1250615"/>
          </a:xfrm>
        </p:spPr>
        <p:txBody>
          <a:bodyPr/>
          <a:lstStyle>
            <a:lvl1pPr marL="0" indent="0" algn="l">
              <a:buNone/>
              <a:defRPr sz="1050">
                <a:solidFill>
                  <a:schemeClr val="tx1">
                    <a:lumMod val="50000"/>
                    <a:lumOff val="50000"/>
                  </a:schemeClr>
                </a:solidFill>
              </a:defRPr>
            </a:lvl1pPr>
          </a:lstStyle>
          <a:p>
            <a:pPr lvl="0"/>
            <a:r>
              <a:rPr lang="ar-SA" noProof="0"/>
              <a:t>انقر لتحرير أنماط النص الرئيسي</a:t>
            </a:r>
          </a:p>
        </p:txBody>
      </p:sp>
      <p:sp>
        <p:nvSpPr>
          <p:cNvPr id="47" name="Text Placeholder 8"/>
          <p:cNvSpPr>
            <a:spLocks noGrp="1"/>
          </p:cNvSpPr>
          <p:nvPr>
            <p:ph type="body" sz="quarter" idx="37"/>
          </p:nvPr>
        </p:nvSpPr>
        <p:spPr>
          <a:xfrm>
            <a:off x="3066223" y="4082174"/>
            <a:ext cx="2122831" cy="245885"/>
          </a:xfrm>
        </p:spPr>
        <p:txBody>
          <a:bodyPr/>
          <a:lstStyle>
            <a:lvl1pPr marL="0" indent="0" algn="l">
              <a:buFont typeface="Arial" panose="020B0604020202020204" pitchFamily="34" charset="0"/>
              <a:buNone/>
              <a:defRPr sz="1050">
                <a:solidFill>
                  <a:schemeClr val="bg1">
                    <a:lumMod val="50000"/>
                  </a:schemeClr>
                </a:solidFill>
              </a:defRPr>
            </a:lvl1pPr>
          </a:lstStyle>
          <a:p>
            <a:pPr lvl="0"/>
            <a:r>
              <a:rPr lang="ar-SA" noProof="0"/>
              <a:t>انقر لتحرير أنماط النص الرئيسي</a:t>
            </a:r>
          </a:p>
        </p:txBody>
      </p:sp>
      <p:sp>
        <p:nvSpPr>
          <p:cNvPr id="48" name="Picture Placeholder 4"/>
          <p:cNvSpPr>
            <a:spLocks noGrp="1"/>
          </p:cNvSpPr>
          <p:nvPr>
            <p:ph type="pic" sz="quarter" idx="38"/>
          </p:nvPr>
        </p:nvSpPr>
        <p:spPr>
          <a:xfrm>
            <a:off x="5808596" y="1952050"/>
            <a:ext cx="1107713" cy="1476951"/>
          </a:xfrm>
          <a:solidFill>
            <a:schemeClr val="bg1">
              <a:lumMod val="95000"/>
              <a:alpha val="70000"/>
            </a:schemeClr>
          </a:solidFill>
          <a:ln w="12700" cap="flat">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49" name="Text Placeholder 8"/>
          <p:cNvSpPr>
            <a:spLocks noGrp="1"/>
          </p:cNvSpPr>
          <p:nvPr>
            <p:ph type="body" sz="quarter" idx="39"/>
          </p:nvPr>
        </p:nvSpPr>
        <p:spPr>
          <a:xfrm>
            <a:off x="5808596" y="3557685"/>
            <a:ext cx="2122831" cy="395805"/>
          </a:xfrm>
        </p:spPr>
        <p:txBody>
          <a:bodyPr anchor="b"/>
          <a:lstStyle>
            <a:lvl1pPr marL="0" indent="0" algn="l">
              <a:buFont typeface="Arial" panose="020B0604020202020204" pitchFamily="34" charset="0"/>
              <a:buNone/>
              <a:defRPr sz="1800"/>
            </a:lvl1pPr>
          </a:lstStyle>
          <a:p>
            <a:pPr lvl="0"/>
            <a:r>
              <a:rPr lang="ar-SA" noProof="0"/>
              <a:t>انقر لتحرير أنماط النص الرئيسي</a:t>
            </a:r>
          </a:p>
        </p:txBody>
      </p:sp>
      <p:sp>
        <p:nvSpPr>
          <p:cNvPr id="50" name="Text Placeholder 10"/>
          <p:cNvSpPr>
            <a:spLocks noGrp="1"/>
          </p:cNvSpPr>
          <p:nvPr>
            <p:ph type="body" sz="quarter" idx="40"/>
          </p:nvPr>
        </p:nvSpPr>
        <p:spPr>
          <a:xfrm>
            <a:off x="5808596" y="4452774"/>
            <a:ext cx="2122831" cy="1250615"/>
          </a:xfrm>
        </p:spPr>
        <p:txBody>
          <a:bodyPr/>
          <a:lstStyle>
            <a:lvl1pPr marL="0" indent="0" algn="l">
              <a:buNone/>
              <a:defRPr sz="1050">
                <a:solidFill>
                  <a:schemeClr val="tx1">
                    <a:lumMod val="50000"/>
                    <a:lumOff val="50000"/>
                  </a:schemeClr>
                </a:solidFill>
              </a:defRPr>
            </a:lvl1pPr>
          </a:lstStyle>
          <a:p>
            <a:pPr lvl="0"/>
            <a:r>
              <a:rPr lang="ar-SA" noProof="0"/>
              <a:t>انقر لتحرير أنماط النص الرئيسي</a:t>
            </a:r>
          </a:p>
        </p:txBody>
      </p:sp>
      <p:sp>
        <p:nvSpPr>
          <p:cNvPr id="51" name="Text Placeholder 8"/>
          <p:cNvSpPr>
            <a:spLocks noGrp="1"/>
          </p:cNvSpPr>
          <p:nvPr>
            <p:ph type="body" sz="quarter" idx="41"/>
          </p:nvPr>
        </p:nvSpPr>
        <p:spPr>
          <a:xfrm>
            <a:off x="5808596" y="4082174"/>
            <a:ext cx="2122831" cy="245885"/>
          </a:xfrm>
        </p:spPr>
        <p:txBody>
          <a:bodyPr/>
          <a:lstStyle>
            <a:lvl1pPr marL="0" indent="0" algn="l">
              <a:buFont typeface="Arial" panose="020B0604020202020204" pitchFamily="34" charset="0"/>
              <a:buNone/>
              <a:defRPr sz="1050">
                <a:solidFill>
                  <a:schemeClr val="bg1">
                    <a:lumMod val="50000"/>
                  </a:schemeClr>
                </a:solidFill>
              </a:defRPr>
            </a:lvl1pPr>
          </a:lstStyle>
          <a:p>
            <a:pPr lvl="0"/>
            <a:r>
              <a:rPr lang="ar-SA" noProof="0"/>
              <a:t>انقر لتحرير أنماط النص الرئيسي</a:t>
            </a:r>
          </a:p>
        </p:txBody>
      </p:sp>
      <p:sp>
        <p:nvSpPr>
          <p:cNvPr id="16" name="Footer Placeholder 4">
            <a:extLst>
              <a:ext uri="{FF2B5EF4-FFF2-40B4-BE49-F238E27FC236}">
                <a16:creationId xmlns:a16="http://schemas.microsoft.com/office/drawing/2014/main" id="{9B8142FB-73B8-4CAB-A78E-842BF7976B1D}"/>
              </a:ext>
            </a:extLst>
          </p:cNvPr>
          <p:cNvSpPr>
            <a:spLocks noGrp="1"/>
          </p:cNvSpPr>
          <p:nvPr>
            <p:ph type="ftr" sz="quarter" idx="42"/>
          </p:nvPr>
        </p:nvSpPr>
        <p:spPr/>
        <p:txBody>
          <a:bodyPr/>
          <a:lstStyle>
            <a:lvl1pPr>
              <a:defRPr/>
            </a:lvl1pPr>
          </a:lstStyle>
          <a:p>
            <a:pPr>
              <a:defRPr/>
            </a:pPr>
            <a:r>
              <a:rPr lang="en-US">
                <a:solidFill>
                  <a:srgbClr val="E7DEC9">
                    <a:shade val="50000"/>
                    <a:satMod val="200000"/>
                  </a:srgbClr>
                </a:solidFill>
              </a:rPr>
              <a:t>Add a footer</a:t>
            </a:r>
          </a:p>
        </p:txBody>
      </p:sp>
      <p:sp>
        <p:nvSpPr>
          <p:cNvPr id="17" name="Slide Number Placeholder 5">
            <a:extLst>
              <a:ext uri="{FF2B5EF4-FFF2-40B4-BE49-F238E27FC236}">
                <a16:creationId xmlns:a16="http://schemas.microsoft.com/office/drawing/2014/main" id="{663B20DB-DF88-46FC-B5DA-48B7881BE43D}"/>
              </a:ext>
            </a:extLst>
          </p:cNvPr>
          <p:cNvSpPr>
            <a:spLocks noGrp="1"/>
          </p:cNvSpPr>
          <p:nvPr>
            <p:ph type="sldNum" sz="quarter" idx="43"/>
          </p:nvPr>
        </p:nvSpPr>
        <p:spPr/>
        <p:txBody>
          <a:bodyPr/>
          <a:lstStyle>
            <a:lvl1pPr>
              <a:defRPr/>
            </a:lvl1pPr>
          </a:lstStyle>
          <a:p>
            <a:r>
              <a:rPr lang="en-US" altLang="en-US">
                <a:solidFill>
                  <a:srgbClr val="E7DEC9">
                    <a:shade val="50000"/>
                    <a:satMod val="200000"/>
                  </a:srgbClr>
                </a:solidFill>
              </a:rPr>
              <a:t>page </a:t>
            </a:r>
            <a:fld id="{03C78657-BED5-4F7B-8118-E3B64058FF3C}"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3684592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p:cNvSpPr>
            <a:spLocks noGrp="1"/>
          </p:cNvSpPr>
          <p:nvPr>
            <p:ph type="title"/>
          </p:nvPr>
        </p:nvSpPr>
        <p:spPr>
          <a:xfrm>
            <a:off x="324001" y="432000"/>
            <a:ext cx="7607426" cy="432000"/>
          </a:xfrm>
        </p:spPr>
        <p:txBody>
          <a:bodyPr/>
          <a:lstStyle>
            <a:lvl1pPr>
              <a:defRPr>
                <a:solidFill>
                  <a:schemeClr val="tx1">
                    <a:lumMod val="75000"/>
                    <a:lumOff val="25000"/>
                  </a:schemeClr>
                </a:solidFill>
              </a:defRPr>
            </a:lvl1pPr>
          </a:lstStyle>
          <a:p>
            <a:r>
              <a:rPr lang="ar-SA" noProof="0"/>
              <a:t>انقر لتحرير نمط العنوان الرئيسي</a:t>
            </a:r>
            <a:endParaRPr lang="en-US" noProof="0"/>
          </a:p>
        </p:txBody>
      </p:sp>
      <p:sp>
        <p:nvSpPr>
          <p:cNvPr id="5" name="Text Placeholder 4"/>
          <p:cNvSpPr>
            <a:spLocks noGrp="1"/>
          </p:cNvSpPr>
          <p:nvPr>
            <p:ph type="body" sz="quarter" idx="13"/>
          </p:nvPr>
        </p:nvSpPr>
        <p:spPr>
          <a:xfrm>
            <a:off x="323850" y="1008000"/>
            <a:ext cx="7608094" cy="252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ar-SA" noProof="0"/>
              <a:t>انقر لتحرير أنماط النص الرئيسي</a:t>
            </a:r>
          </a:p>
        </p:txBody>
      </p:sp>
      <p:sp>
        <p:nvSpPr>
          <p:cNvPr id="28" name="Picture Placeholder 15"/>
          <p:cNvSpPr>
            <a:spLocks noGrp="1"/>
          </p:cNvSpPr>
          <p:nvPr>
            <p:ph type="pic" sz="quarter" idx="41"/>
          </p:nvPr>
        </p:nvSpPr>
        <p:spPr>
          <a:xfrm>
            <a:off x="369492" y="2256300"/>
            <a:ext cx="912848" cy="1217130"/>
          </a:xfrm>
          <a:noFill/>
          <a:ln w="127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18" name="Text Placeholder 8"/>
          <p:cNvSpPr>
            <a:spLocks noGrp="1"/>
          </p:cNvSpPr>
          <p:nvPr>
            <p:ph type="body" sz="quarter" idx="17"/>
          </p:nvPr>
        </p:nvSpPr>
        <p:spPr>
          <a:xfrm>
            <a:off x="1400557" y="2418150"/>
            <a:ext cx="1179552" cy="656544"/>
          </a:xfrm>
        </p:spPr>
        <p:txBody>
          <a:bodyPr anchor="b"/>
          <a:lstStyle>
            <a:lvl1pPr marL="0" indent="0" algn="l">
              <a:buFont typeface="Arial" panose="020B0604020202020204" pitchFamily="34" charset="0"/>
              <a:buNone/>
              <a:defRPr sz="1800"/>
            </a:lvl1pPr>
          </a:lstStyle>
          <a:p>
            <a:pPr lvl="0"/>
            <a:r>
              <a:rPr lang="ar-SA" noProof="0"/>
              <a:t>انقر لتحرير أنماط النص الرئيسي</a:t>
            </a:r>
          </a:p>
        </p:txBody>
      </p:sp>
      <p:sp>
        <p:nvSpPr>
          <p:cNvPr id="19" name="Text Placeholder 10"/>
          <p:cNvSpPr>
            <a:spLocks noGrp="1"/>
          </p:cNvSpPr>
          <p:nvPr>
            <p:ph type="body" sz="quarter" idx="18"/>
          </p:nvPr>
        </p:nvSpPr>
        <p:spPr>
          <a:xfrm>
            <a:off x="1412417" y="3118312"/>
            <a:ext cx="1179552" cy="355118"/>
          </a:xfrm>
        </p:spPr>
        <p:txBody>
          <a:bodyPr/>
          <a:lstStyle>
            <a:lvl1pPr marL="0" indent="0" algn="l">
              <a:buNone/>
              <a:defRPr sz="1050">
                <a:solidFill>
                  <a:schemeClr val="tx1">
                    <a:lumMod val="50000"/>
                    <a:lumOff val="50000"/>
                  </a:schemeClr>
                </a:solidFill>
              </a:defRPr>
            </a:lvl1pPr>
          </a:lstStyle>
          <a:p>
            <a:pPr lvl="0"/>
            <a:r>
              <a:rPr lang="ar-SA" noProof="0"/>
              <a:t>انقر لتحرير أنماط النص الرئيسي</a:t>
            </a:r>
          </a:p>
        </p:txBody>
      </p:sp>
      <p:sp>
        <p:nvSpPr>
          <p:cNvPr id="29" name="Picture Placeholder 15"/>
          <p:cNvSpPr>
            <a:spLocks noGrp="1"/>
          </p:cNvSpPr>
          <p:nvPr>
            <p:ph type="pic" sz="quarter" idx="42"/>
          </p:nvPr>
        </p:nvSpPr>
        <p:spPr>
          <a:xfrm>
            <a:off x="3045150" y="2256300"/>
            <a:ext cx="912848" cy="1217130"/>
          </a:xfrm>
          <a:noFill/>
          <a:ln w="12700" cap="sq">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36" name="Text Placeholder 8"/>
          <p:cNvSpPr>
            <a:spLocks noGrp="1"/>
          </p:cNvSpPr>
          <p:nvPr>
            <p:ph type="body" sz="quarter" idx="49"/>
          </p:nvPr>
        </p:nvSpPr>
        <p:spPr>
          <a:xfrm>
            <a:off x="4076216" y="2418150"/>
            <a:ext cx="1179552" cy="656544"/>
          </a:xfrm>
        </p:spPr>
        <p:txBody>
          <a:bodyPr anchor="b"/>
          <a:lstStyle>
            <a:lvl1pPr marL="0" indent="0" algn="l">
              <a:buFont typeface="Arial" panose="020B0604020202020204" pitchFamily="34" charset="0"/>
              <a:buNone/>
              <a:defRPr sz="1800"/>
            </a:lvl1pPr>
          </a:lstStyle>
          <a:p>
            <a:pPr lvl="0"/>
            <a:r>
              <a:rPr lang="ar-SA" noProof="0"/>
              <a:t>انقر لتحرير أنماط النص الرئيسي</a:t>
            </a:r>
          </a:p>
        </p:txBody>
      </p:sp>
      <p:sp>
        <p:nvSpPr>
          <p:cNvPr id="37" name="Text Placeholder 10"/>
          <p:cNvSpPr>
            <a:spLocks noGrp="1"/>
          </p:cNvSpPr>
          <p:nvPr>
            <p:ph type="body" sz="quarter" idx="50"/>
          </p:nvPr>
        </p:nvSpPr>
        <p:spPr>
          <a:xfrm>
            <a:off x="4082146" y="3118312"/>
            <a:ext cx="1179552" cy="355118"/>
          </a:xfrm>
        </p:spPr>
        <p:txBody>
          <a:bodyPr/>
          <a:lstStyle>
            <a:lvl1pPr marL="0" indent="0" algn="l">
              <a:buNone/>
              <a:defRPr sz="1050">
                <a:solidFill>
                  <a:schemeClr val="tx1">
                    <a:lumMod val="50000"/>
                    <a:lumOff val="50000"/>
                  </a:schemeClr>
                </a:solidFill>
              </a:defRPr>
            </a:lvl1pPr>
          </a:lstStyle>
          <a:p>
            <a:pPr lvl="0"/>
            <a:r>
              <a:rPr lang="ar-SA" noProof="0"/>
              <a:t>انقر لتحرير أنماط النص الرئيسي</a:t>
            </a:r>
          </a:p>
        </p:txBody>
      </p:sp>
      <p:sp>
        <p:nvSpPr>
          <p:cNvPr id="30" name="Picture Placeholder 15"/>
          <p:cNvSpPr>
            <a:spLocks noGrp="1"/>
          </p:cNvSpPr>
          <p:nvPr>
            <p:ph type="pic" sz="quarter" idx="43"/>
          </p:nvPr>
        </p:nvSpPr>
        <p:spPr>
          <a:xfrm>
            <a:off x="5720808" y="2256300"/>
            <a:ext cx="912848" cy="1217130"/>
          </a:xfrm>
          <a:noFill/>
          <a:ln w="1270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40" name="Text Placeholder 8"/>
          <p:cNvSpPr>
            <a:spLocks noGrp="1"/>
          </p:cNvSpPr>
          <p:nvPr>
            <p:ph type="body" sz="quarter" idx="51"/>
          </p:nvPr>
        </p:nvSpPr>
        <p:spPr>
          <a:xfrm>
            <a:off x="6751874" y="2418150"/>
            <a:ext cx="1179552" cy="656544"/>
          </a:xfrm>
        </p:spPr>
        <p:txBody>
          <a:bodyPr anchor="b"/>
          <a:lstStyle>
            <a:lvl1pPr marL="0" indent="0" algn="l">
              <a:buFont typeface="Arial" panose="020B0604020202020204" pitchFamily="34" charset="0"/>
              <a:buNone/>
              <a:defRPr sz="1800"/>
            </a:lvl1pPr>
          </a:lstStyle>
          <a:p>
            <a:pPr lvl="0"/>
            <a:r>
              <a:rPr lang="ar-SA" noProof="0"/>
              <a:t>انقر لتحرير أنماط النص الرئيسي</a:t>
            </a:r>
          </a:p>
        </p:txBody>
      </p:sp>
      <p:sp>
        <p:nvSpPr>
          <p:cNvPr id="41" name="Text Placeholder 10"/>
          <p:cNvSpPr>
            <a:spLocks noGrp="1"/>
          </p:cNvSpPr>
          <p:nvPr>
            <p:ph type="body" sz="quarter" idx="52"/>
          </p:nvPr>
        </p:nvSpPr>
        <p:spPr>
          <a:xfrm>
            <a:off x="6751874" y="3118312"/>
            <a:ext cx="1179552" cy="355118"/>
          </a:xfrm>
        </p:spPr>
        <p:txBody>
          <a:bodyPr/>
          <a:lstStyle>
            <a:lvl1pPr marL="0" indent="0" algn="l">
              <a:buNone/>
              <a:defRPr sz="1050">
                <a:solidFill>
                  <a:schemeClr val="tx1">
                    <a:lumMod val="50000"/>
                    <a:lumOff val="50000"/>
                  </a:schemeClr>
                </a:solidFill>
              </a:defRPr>
            </a:lvl1pPr>
          </a:lstStyle>
          <a:p>
            <a:pPr lvl="0"/>
            <a:r>
              <a:rPr lang="ar-SA" noProof="0"/>
              <a:t>انقر لتحرير أنماط النص الرئيسي</a:t>
            </a:r>
          </a:p>
        </p:txBody>
      </p:sp>
      <p:sp>
        <p:nvSpPr>
          <p:cNvPr id="54" name="Picture Placeholder 15"/>
          <p:cNvSpPr>
            <a:spLocks noGrp="1"/>
          </p:cNvSpPr>
          <p:nvPr>
            <p:ph type="pic" sz="quarter" idx="55"/>
          </p:nvPr>
        </p:nvSpPr>
        <p:spPr>
          <a:xfrm>
            <a:off x="369492" y="4023015"/>
            <a:ext cx="912848" cy="1217130"/>
          </a:xfrm>
          <a:noFill/>
          <a:ln w="12700" cap="sq">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52" name="Text Placeholder 8"/>
          <p:cNvSpPr>
            <a:spLocks noGrp="1"/>
          </p:cNvSpPr>
          <p:nvPr>
            <p:ph type="body" sz="quarter" idx="53"/>
          </p:nvPr>
        </p:nvSpPr>
        <p:spPr>
          <a:xfrm>
            <a:off x="1400557" y="4184865"/>
            <a:ext cx="1179552" cy="656544"/>
          </a:xfrm>
        </p:spPr>
        <p:txBody>
          <a:bodyPr anchor="b"/>
          <a:lstStyle>
            <a:lvl1pPr marL="0" indent="0" algn="l">
              <a:buFont typeface="Arial" panose="020B0604020202020204" pitchFamily="34" charset="0"/>
              <a:buNone/>
              <a:defRPr sz="1800"/>
            </a:lvl1pPr>
          </a:lstStyle>
          <a:p>
            <a:pPr lvl="0"/>
            <a:r>
              <a:rPr lang="ar-SA" noProof="0"/>
              <a:t>انقر لتحرير أنماط النص الرئيسي</a:t>
            </a:r>
          </a:p>
        </p:txBody>
      </p:sp>
      <p:sp>
        <p:nvSpPr>
          <p:cNvPr id="53" name="Text Placeholder 10"/>
          <p:cNvSpPr>
            <a:spLocks noGrp="1"/>
          </p:cNvSpPr>
          <p:nvPr>
            <p:ph type="body" sz="quarter" idx="54"/>
          </p:nvPr>
        </p:nvSpPr>
        <p:spPr>
          <a:xfrm>
            <a:off x="1412417" y="4885027"/>
            <a:ext cx="1179552" cy="355118"/>
          </a:xfrm>
        </p:spPr>
        <p:txBody>
          <a:bodyPr/>
          <a:lstStyle>
            <a:lvl1pPr marL="0" indent="0" algn="l">
              <a:buNone/>
              <a:defRPr sz="1050">
                <a:solidFill>
                  <a:schemeClr val="tx1">
                    <a:lumMod val="50000"/>
                    <a:lumOff val="50000"/>
                  </a:schemeClr>
                </a:solidFill>
              </a:defRPr>
            </a:lvl1pPr>
          </a:lstStyle>
          <a:p>
            <a:pPr lvl="0"/>
            <a:r>
              <a:rPr lang="ar-SA" noProof="0"/>
              <a:t>انقر لتحرير أنماط النص الرئيسي</a:t>
            </a:r>
          </a:p>
        </p:txBody>
      </p:sp>
      <p:sp>
        <p:nvSpPr>
          <p:cNvPr id="55" name="Picture Placeholder 15"/>
          <p:cNvSpPr>
            <a:spLocks noGrp="1"/>
          </p:cNvSpPr>
          <p:nvPr>
            <p:ph type="pic" sz="quarter" idx="56"/>
          </p:nvPr>
        </p:nvSpPr>
        <p:spPr>
          <a:xfrm>
            <a:off x="3045150" y="4023015"/>
            <a:ext cx="912848" cy="1217130"/>
          </a:xfrm>
          <a:noFill/>
          <a:ln w="12700" cap="sq">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57" name="Text Placeholder 8"/>
          <p:cNvSpPr>
            <a:spLocks noGrp="1"/>
          </p:cNvSpPr>
          <p:nvPr>
            <p:ph type="body" sz="quarter" idx="58"/>
          </p:nvPr>
        </p:nvSpPr>
        <p:spPr>
          <a:xfrm>
            <a:off x="4076216" y="4184865"/>
            <a:ext cx="1179552" cy="656544"/>
          </a:xfrm>
        </p:spPr>
        <p:txBody>
          <a:bodyPr anchor="b"/>
          <a:lstStyle>
            <a:lvl1pPr marL="0" indent="0" algn="l">
              <a:buFont typeface="Arial" panose="020B0604020202020204" pitchFamily="34" charset="0"/>
              <a:buNone/>
              <a:defRPr sz="1800"/>
            </a:lvl1pPr>
          </a:lstStyle>
          <a:p>
            <a:pPr lvl="0"/>
            <a:r>
              <a:rPr lang="ar-SA" noProof="0"/>
              <a:t>انقر لتحرير أنماط النص الرئيسي</a:t>
            </a:r>
          </a:p>
        </p:txBody>
      </p:sp>
      <p:sp>
        <p:nvSpPr>
          <p:cNvPr id="58" name="Text Placeholder 10"/>
          <p:cNvSpPr>
            <a:spLocks noGrp="1"/>
          </p:cNvSpPr>
          <p:nvPr>
            <p:ph type="body" sz="quarter" idx="59"/>
          </p:nvPr>
        </p:nvSpPr>
        <p:spPr>
          <a:xfrm>
            <a:off x="4082146" y="4885027"/>
            <a:ext cx="1179552" cy="355118"/>
          </a:xfrm>
        </p:spPr>
        <p:txBody>
          <a:bodyPr/>
          <a:lstStyle>
            <a:lvl1pPr marL="0" indent="0" algn="l">
              <a:buNone/>
              <a:defRPr sz="1050">
                <a:solidFill>
                  <a:schemeClr val="tx1">
                    <a:lumMod val="50000"/>
                    <a:lumOff val="50000"/>
                  </a:schemeClr>
                </a:solidFill>
              </a:defRPr>
            </a:lvl1pPr>
          </a:lstStyle>
          <a:p>
            <a:pPr lvl="0"/>
            <a:r>
              <a:rPr lang="ar-SA" noProof="0"/>
              <a:t>انقر لتحرير أنماط النص الرئيسي</a:t>
            </a:r>
          </a:p>
        </p:txBody>
      </p:sp>
      <p:sp>
        <p:nvSpPr>
          <p:cNvPr id="56" name="Picture Placeholder 15"/>
          <p:cNvSpPr>
            <a:spLocks noGrp="1"/>
          </p:cNvSpPr>
          <p:nvPr>
            <p:ph type="pic" sz="quarter" idx="57"/>
          </p:nvPr>
        </p:nvSpPr>
        <p:spPr>
          <a:xfrm>
            <a:off x="5720808" y="4023015"/>
            <a:ext cx="912848" cy="1217130"/>
          </a:xfrm>
          <a:noFill/>
          <a:ln w="12700" cap="sq">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rIns="180000" spcCol="0" rtlCol="0" fromWordArt="0" anchor="ctr" anchorCtr="1" forceAA="0">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ar-SA" noProof="0"/>
              <a:t>انقر فوق الرمز لإضافة صورة</a:t>
            </a:r>
            <a:endParaRPr lang="en-US" noProof="0" dirty="0"/>
          </a:p>
        </p:txBody>
      </p:sp>
      <p:sp>
        <p:nvSpPr>
          <p:cNvPr id="59" name="Text Placeholder 8"/>
          <p:cNvSpPr>
            <a:spLocks noGrp="1"/>
          </p:cNvSpPr>
          <p:nvPr>
            <p:ph type="body" sz="quarter" idx="60"/>
          </p:nvPr>
        </p:nvSpPr>
        <p:spPr>
          <a:xfrm>
            <a:off x="6751874" y="4184865"/>
            <a:ext cx="1179552" cy="656544"/>
          </a:xfrm>
        </p:spPr>
        <p:txBody>
          <a:bodyPr anchor="b"/>
          <a:lstStyle>
            <a:lvl1pPr marL="0" indent="0" algn="l">
              <a:buFont typeface="Arial" panose="020B0604020202020204" pitchFamily="34" charset="0"/>
              <a:buNone/>
              <a:defRPr sz="1800"/>
            </a:lvl1pPr>
          </a:lstStyle>
          <a:p>
            <a:pPr lvl="0"/>
            <a:r>
              <a:rPr lang="ar-SA" noProof="0"/>
              <a:t>انقر لتحرير أنماط النص الرئيسي</a:t>
            </a:r>
          </a:p>
        </p:txBody>
      </p:sp>
      <p:sp>
        <p:nvSpPr>
          <p:cNvPr id="60" name="Text Placeholder 10"/>
          <p:cNvSpPr>
            <a:spLocks noGrp="1"/>
          </p:cNvSpPr>
          <p:nvPr>
            <p:ph type="body" sz="quarter" idx="61"/>
          </p:nvPr>
        </p:nvSpPr>
        <p:spPr>
          <a:xfrm>
            <a:off x="6751874" y="4885027"/>
            <a:ext cx="1179552" cy="355118"/>
          </a:xfrm>
        </p:spPr>
        <p:txBody>
          <a:bodyPr/>
          <a:lstStyle>
            <a:lvl1pPr marL="0" indent="0" algn="l">
              <a:buNone/>
              <a:defRPr sz="1050">
                <a:solidFill>
                  <a:schemeClr val="tx1">
                    <a:lumMod val="50000"/>
                    <a:lumOff val="50000"/>
                  </a:schemeClr>
                </a:solidFill>
              </a:defRPr>
            </a:lvl1pPr>
          </a:lstStyle>
          <a:p>
            <a:pPr lvl="0"/>
            <a:r>
              <a:rPr lang="ar-SA" noProof="0"/>
              <a:t>انقر لتحرير أنماط النص الرئيسي</a:t>
            </a:r>
          </a:p>
        </p:txBody>
      </p:sp>
      <p:sp>
        <p:nvSpPr>
          <p:cNvPr id="22" name="Footer Placeholder 4">
            <a:extLst>
              <a:ext uri="{FF2B5EF4-FFF2-40B4-BE49-F238E27FC236}">
                <a16:creationId xmlns:a16="http://schemas.microsoft.com/office/drawing/2014/main" id="{C2F3C286-2892-452F-9660-7296F19D7598}"/>
              </a:ext>
            </a:extLst>
          </p:cNvPr>
          <p:cNvSpPr>
            <a:spLocks noGrp="1"/>
          </p:cNvSpPr>
          <p:nvPr>
            <p:ph type="ftr" sz="quarter" idx="62"/>
          </p:nvPr>
        </p:nvSpPr>
        <p:spPr/>
        <p:txBody>
          <a:bodyPr/>
          <a:lstStyle>
            <a:lvl1pPr>
              <a:defRPr/>
            </a:lvl1pPr>
          </a:lstStyle>
          <a:p>
            <a:pPr>
              <a:defRPr/>
            </a:pPr>
            <a:r>
              <a:rPr lang="en-US">
                <a:solidFill>
                  <a:srgbClr val="E7DEC9">
                    <a:shade val="50000"/>
                    <a:satMod val="200000"/>
                  </a:srgbClr>
                </a:solidFill>
              </a:rPr>
              <a:t>Add a footer</a:t>
            </a:r>
          </a:p>
        </p:txBody>
      </p:sp>
      <p:sp>
        <p:nvSpPr>
          <p:cNvPr id="23" name="Slide Number Placeholder 5">
            <a:extLst>
              <a:ext uri="{FF2B5EF4-FFF2-40B4-BE49-F238E27FC236}">
                <a16:creationId xmlns:a16="http://schemas.microsoft.com/office/drawing/2014/main" id="{1AD6D096-3DE0-4C21-B045-87A659BBB635}"/>
              </a:ext>
            </a:extLst>
          </p:cNvPr>
          <p:cNvSpPr>
            <a:spLocks noGrp="1"/>
          </p:cNvSpPr>
          <p:nvPr>
            <p:ph type="sldNum" sz="quarter" idx="63"/>
          </p:nvPr>
        </p:nvSpPr>
        <p:spPr/>
        <p:txBody>
          <a:bodyPr/>
          <a:lstStyle>
            <a:lvl1pPr>
              <a:defRPr/>
            </a:lvl1pPr>
          </a:lstStyle>
          <a:p>
            <a:r>
              <a:rPr lang="en-US" altLang="en-US">
                <a:solidFill>
                  <a:srgbClr val="E7DEC9">
                    <a:shade val="50000"/>
                    <a:satMod val="200000"/>
                  </a:srgbClr>
                </a:solidFill>
              </a:rPr>
              <a:t>page </a:t>
            </a:r>
            <a:fld id="{EA15924D-61D1-4AA7-B751-63B71480EE92}"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32811280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محتويين">
    <p:spTree>
      <p:nvGrpSpPr>
        <p:cNvPr id="1" name=""/>
        <p:cNvGrpSpPr/>
        <p:nvPr/>
      </p:nvGrpSpPr>
      <p:grpSpPr>
        <a:xfrm>
          <a:off x="0" y="0"/>
          <a:ext cx="0" cy="0"/>
          <a:chOff x="0" y="0"/>
          <a:chExt cx="0" cy="0"/>
        </a:xfrm>
      </p:grpSpPr>
      <p:sp>
        <p:nvSpPr>
          <p:cNvPr id="5" name="Title 4"/>
          <p:cNvSpPr>
            <a:spLocks noGrp="1"/>
          </p:cNvSpPr>
          <p:nvPr>
            <p:ph type="title"/>
          </p:nvPr>
        </p:nvSpPr>
        <p:spPr>
          <a:xfrm>
            <a:off x="324001" y="432000"/>
            <a:ext cx="7607426" cy="432000"/>
          </a:xfrm>
        </p:spPr>
        <p:txBody>
          <a:bodyPr/>
          <a:lstStyle/>
          <a:p>
            <a:r>
              <a:rPr lang="ar-SA" noProof="0"/>
              <a:t>انقر لتحرير نمط العنوان الرئيسي</a:t>
            </a:r>
            <a:endParaRPr lang="en-US" noProof="0"/>
          </a:p>
        </p:txBody>
      </p:sp>
      <p:sp>
        <p:nvSpPr>
          <p:cNvPr id="8" name="Content Placeholder 2"/>
          <p:cNvSpPr>
            <a:spLocks noGrp="1"/>
          </p:cNvSpPr>
          <p:nvPr>
            <p:ph sz="half" idx="1"/>
          </p:nvPr>
        </p:nvSpPr>
        <p:spPr>
          <a:xfrm>
            <a:off x="324000" y="1197205"/>
            <a:ext cx="3649398" cy="4979759"/>
          </a:xfrm>
        </p:spPr>
        <p:txBody>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9" name="Content Placeholder 3"/>
          <p:cNvSpPr>
            <a:spLocks noGrp="1"/>
          </p:cNvSpPr>
          <p:nvPr>
            <p:ph sz="half" idx="2"/>
          </p:nvPr>
        </p:nvSpPr>
        <p:spPr>
          <a:xfrm>
            <a:off x="4282029" y="1197205"/>
            <a:ext cx="3649398" cy="4979759"/>
          </a:xfrm>
        </p:spPr>
        <p:txBody>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6" name="Footer Placeholder 4">
            <a:extLst>
              <a:ext uri="{FF2B5EF4-FFF2-40B4-BE49-F238E27FC236}">
                <a16:creationId xmlns:a16="http://schemas.microsoft.com/office/drawing/2014/main" id="{6C2DC99B-9051-44C3-B0EB-FDEBC176C869}"/>
              </a:ext>
            </a:extLst>
          </p:cNvPr>
          <p:cNvSpPr>
            <a:spLocks noGrp="1"/>
          </p:cNvSpPr>
          <p:nvPr>
            <p:ph type="ftr" sz="quarter" idx="10"/>
          </p:nvPr>
        </p:nvSpPr>
        <p:spPr/>
        <p:txBody>
          <a:bodyPr/>
          <a:lstStyle>
            <a:lvl1pPr>
              <a:defRPr/>
            </a:lvl1pPr>
          </a:lstStyle>
          <a:p>
            <a:pPr>
              <a:defRPr/>
            </a:pPr>
            <a:r>
              <a:rPr lang="en-US">
                <a:solidFill>
                  <a:srgbClr val="E7DEC9">
                    <a:shade val="50000"/>
                    <a:satMod val="200000"/>
                  </a:srgbClr>
                </a:solidFill>
              </a:rPr>
              <a:t>Add a footer</a:t>
            </a:r>
          </a:p>
        </p:txBody>
      </p:sp>
      <p:sp>
        <p:nvSpPr>
          <p:cNvPr id="7" name="Slide Number Placeholder 5">
            <a:extLst>
              <a:ext uri="{FF2B5EF4-FFF2-40B4-BE49-F238E27FC236}">
                <a16:creationId xmlns:a16="http://schemas.microsoft.com/office/drawing/2014/main" id="{2939BFBD-4E1E-4614-9D0C-6BF5061A0062}"/>
              </a:ext>
            </a:extLst>
          </p:cNvPr>
          <p:cNvSpPr>
            <a:spLocks noGrp="1"/>
          </p:cNvSpPr>
          <p:nvPr>
            <p:ph type="sldNum" sz="quarter" idx="11"/>
          </p:nvPr>
        </p:nvSpPr>
        <p:spPr/>
        <p:txBody>
          <a:bodyPr/>
          <a:lstStyle>
            <a:lvl1pPr>
              <a:defRPr/>
            </a:lvl1pPr>
          </a:lstStyle>
          <a:p>
            <a:r>
              <a:rPr lang="en-US" altLang="en-US">
                <a:solidFill>
                  <a:srgbClr val="E7DEC9">
                    <a:shade val="50000"/>
                    <a:satMod val="200000"/>
                  </a:srgbClr>
                </a:solidFill>
              </a:rPr>
              <a:t>page </a:t>
            </a:r>
            <a:fld id="{3402914D-B2F6-4A2C-A798-529242E94A18}"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2393238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000" y="1152000"/>
            <a:ext cx="243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5" name="Text Placeholder 4"/>
          <p:cNvSpPr>
            <a:spLocks noGrp="1"/>
          </p:cNvSpPr>
          <p:nvPr>
            <p:ph type="body" sz="quarter" idx="12"/>
          </p:nvPr>
        </p:nvSpPr>
        <p:spPr>
          <a:xfrm>
            <a:off x="2912713" y="1152001"/>
            <a:ext cx="2430000" cy="5038725"/>
          </a:xfrm>
        </p:spPr>
        <p:txBody>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11" name="Text Placeholder 10"/>
          <p:cNvSpPr>
            <a:spLocks noGrp="1"/>
          </p:cNvSpPr>
          <p:nvPr>
            <p:ph type="body" sz="quarter" idx="13"/>
          </p:nvPr>
        </p:nvSpPr>
        <p:spPr>
          <a:xfrm>
            <a:off x="5501426" y="1152001"/>
            <a:ext cx="2430000" cy="5038725"/>
          </a:xfrm>
        </p:spPr>
        <p:txBody>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6" name="Title 5"/>
          <p:cNvSpPr>
            <a:spLocks noGrp="1"/>
          </p:cNvSpPr>
          <p:nvPr>
            <p:ph type="title"/>
          </p:nvPr>
        </p:nvSpPr>
        <p:spPr>
          <a:xfrm>
            <a:off x="324001" y="432000"/>
            <a:ext cx="7607426" cy="432000"/>
          </a:xfrm>
        </p:spPr>
        <p:txBody>
          <a:bodyPr/>
          <a:lstStyle/>
          <a:p>
            <a:r>
              <a:rPr lang="ar-SA" noProof="0"/>
              <a:t>انقر لتحرير نمط العنوان الرئيسي</a:t>
            </a:r>
            <a:endParaRPr lang="en-US" noProof="0"/>
          </a:p>
        </p:txBody>
      </p:sp>
      <p:sp>
        <p:nvSpPr>
          <p:cNvPr id="7" name="Footer Placeholder 4">
            <a:extLst>
              <a:ext uri="{FF2B5EF4-FFF2-40B4-BE49-F238E27FC236}">
                <a16:creationId xmlns:a16="http://schemas.microsoft.com/office/drawing/2014/main" id="{8661532C-067B-45BC-BDA1-B6A5D0CECF4F}"/>
              </a:ext>
            </a:extLst>
          </p:cNvPr>
          <p:cNvSpPr>
            <a:spLocks noGrp="1"/>
          </p:cNvSpPr>
          <p:nvPr>
            <p:ph type="ftr" sz="quarter" idx="14"/>
          </p:nvPr>
        </p:nvSpPr>
        <p:spPr/>
        <p:txBody>
          <a:bodyPr/>
          <a:lstStyle>
            <a:lvl1pPr>
              <a:defRPr/>
            </a:lvl1pPr>
          </a:lstStyle>
          <a:p>
            <a:pPr>
              <a:defRPr/>
            </a:pPr>
            <a:r>
              <a:rPr lang="en-US">
                <a:solidFill>
                  <a:srgbClr val="E7DEC9">
                    <a:shade val="50000"/>
                    <a:satMod val="200000"/>
                  </a:srgbClr>
                </a:solidFill>
              </a:rPr>
              <a:t>Add a footer</a:t>
            </a:r>
          </a:p>
        </p:txBody>
      </p:sp>
      <p:sp>
        <p:nvSpPr>
          <p:cNvPr id="8" name="Slide Number Placeholder 5">
            <a:extLst>
              <a:ext uri="{FF2B5EF4-FFF2-40B4-BE49-F238E27FC236}">
                <a16:creationId xmlns:a16="http://schemas.microsoft.com/office/drawing/2014/main" id="{EAED5207-501B-4550-94AC-CECA34CF3830}"/>
              </a:ext>
            </a:extLst>
          </p:cNvPr>
          <p:cNvSpPr>
            <a:spLocks noGrp="1"/>
          </p:cNvSpPr>
          <p:nvPr>
            <p:ph type="sldNum" sz="quarter" idx="15"/>
          </p:nvPr>
        </p:nvSpPr>
        <p:spPr/>
        <p:txBody>
          <a:bodyPr/>
          <a:lstStyle>
            <a:lvl1pPr>
              <a:defRPr/>
            </a:lvl1pPr>
          </a:lstStyle>
          <a:p>
            <a:r>
              <a:rPr lang="en-US" altLang="en-US">
                <a:solidFill>
                  <a:srgbClr val="E7DEC9">
                    <a:shade val="50000"/>
                    <a:satMod val="200000"/>
                  </a:srgbClr>
                </a:solidFill>
              </a:rPr>
              <a:t>page </a:t>
            </a:r>
            <a:fld id="{DC9C46BE-DFC1-414A-B31E-55A8BC7E5999}"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1950822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000" y="1152000"/>
            <a:ext cx="1431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5" name="Text Placeholder 4"/>
          <p:cNvSpPr>
            <a:spLocks noGrp="1"/>
          </p:cNvSpPr>
          <p:nvPr>
            <p:ph type="body" sz="quarter" idx="12"/>
          </p:nvPr>
        </p:nvSpPr>
        <p:spPr>
          <a:xfrm>
            <a:off x="1868107" y="1152526"/>
            <a:ext cx="1431000" cy="5038725"/>
          </a:xfrm>
        </p:spPr>
        <p:txBody>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13" name="Text Placeholder 12"/>
          <p:cNvSpPr>
            <a:spLocks noGrp="1"/>
          </p:cNvSpPr>
          <p:nvPr>
            <p:ph type="body" sz="quarter" idx="13"/>
          </p:nvPr>
        </p:nvSpPr>
        <p:spPr>
          <a:xfrm>
            <a:off x="3412214" y="1152526"/>
            <a:ext cx="1431000" cy="5038725"/>
          </a:xfrm>
        </p:spPr>
        <p:txBody>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15" name="Text Placeholder 14"/>
          <p:cNvSpPr>
            <a:spLocks noGrp="1"/>
          </p:cNvSpPr>
          <p:nvPr>
            <p:ph type="body" sz="quarter" idx="14"/>
          </p:nvPr>
        </p:nvSpPr>
        <p:spPr>
          <a:xfrm>
            <a:off x="4956320" y="1148060"/>
            <a:ext cx="1431000" cy="5038725"/>
          </a:xfrm>
        </p:spPr>
        <p:txBody>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17" name="Text Placeholder 16"/>
          <p:cNvSpPr>
            <a:spLocks noGrp="1"/>
          </p:cNvSpPr>
          <p:nvPr>
            <p:ph type="body" sz="quarter" idx="15"/>
          </p:nvPr>
        </p:nvSpPr>
        <p:spPr>
          <a:xfrm>
            <a:off x="6500426" y="1152526"/>
            <a:ext cx="1431000" cy="5038725"/>
          </a:xfrm>
        </p:spPr>
        <p:txBody>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6" name="Title 5"/>
          <p:cNvSpPr>
            <a:spLocks noGrp="1"/>
          </p:cNvSpPr>
          <p:nvPr>
            <p:ph type="title"/>
          </p:nvPr>
        </p:nvSpPr>
        <p:spPr>
          <a:xfrm>
            <a:off x="324001" y="432000"/>
            <a:ext cx="7607426" cy="432000"/>
          </a:xfrm>
        </p:spPr>
        <p:txBody>
          <a:bodyPr/>
          <a:lstStyle/>
          <a:p>
            <a:r>
              <a:rPr lang="ar-SA" noProof="0"/>
              <a:t>انقر لتحرير نمط العنوان الرئيسي</a:t>
            </a:r>
            <a:endParaRPr lang="en-US" noProof="0"/>
          </a:p>
        </p:txBody>
      </p:sp>
      <p:sp>
        <p:nvSpPr>
          <p:cNvPr id="8" name="Footer Placeholder 4">
            <a:extLst>
              <a:ext uri="{FF2B5EF4-FFF2-40B4-BE49-F238E27FC236}">
                <a16:creationId xmlns:a16="http://schemas.microsoft.com/office/drawing/2014/main" id="{E4925C5C-5F7F-4C0E-87CA-663FD7C56693}"/>
              </a:ext>
            </a:extLst>
          </p:cNvPr>
          <p:cNvSpPr>
            <a:spLocks noGrp="1"/>
          </p:cNvSpPr>
          <p:nvPr>
            <p:ph type="ftr" sz="quarter" idx="16"/>
          </p:nvPr>
        </p:nvSpPr>
        <p:spPr/>
        <p:txBody>
          <a:bodyPr/>
          <a:lstStyle>
            <a:lvl1pPr>
              <a:defRPr/>
            </a:lvl1pPr>
          </a:lstStyle>
          <a:p>
            <a:pPr>
              <a:defRPr/>
            </a:pPr>
            <a:r>
              <a:rPr lang="en-US">
                <a:solidFill>
                  <a:srgbClr val="E7DEC9">
                    <a:shade val="50000"/>
                    <a:satMod val="200000"/>
                  </a:srgbClr>
                </a:solidFill>
              </a:rPr>
              <a:t>Add a footer</a:t>
            </a:r>
          </a:p>
        </p:txBody>
      </p:sp>
      <p:sp>
        <p:nvSpPr>
          <p:cNvPr id="9" name="Slide Number Placeholder 5">
            <a:extLst>
              <a:ext uri="{FF2B5EF4-FFF2-40B4-BE49-F238E27FC236}">
                <a16:creationId xmlns:a16="http://schemas.microsoft.com/office/drawing/2014/main" id="{8ECB7892-A6FE-45D5-9896-8E5987BFACFF}"/>
              </a:ext>
            </a:extLst>
          </p:cNvPr>
          <p:cNvSpPr>
            <a:spLocks noGrp="1"/>
          </p:cNvSpPr>
          <p:nvPr>
            <p:ph type="sldNum" sz="quarter" idx="17"/>
          </p:nvPr>
        </p:nvSpPr>
        <p:spPr/>
        <p:txBody>
          <a:bodyPr/>
          <a:lstStyle>
            <a:lvl1pPr>
              <a:defRPr/>
            </a:lvl1pPr>
          </a:lstStyle>
          <a:p>
            <a:r>
              <a:rPr lang="en-US" altLang="en-US">
                <a:solidFill>
                  <a:srgbClr val="E7DEC9">
                    <a:shade val="50000"/>
                    <a:satMod val="200000"/>
                  </a:srgbClr>
                </a:solidFill>
              </a:rPr>
              <a:t>page </a:t>
            </a:r>
            <a:fld id="{68D7CE9E-9122-44A5-9BCD-0C6C13398CF1}"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2579285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مقارنة">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1152000"/>
            <a:ext cx="3645000" cy="360000"/>
          </a:xfrm>
        </p:spPr>
        <p:txBody>
          <a:bodyPr/>
          <a:lstStyle>
            <a:lvl1pPr marL="0" indent="0">
              <a:buNone/>
              <a:defRPr sz="18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noProof="0"/>
              <a:t>انقر لتحرير أنماط النص الرئيسي</a:t>
            </a:r>
          </a:p>
        </p:txBody>
      </p:sp>
      <p:sp>
        <p:nvSpPr>
          <p:cNvPr id="4" name="Content Placeholder 3"/>
          <p:cNvSpPr>
            <a:spLocks noGrp="1"/>
          </p:cNvSpPr>
          <p:nvPr>
            <p:ph sz="half" idx="2"/>
          </p:nvPr>
        </p:nvSpPr>
        <p:spPr>
          <a:xfrm>
            <a:off x="324000" y="1584000"/>
            <a:ext cx="3645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6" name="Title 5"/>
          <p:cNvSpPr>
            <a:spLocks noGrp="1"/>
          </p:cNvSpPr>
          <p:nvPr>
            <p:ph type="title"/>
          </p:nvPr>
        </p:nvSpPr>
        <p:spPr>
          <a:xfrm>
            <a:off x="324001" y="432000"/>
            <a:ext cx="7607426" cy="432000"/>
          </a:xfrm>
        </p:spPr>
        <p:txBody>
          <a:bodyPr/>
          <a:lstStyle/>
          <a:p>
            <a:r>
              <a:rPr lang="ar-SA" noProof="0"/>
              <a:t>انقر لتحرير نمط العنوان الرئيسي</a:t>
            </a:r>
            <a:endParaRPr lang="en-US" noProof="0"/>
          </a:p>
        </p:txBody>
      </p:sp>
      <p:sp>
        <p:nvSpPr>
          <p:cNvPr id="10" name="Content Placeholder 5"/>
          <p:cNvSpPr>
            <a:spLocks noGrp="1"/>
          </p:cNvSpPr>
          <p:nvPr>
            <p:ph sz="quarter" idx="4"/>
          </p:nvPr>
        </p:nvSpPr>
        <p:spPr>
          <a:xfrm>
            <a:off x="4286427" y="1581663"/>
            <a:ext cx="3589669" cy="4608000"/>
          </a:xfrm>
        </p:spPr>
        <p:txBody>
          <a:body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11" name="Text Placeholder 4"/>
          <p:cNvSpPr>
            <a:spLocks noGrp="1"/>
          </p:cNvSpPr>
          <p:nvPr>
            <p:ph type="body" sz="quarter" idx="3"/>
          </p:nvPr>
        </p:nvSpPr>
        <p:spPr>
          <a:xfrm>
            <a:off x="4286426" y="1152000"/>
            <a:ext cx="3645000" cy="359999"/>
          </a:xfrm>
        </p:spPr>
        <p:txBody>
          <a:bodyPr rtlCol="0">
            <a:noAutofit/>
          </a:bodyPr>
          <a:lstStyle>
            <a:lvl1pPr marL="0" indent="0">
              <a:buNone/>
              <a:defRPr lang="en-US" sz="1800" b="1"/>
            </a:lvl1pPr>
          </a:lstStyle>
          <a:p>
            <a:pPr lvl="0"/>
            <a:r>
              <a:rPr lang="ar-SA" noProof="0"/>
              <a:t>انقر لتحرير أنماط النص الرئيسي</a:t>
            </a:r>
          </a:p>
        </p:txBody>
      </p:sp>
      <p:sp>
        <p:nvSpPr>
          <p:cNvPr id="7" name="Footer Placeholder 4">
            <a:extLst>
              <a:ext uri="{FF2B5EF4-FFF2-40B4-BE49-F238E27FC236}">
                <a16:creationId xmlns:a16="http://schemas.microsoft.com/office/drawing/2014/main" id="{2A3A4BE9-F18C-4B2B-B719-C031FD9AA02E}"/>
              </a:ext>
            </a:extLst>
          </p:cNvPr>
          <p:cNvSpPr>
            <a:spLocks noGrp="1"/>
          </p:cNvSpPr>
          <p:nvPr>
            <p:ph type="ftr" sz="quarter" idx="10"/>
          </p:nvPr>
        </p:nvSpPr>
        <p:spPr/>
        <p:txBody>
          <a:bodyPr/>
          <a:lstStyle>
            <a:lvl1pPr>
              <a:defRPr/>
            </a:lvl1pPr>
          </a:lstStyle>
          <a:p>
            <a:pPr>
              <a:defRPr/>
            </a:pPr>
            <a:r>
              <a:rPr lang="en-US">
                <a:solidFill>
                  <a:srgbClr val="E7DEC9">
                    <a:shade val="50000"/>
                    <a:satMod val="200000"/>
                  </a:srgbClr>
                </a:solidFill>
              </a:rPr>
              <a:t>Add a footer</a:t>
            </a:r>
          </a:p>
        </p:txBody>
      </p:sp>
      <p:sp>
        <p:nvSpPr>
          <p:cNvPr id="8" name="Slide Number Placeholder 5">
            <a:extLst>
              <a:ext uri="{FF2B5EF4-FFF2-40B4-BE49-F238E27FC236}">
                <a16:creationId xmlns:a16="http://schemas.microsoft.com/office/drawing/2014/main" id="{8BA3D628-134A-4C05-B9A6-733C2DEA6B5F}"/>
              </a:ext>
            </a:extLst>
          </p:cNvPr>
          <p:cNvSpPr>
            <a:spLocks noGrp="1"/>
          </p:cNvSpPr>
          <p:nvPr>
            <p:ph type="sldNum" sz="quarter" idx="11"/>
          </p:nvPr>
        </p:nvSpPr>
        <p:spPr/>
        <p:txBody>
          <a:bodyPr/>
          <a:lstStyle>
            <a:lvl1pPr>
              <a:defRPr/>
            </a:lvl1pPr>
          </a:lstStyle>
          <a:p>
            <a:r>
              <a:rPr lang="en-US" altLang="en-US">
                <a:solidFill>
                  <a:srgbClr val="E7DEC9">
                    <a:shade val="50000"/>
                    <a:satMod val="200000"/>
                  </a:srgbClr>
                </a:solidFill>
              </a:rPr>
              <a:t>page </a:t>
            </a:r>
            <a:fld id="{E148A3DB-EB9F-4F6D-B64E-F9DFBFD49923}"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29901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0441117-51DC-4B2B-B560-D79C53CD894C}" type="datetimeFigureOut">
              <a:rPr lang="ar-JO" smtClean="0"/>
              <a:t>24/03/1443</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7260B85-EACA-4DDD-A261-1FD3CD2F3C63}" type="slidenum">
              <a:rPr lang="ar-JO" smtClean="0"/>
              <a:t>‹#›</a:t>
            </a:fld>
            <a:endParaRPr lang="ar-JO"/>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محتوى ذو تسمية توضيحية">
    <p:spTree>
      <p:nvGrpSpPr>
        <p:cNvPr id="1" name=""/>
        <p:cNvGrpSpPr/>
        <p:nvPr/>
      </p:nvGrpSpPr>
      <p:grpSpPr>
        <a:xfrm>
          <a:off x="0" y="0"/>
          <a:ext cx="0" cy="0"/>
          <a:chOff x="0" y="0"/>
          <a:chExt cx="0" cy="0"/>
        </a:xfrm>
      </p:grpSpPr>
      <p:sp>
        <p:nvSpPr>
          <p:cNvPr id="5" name="Title 1"/>
          <p:cNvSpPr>
            <a:spLocks noGrp="1"/>
          </p:cNvSpPr>
          <p:nvPr>
            <p:ph type="title"/>
          </p:nvPr>
        </p:nvSpPr>
        <p:spPr>
          <a:xfrm>
            <a:off x="629841" y="457200"/>
            <a:ext cx="2949178" cy="1600200"/>
          </a:xfrm>
        </p:spPr>
        <p:txBody>
          <a:bodyPr/>
          <a:lstStyle>
            <a:lvl1pPr>
              <a:defRPr sz="2400"/>
            </a:lvl1pPr>
          </a:lstStyle>
          <a:p>
            <a:r>
              <a:rPr lang="ar-SA" noProof="0"/>
              <a:t>انقر لتحرير نمط العنوان الرئيسي</a:t>
            </a:r>
            <a:endParaRPr lang="en-US" noProof="0"/>
          </a:p>
        </p:txBody>
      </p:sp>
      <p:sp>
        <p:nvSpPr>
          <p:cNvPr id="6"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noProof="0"/>
              <a:t>انقر لتحرير أنماط النص الرئيسي</a:t>
            </a:r>
          </a:p>
        </p:txBody>
      </p:sp>
      <p:sp>
        <p:nvSpPr>
          <p:cNvPr id="7" name="Content Placeholder 2"/>
          <p:cNvSpPr>
            <a:spLocks noGrp="1"/>
          </p:cNvSpPr>
          <p:nvPr>
            <p:ph idx="1"/>
          </p:nvPr>
        </p:nvSpPr>
        <p:spPr>
          <a:xfrm>
            <a:off x="3887391" y="457201"/>
            <a:ext cx="3811952" cy="5403850"/>
          </a:xfrm>
        </p:spPr>
        <p:txBody>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ar-SA" noProof="0"/>
              <a:t>انقر لتحرير أنماط النص الرئيسي</a:t>
            </a:r>
          </a:p>
          <a:p>
            <a:pPr lvl="1"/>
            <a:r>
              <a:rPr lang="ar-SA" noProof="0"/>
              <a:t>المستوى الثاني</a:t>
            </a:r>
          </a:p>
          <a:p>
            <a:pPr lvl="2"/>
            <a:r>
              <a:rPr lang="ar-SA" noProof="0"/>
              <a:t>المستوى الثالث</a:t>
            </a:r>
          </a:p>
          <a:p>
            <a:pPr lvl="3"/>
            <a:r>
              <a:rPr lang="ar-SA" noProof="0"/>
              <a:t>المستوى الرابع</a:t>
            </a:r>
          </a:p>
          <a:p>
            <a:pPr lvl="4"/>
            <a:r>
              <a:rPr lang="ar-SA" noProof="0"/>
              <a:t>المستوى الخامس</a:t>
            </a:r>
            <a:endParaRPr lang="en-US" noProof="0"/>
          </a:p>
        </p:txBody>
      </p:sp>
      <p:sp>
        <p:nvSpPr>
          <p:cNvPr id="8" name="Footer Placeholder 4">
            <a:extLst>
              <a:ext uri="{FF2B5EF4-FFF2-40B4-BE49-F238E27FC236}">
                <a16:creationId xmlns:a16="http://schemas.microsoft.com/office/drawing/2014/main" id="{7B8192FE-A7C4-420B-A8A5-C44C3933051F}"/>
              </a:ext>
            </a:extLst>
          </p:cNvPr>
          <p:cNvSpPr>
            <a:spLocks noGrp="1"/>
          </p:cNvSpPr>
          <p:nvPr>
            <p:ph type="ftr" sz="quarter" idx="10"/>
          </p:nvPr>
        </p:nvSpPr>
        <p:spPr/>
        <p:txBody>
          <a:bodyPr/>
          <a:lstStyle>
            <a:lvl1pPr>
              <a:defRPr/>
            </a:lvl1pPr>
          </a:lstStyle>
          <a:p>
            <a:pPr>
              <a:defRPr/>
            </a:pPr>
            <a:r>
              <a:rPr lang="en-US">
                <a:solidFill>
                  <a:srgbClr val="E7DEC9">
                    <a:shade val="50000"/>
                    <a:satMod val="200000"/>
                  </a:srgbClr>
                </a:solidFill>
              </a:rPr>
              <a:t>Add a footer</a:t>
            </a:r>
          </a:p>
        </p:txBody>
      </p:sp>
      <p:sp>
        <p:nvSpPr>
          <p:cNvPr id="9" name="Slide Number Placeholder 5">
            <a:extLst>
              <a:ext uri="{FF2B5EF4-FFF2-40B4-BE49-F238E27FC236}">
                <a16:creationId xmlns:a16="http://schemas.microsoft.com/office/drawing/2014/main" id="{53C8D378-EB55-4041-9E93-E8614EC7E6FD}"/>
              </a:ext>
            </a:extLst>
          </p:cNvPr>
          <p:cNvSpPr>
            <a:spLocks noGrp="1"/>
          </p:cNvSpPr>
          <p:nvPr>
            <p:ph type="sldNum" sz="quarter" idx="11"/>
          </p:nvPr>
        </p:nvSpPr>
        <p:spPr/>
        <p:txBody>
          <a:bodyPr/>
          <a:lstStyle>
            <a:lvl1pPr>
              <a:defRPr/>
            </a:lvl1pPr>
          </a:lstStyle>
          <a:p>
            <a:r>
              <a:rPr lang="en-US" altLang="en-US">
                <a:solidFill>
                  <a:srgbClr val="E7DEC9">
                    <a:shade val="50000"/>
                    <a:satMod val="200000"/>
                  </a:srgbClr>
                </a:solidFill>
              </a:rPr>
              <a:t>page </a:t>
            </a:r>
            <a:fld id="{84245782-BDD7-43F4-9DE5-10D071C1E345}"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2079280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صورة ذو تسمية توضيحية">
    <p:spTree>
      <p:nvGrpSpPr>
        <p:cNvPr id="1" name=""/>
        <p:cNvGrpSpPr/>
        <p:nvPr/>
      </p:nvGrpSpPr>
      <p:grpSpPr>
        <a:xfrm>
          <a:off x="0" y="0"/>
          <a:ext cx="0" cy="0"/>
          <a:chOff x="0" y="0"/>
          <a:chExt cx="0" cy="0"/>
        </a:xfrm>
      </p:grpSpPr>
      <p:sp>
        <p:nvSpPr>
          <p:cNvPr id="5" name="Title 1"/>
          <p:cNvSpPr>
            <a:spLocks noGrp="1"/>
          </p:cNvSpPr>
          <p:nvPr>
            <p:ph type="title"/>
          </p:nvPr>
        </p:nvSpPr>
        <p:spPr>
          <a:xfrm>
            <a:off x="629841" y="457200"/>
            <a:ext cx="2949178" cy="1600200"/>
          </a:xfrm>
        </p:spPr>
        <p:txBody>
          <a:bodyPr/>
          <a:lstStyle>
            <a:lvl1pPr>
              <a:defRPr sz="2400"/>
            </a:lvl1pPr>
          </a:lstStyle>
          <a:p>
            <a:r>
              <a:rPr lang="ar-SA" noProof="0"/>
              <a:t>انقر لتحرير نمط العنوان الرئيسي</a:t>
            </a:r>
            <a:endParaRPr lang="en-US" noProof="0"/>
          </a:p>
        </p:txBody>
      </p:sp>
      <p:sp>
        <p:nvSpPr>
          <p:cNvPr id="6"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noProof="0"/>
              <a:t>انقر لتحرير أنماط النص الرئيسي</a:t>
            </a:r>
          </a:p>
        </p:txBody>
      </p:sp>
      <p:sp>
        <p:nvSpPr>
          <p:cNvPr id="9" name="Picture Placeholder 2"/>
          <p:cNvSpPr>
            <a:spLocks noGrp="1"/>
          </p:cNvSpPr>
          <p:nvPr>
            <p:ph type="pic" idx="1"/>
          </p:nvPr>
        </p:nvSpPr>
        <p:spPr>
          <a:xfrm>
            <a:off x="3887391" y="457201"/>
            <a:ext cx="3797811" cy="5403850"/>
          </a:xfrm>
        </p:spPr>
        <p:txBody>
          <a:bodyPr rtlCol="0">
            <a:no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ar-SA" noProof="0"/>
              <a:t>انقر فوق الرمز لإضافة صورة</a:t>
            </a:r>
            <a:endParaRPr lang="en-US" noProof="0" dirty="0"/>
          </a:p>
        </p:txBody>
      </p:sp>
      <p:sp>
        <p:nvSpPr>
          <p:cNvPr id="7" name="Footer Placeholder 4">
            <a:extLst>
              <a:ext uri="{FF2B5EF4-FFF2-40B4-BE49-F238E27FC236}">
                <a16:creationId xmlns:a16="http://schemas.microsoft.com/office/drawing/2014/main" id="{514D69C6-D369-4053-B60B-77EBF92E6F8F}"/>
              </a:ext>
            </a:extLst>
          </p:cNvPr>
          <p:cNvSpPr>
            <a:spLocks noGrp="1"/>
          </p:cNvSpPr>
          <p:nvPr>
            <p:ph type="ftr" sz="quarter" idx="10"/>
          </p:nvPr>
        </p:nvSpPr>
        <p:spPr/>
        <p:txBody>
          <a:bodyPr/>
          <a:lstStyle>
            <a:lvl1pPr>
              <a:defRPr/>
            </a:lvl1pPr>
          </a:lstStyle>
          <a:p>
            <a:pPr>
              <a:defRPr/>
            </a:pPr>
            <a:r>
              <a:rPr lang="en-US">
                <a:solidFill>
                  <a:srgbClr val="E7DEC9">
                    <a:shade val="50000"/>
                    <a:satMod val="200000"/>
                  </a:srgbClr>
                </a:solidFill>
              </a:rPr>
              <a:t>Add a footer</a:t>
            </a:r>
          </a:p>
        </p:txBody>
      </p:sp>
      <p:sp>
        <p:nvSpPr>
          <p:cNvPr id="8" name="Slide Number Placeholder 5">
            <a:extLst>
              <a:ext uri="{FF2B5EF4-FFF2-40B4-BE49-F238E27FC236}">
                <a16:creationId xmlns:a16="http://schemas.microsoft.com/office/drawing/2014/main" id="{7F448666-7424-4619-A37C-14C809826C99}"/>
              </a:ext>
            </a:extLst>
          </p:cNvPr>
          <p:cNvSpPr>
            <a:spLocks noGrp="1"/>
          </p:cNvSpPr>
          <p:nvPr>
            <p:ph type="sldNum" sz="quarter" idx="11"/>
          </p:nvPr>
        </p:nvSpPr>
        <p:spPr/>
        <p:txBody>
          <a:bodyPr/>
          <a:lstStyle>
            <a:lvl1pPr>
              <a:defRPr/>
            </a:lvl1pPr>
          </a:lstStyle>
          <a:p>
            <a:r>
              <a:rPr lang="en-US" altLang="en-US">
                <a:solidFill>
                  <a:srgbClr val="E7DEC9">
                    <a:shade val="50000"/>
                    <a:satMod val="200000"/>
                  </a:srgbClr>
                </a:solidFill>
              </a:rPr>
              <a:t>page </a:t>
            </a:r>
            <a:fld id="{E0C6F1E8-CC74-4433-837D-4D2B30C8DAD3}"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1935474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ar-SA" noProof="0"/>
              <a:t>انقر لتحرير نمط العنوان الرئيسي</a:t>
            </a:r>
            <a:endParaRPr lang="en-US" noProof="0"/>
          </a:p>
        </p:txBody>
      </p:sp>
      <p:sp>
        <p:nvSpPr>
          <p:cNvPr id="3" name="Footer Placeholder 4">
            <a:extLst>
              <a:ext uri="{FF2B5EF4-FFF2-40B4-BE49-F238E27FC236}">
                <a16:creationId xmlns:a16="http://schemas.microsoft.com/office/drawing/2014/main" id="{1AB6CFA7-05EB-44AC-AED1-8C9F56F4FF9E}"/>
              </a:ext>
            </a:extLst>
          </p:cNvPr>
          <p:cNvSpPr>
            <a:spLocks noGrp="1"/>
          </p:cNvSpPr>
          <p:nvPr>
            <p:ph type="ftr" sz="quarter" idx="10"/>
          </p:nvPr>
        </p:nvSpPr>
        <p:spPr/>
        <p:txBody>
          <a:bodyPr/>
          <a:lstStyle>
            <a:lvl1pPr>
              <a:defRPr/>
            </a:lvl1pPr>
          </a:lstStyle>
          <a:p>
            <a:pPr>
              <a:defRPr/>
            </a:pPr>
            <a:r>
              <a:rPr lang="en-US">
                <a:solidFill>
                  <a:srgbClr val="E7DEC9">
                    <a:shade val="50000"/>
                    <a:satMod val="200000"/>
                  </a:srgbClr>
                </a:solidFill>
              </a:rPr>
              <a:t>Add a footer</a:t>
            </a:r>
          </a:p>
        </p:txBody>
      </p:sp>
      <p:sp>
        <p:nvSpPr>
          <p:cNvPr id="4" name="Slide Number Placeholder 5">
            <a:extLst>
              <a:ext uri="{FF2B5EF4-FFF2-40B4-BE49-F238E27FC236}">
                <a16:creationId xmlns:a16="http://schemas.microsoft.com/office/drawing/2014/main" id="{C58C94C4-E7C0-4277-932B-31FD50DAB385}"/>
              </a:ext>
            </a:extLst>
          </p:cNvPr>
          <p:cNvSpPr>
            <a:spLocks noGrp="1"/>
          </p:cNvSpPr>
          <p:nvPr>
            <p:ph type="sldNum" sz="quarter" idx="11"/>
          </p:nvPr>
        </p:nvSpPr>
        <p:spPr/>
        <p:txBody>
          <a:bodyPr/>
          <a:lstStyle>
            <a:lvl1pPr>
              <a:defRPr/>
            </a:lvl1pPr>
          </a:lstStyle>
          <a:p>
            <a:r>
              <a:rPr lang="en-US" altLang="en-US">
                <a:solidFill>
                  <a:srgbClr val="E7DEC9">
                    <a:shade val="50000"/>
                    <a:satMod val="200000"/>
                  </a:srgbClr>
                </a:solidFill>
              </a:rPr>
              <a:t>page </a:t>
            </a:r>
            <a:fld id="{59EDCAE8-0E67-4FF8-9FA6-3F860E0E1030}"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35539505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شريحة عنوان">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BB98B5-BAAF-4A27-A2B2-94255EE9EAC7}"/>
              </a:ext>
            </a:extLst>
          </p:cNvPr>
          <p:cNvSpPr/>
          <p:nvPr userDrawn="1"/>
        </p:nvSpPr>
        <p:spPr>
          <a:xfrm>
            <a:off x="108348" y="136525"/>
            <a:ext cx="8932069" cy="6584950"/>
          </a:xfrm>
          <a:prstGeom prst="rect">
            <a:avLst/>
          </a:prstGeom>
          <a:solidFill>
            <a:schemeClr val="accent4">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grpSp>
        <p:nvGrpSpPr>
          <p:cNvPr id="5" name="Group 4">
            <a:extLst>
              <a:ext uri="{FF2B5EF4-FFF2-40B4-BE49-F238E27FC236}">
                <a16:creationId xmlns:a16="http://schemas.microsoft.com/office/drawing/2014/main" id="{2D93F1CA-A75E-406A-9D84-67029418E541}"/>
              </a:ext>
            </a:extLst>
          </p:cNvPr>
          <p:cNvGrpSpPr/>
          <p:nvPr userDrawn="1"/>
        </p:nvGrpSpPr>
        <p:grpSpPr>
          <a:xfrm>
            <a:off x="3958258" y="0"/>
            <a:ext cx="4257287" cy="6858000"/>
            <a:chOff x="0" y="0"/>
            <a:chExt cx="12192000" cy="6858000"/>
          </a:xfrm>
          <a:solidFill>
            <a:schemeClr val="accent1"/>
          </a:solidFill>
        </p:grpSpPr>
        <p:sp>
          <p:nvSpPr>
            <p:cNvPr id="6" name="Rectangle 5">
              <a:extLst>
                <a:ext uri="{FF2B5EF4-FFF2-40B4-BE49-F238E27FC236}">
                  <a16:creationId xmlns:a16="http://schemas.microsoft.com/office/drawing/2014/main" id="{A4CCD536-18ED-4C9E-A8CF-E5E1F06448CF}"/>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7" name="Rectangle 17">
              <a:extLst>
                <a:ext uri="{FF2B5EF4-FFF2-40B4-BE49-F238E27FC236}">
                  <a16:creationId xmlns:a16="http://schemas.microsoft.com/office/drawing/2014/main" id="{E4ABE371-EA53-47A1-9B92-0C5BE3BA0B39}"/>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grpSp>
      <p:sp>
        <p:nvSpPr>
          <p:cNvPr id="8" name="Rectangle 10">
            <a:extLst>
              <a:ext uri="{FF2B5EF4-FFF2-40B4-BE49-F238E27FC236}">
                <a16:creationId xmlns:a16="http://schemas.microsoft.com/office/drawing/2014/main" id="{DE55F672-2641-4A28-9A18-F05BC8358B88}"/>
              </a:ext>
            </a:extLst>
          </p:cNvPr>
          <p:cNvSpPr/>
          <p:nvPr userDrawn="1"/>
        </p:nvSpPr>
        <p:spPr>
          <a:xfrm rot="5400000">
            <a:off x="2794596" y="1300758"/>
            <a:ext cx="6584950" cy="425648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 name="Title 1"/>
          <p:cNvSpPr>
            <a:spLocks noGrp="1"/>
          </p:cNvSpPr>
          <p:nvPr>
            <p:ph type="ctrTitle"/>
          </p:nvPr>
        </p:nvSpPr>
        <p:spPr>
          <a:xfrm>
            <a:off x="4179783" y="3674373"/>
            <a:ext cx="3814238" cy="1870007"/>
          </a:xfrm>
        </p:spPr>
        <p:txBody>
          <a:bodyPr/>
          <a:lstStyle>
            <a:lvl1pPr algn="r">
              <a:defRPr sz="3375">
                <a:solidFill>
                  <a:schemeClr val="bg1"/>
                </a:solidFill>
              </a:defRPr>
            </a:lvl1pPr>
          </a:lstStyle>
          <a:p>
            <a:r>
              <a:rPr lang="ar-SA" noProof="0"/>
              <a:t>انقر لتحرير نمط العنوان الرئيسي</a:t>
            </a:r>
            <a:endParaRPr lang="en-US" noProof="0"/>
          </a:p>
        </p:txBody>
      </p:sp>
      <p:sp>
        <p:nvSpPr>
          <p:cNvPr id="3" name="Subtitle 2"/>
          <p:cNvSpPr>
            <a:spLocks noGrp="1"/>
          </p:cNvSpPr>
          <p:nvPr>
            <p:ph type="subTitle" idx="1"/>
          </p:nvPr>
        </p:nvSpPr>
        <p:spPr>
          <a:xfrm>
            <a:off x="4179783" y="5711550"/>
            <a:ext cx="3814238" cy="691666"/>
          </a:xfr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noProof="0"/>
              <a:t>انقر لتحرير نمط العنوان الثانوي الرئيسي</a:t>
            </a:r>
            <a:endParaRPr lang="en-US" noProof="0"/>
          </a:p>
        </p:txBody>
      </p:sp>
    </p:spTree>
    <p:extLst>
      <p:ext uri="{BB962C8B-B14F-4D97-AF65-F5344CB8AC3E}">
        <p14:creationId xmlns:p14="http://schemas.microsoft.com/office/powerpoint/2010/main" val="1183315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عنوان المقطع">
    <p:bg>
      <p:bgPr>
        <a:solidFill>
          <a:srgbClr val="126974"/>
        </a:solidFill>
        <a:effectLst/>
      </p:bgPr>
    </p:bg>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2486F060-5809-4DA6-AE14-EFFCCA985650}"/>
              </a:ext>
            </a:extLst>
          </p:cNvPr>
          <p:cNvSpPr/>
          <p:nvPr userDrawn="1"/>
        </p:nvSpPr>
        <p:spPr>
          <a:xfrm rot="5400000">
            <a:off x="2794596" y="1300758"/>
            <a:ext cx="6584950" cy="425648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sz="1350" dirty="0">
              <a:solidFill>
                <a:prstClr val="white"/>
              </a:solidFill>
            </a:endParaRPr>
          </a:p>
        </p:txBody>
      </p:sp>
      <p:sp>
        <p:nvSpPr>
          <p:cNvPr id="2" name="Title 1"/>
          <p:cNvSpPr>
            <a:spLocks noGrp="1"/>
          </p:cNvSpPr>
          <p:nvPr>
            <p:ph type="ctrTitle"/>
          </p:nvPr>
        </p:nvSpPr>
        <p:spPr>
          <a:xfrm>
            <a:off x="4179783" y="3674373"/>
            <a:ext cx="3814238" cy="1870007"/>
          </a:xfrm>
        </p:spPr>
        <p:txBody>
          <a:bodyPr/>
          <a:lstStyle>
            <a:lvl1pPr algn="r">
              <a:defRPr sz="3375">
                <a:solidFill>
                  <a:schemeClr val="bg1"/>
                </a:solidFill>
              </a:defRPr>
            </a:lvl1pPr>
          </a:lstStyle>
          <a:p>
            <a:r>
              <a:rPr lang="ar-SA" noProof="0"/>
              <a:t>انقر لتحرير نمط العنوان الرئيسي</a:t>
            </a:r>
            <a:endParaRPr lang="en-US" noProof="0"/>
          </a:p>
        </p:txBody>
      </p:sp>
      <p:sp>
        <p:nvSpPr>
          <p:cNvPr id="3" name="Subtitle 2"/>
          <p:cNvSpPr>
            <a:spLocks noGrp="1"/>
          </p:cNvSpPr>
          <p:nvPr>
            <p:ph type="subTitle" idx="1"/>
          </p:nvPr>
        </p:nvSpPr>
        <p:spPr>
          <a:xfrm>
            <a:off x="4179783" y="5711550"/>
            <a:ext cx="3814238" cy="691666"/>
          </a:xfr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noProof="0"/>
              <a:t>انقر لتحرير نمط العنوان الثانوي الرئيسي</a:t>
            </a:r>
            <a:endParaRPr lang="en-US" noProof="0"/>
          </a:p>
        </p:txBody>
      </p:sp>
      <p:sp>
        <p:nvSpPr>
          <p:cNvPr id="5" name="Slide Number Placeholder 6">
            <a:extLst>
              <a:ext uri="{FF2B5EF4-FFF2-40B4-BE49-F238E27FC236}">
                <a16:creationId xmlns:a16="http://schemas.microsoft.com/office/drawing/2014/main" id="{DA31DB54-B8C8-450D-92BF-5E7C7313AB0A}"/>
              </a:ext>
            </a:extLst>
          </p:cNvPr>
          <p:cNvSpPr>
            <a:spLocks noGrp="1"/>
          </p:cNvSpPr>
          <p:nvPr>
            <p:ph type="sldNum" sz="quarter" idx="10"/>
          </p:nvPr>
        </p:nvSpPr>
        <p:spPr/>
        <p:txBody>
          <a:bodyPr/>
          <a:lstStyle>
            <a:lvl1pPr>
              <a:defRPr/>
            </a:lvl1pPr>
          </a:lstStyle>
          <a:p>
            <a:r>
              <a:rPr lang="en-US" altLang="en-US">
                <a:solidFill>
                  <a:srgbClr val="E7DEC9">
                    <a:shade val="50000"/>
                    <a:satMod val="200000"/>
                  </a:srgbClr>
                </a:solidFill>
              </a:rPr>
              <a:t>page </a:t>
            </a:r>
            <a:fld id="{0C277090-B331-4042-B88E-35008C991962}" type="slidenum">
              <a:rPr lang="en-US" altLang="en-US" b="1" i="1">
                <a:solidFill>
                  <a:srgbClr val="E7DEC9">
                    <a:shade val="50000"/>
                    <a:satMod val="200000"/>
                  </a:srgbClr>
                </a:solidFill>
              </a:rPr>
              <a:pPr/>
              <a:t>‹#›</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1715340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048631" name="Title 1"/>
          <p:cNvSpPr>
            <a:spLocks noGrp="1"/>
          </p:cNvSpPr>
          <p:nvPr>
            <p:ph type="ctrTitle" hasCustomPrompt="1"/>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ar-SA"/>
              <a:t>انقر لتحرير نمط العنوان الرئيسي</a:t>
            </a:r>
            <a:endParaRPr lang="en-US" dirty="0"/>
          </a:p>
        </p:txBody>
      </p:sp>
      <p:sp>
        <p:nvSpPr>
          <p:cNvPr id="1048632" name="Subtitle 2"/>
          <p:cNvSpPr>
            <a:spLocks noGrp="1"/>
          </p:cNvSpPr>
          <p:nvPr>
            <p:ph type="subTitle" idx="1" hasCustomPrompt="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1048633" name="Date Placeholder 3"/>
          <p:cNvSpPr>
            <a:spLocks noGrp="1"/>
          </p:cNvSpPr>
          <p:nvPr>
            <p:ph type="dt" sz="half" idx="10"/>
          </p:nvPr>
        </p:nvSpPr>
        <p:spPr/>
        <p:txBody>
          <a:bodyPr/>
          <a:lstStyle/>
          <a:p>
            <a:fld id="{451DEABC-D766-4322-8E78-B830FAE35C72}" type="datetime4">
              <a:rPr lang="en-US" smtClean="0">
                <a:solidFill>
                  <a:srgbClr val="000000"/>
                </a:solidFill>
              </a:rPr>
              <a:pPr/>
              <a:t>October 30, 2021</a:t>
            </a:fld>
            <a:endParaRPr lang="en-US" dirty="0">
              <a:solidFill>
                <a:srgbClr val="000000"/>
              </a:solidFill>
            </a:endParaRPr>
          </a:p>
        </p:txBody>
      </p:sp>
      <p:sp>
        <p:nvSpPr>
          <p:cNvPr id="1048634" name="Footer Placeholder 4"/>
          <p:cNvSpPr>
            <a:spLocks noGrp="1"/>
          </p:cNvSpPr>
          <p:nvPr>
            <p:ph type="ftr" sz="quarter" idx="11"/>
          </p:nvPr>
        </p:nvSpPr>
        <p:spPr/>
        <p:txBody>
          <a:bodyPr/>
          <a:lstStyle/>
          <a:p>
            <a:endParaRPr lang="en-US" dirty="0">
              <a:solidFill>
                <a:srgbClr val="000000"/>
              </a:solidFill>
            </a:endParaRPr>
          </a:p>
        </p:txBody>
      </p:sp>
      <p:sp>
        <p:nvSpPr>
          <p:cNvPr id="1048635"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048636"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048637"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42615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1048583" name="Title 1"/>
          <p:cNvSpPr>
            <a:spLocks noGrp="1"/>
          </p:cNvSpPr>
          <p:nvPr>
            <p:ph type="title" hasCustomPrompt="1"/>
          </p:nvPr>
        </p:nvSpPr>
        <p:spPr/>
        <p:txBody>
          <a:bodyPr/>
          <a:lstStyle/>
          <a:p>
            <a:r>
              <a:rPr lang="ar-SA"/>
              <a:t>انقر لتحرير نمط العنوان الرئيسي</a:t>
            </a:r>
            <a:endParaRPr lang="en-US"/>
          </a:p>
        </p:txBody>
      </p:sp>
      <p:sp>
        <p:nvSpPr>
          <p:cNvPr id="1048584" name="Content Placeholder 2"/>
          <p:cNvSpPr>
            <a:spLocks noGrp="1"/>
          </p:cNvSpPr>
          <p:nvPr>
            <p:ph idx="1" hasCustomPrompt="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048585" name="Date Placeholder 3"/>
          <p:cNvSpPr>
            <a:spLocks noGrp="1"/>
          </p:cNvSpPr>
          <p:nvPr>
            <p:ph type="dt" sz="half" idx="10"/>
          </p:nvPr>
        </p:nvSpPr>
        <p:spPr/>
        <p:txBody>
          <a:bodyPr/>
          <a:lstStyle/>
          <a:p>
            <a:fld id="{93333F43-3E86-47E4-BFBB-2476D384E1C6}" type="datetime4">
              <a:rPr lang="en-US" smtClean="0">
                <a:solidFill>
                  <a:srgbClr val="000000"/>
                </a:solidFill>
              </a:rPr>
              <a:pPr/>
              <a:t>October 30, 2021</a:t>
            </a:fld>
            <a:endParaRPr lang="en-US">
              <a:solidFill>
                <a:srgbClr val="000000"/>
              </a:solidFill>
            </a:endParaRPr>
          </a:p>
        </p:txBody>
      </p:sp>
      <p:sp>
        <p:nvSpPr>
          <p:cNvPr id="1048586" name="Footer Placeholder 4"/>
          <p:cNvSpPr>
            <a:spLocks noGrp="1"/>
          </p:cNvSpPr>
          <p:nvPr>
            <p:ph type="ftr" sz="quarter" idx="11"/>
          </p:nvPr>
        </p:nvSpPr>
        <p:spPr/>
        <p:txBody>
          <a:bodyPr/>
          <a:lstStyle/>
          <a:p>
            <a:endParaRPr lang="en-US">
              <a:solidFill>
                <a:srgbClr val="000000"/>
              </a:solidFill>
            </a:endParaRPr>
          </a:p>
        </p:txBody>
      </p:sp>
      <p:sp>
        <p:nvSpPr>
          <p:cNvPr id="1048587" name="Slide Number Placeholder 5"/>
          <p:cNvSpPr>
            <a:spLocks noGrp="1"/>
          </p:cNvSpPr>
          <p:nvPr>
            <p:ph type="sldNum" sz="quarter" idx="12"/>
          </p:nvPr>
        </p:nvSpPr>
        <p:spPr/>
        <p:txBody>
          <a:bodyPr/>
          <a:lstStyle/>
          <a:p>
            <a:fld id="{F38DF745-7D3F-47F4-83A3-874385CFAA69}"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3500330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1048660" name="Title 1"/>
          <p:cNvSpPr>
            <a:spLocks noGrp="1"/>
          </p:cNvSpPr>
          <p:nvPr>
            <p:ph type="title" hasCustomPrompt="1"/>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ar-SA"/>
              <a:t>انقر لتحرير نمط العنوان الرئيسي</a:t>
            </a:r>
            <a:endParaRPr lang="en-US" dirty="0"/>
          </a:p>
        </p:txBody>
      </p:sp>
      <p:sp>
        <p:nvSpPr>
          <p:cNvPr id="1048661" name="Text Placeholder 2"/>
          <p:cNvSpPr>
            <a:spLocks noGrp="1"/>
          </p:cNvSpPr>
          <p:nvPr>
            <p:ph type="body" idx="1" hasCustomPrompt="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1048662" name="Date Placeholder 6"/>
          <p:cNvSpPr>
            <a:spLocks noGrp="1"/>
          </p:cNvSpPr>
          <p:nvPr>
            <p:ph type="dt" sz="half" idx="10"/>
          </p:nvPr>
        </p:nvSpPr>
        <p:spPr/>
        <p:txBody>
          <a:bodyPr/>
          <a:lstStyle/>
          <a:p>
            <a:fld id="{751663BA-01FC-4367-B6F3-ABB2645D55F1}" type="datetime4">
              <a:rPr lang="en-US" smtClean="0">
                <a:solidFill>
                  <a:srgbClr val="000000"/>
                </a:solidFill>
              </a:rPr>
              <a:pPr/>
              <a:t>October 30, 2021</a:t>
            </a:fld>
            <a:endParaRPr lang="en-US" dirty="0">
              <a:solidFill>
                <a:srgbClr val="000000"/>
              </a:solidFill>
            </a:endParaRPr>
          </a:p>
        </p:txBody>
      </p:sp>
      <p:sp>
        <p:nvSpPr>
          <p:cNvPr id="1048663" name="Slide Number Placeholder 7"/>
          <p:cNvSpPr>
            <a:spLocks noGrp="1"/>
          </p:cNvSpPr>
          <p:nvPr>
            <p:ph type="sldNum" sz="quarter" idx="11"/>
          </p:nvPr>
        </p:nvSpPr>
        <p:spPr/>
        <p:txBody>
          <a:bodyPr/>
          <a:lstStyle/>
          <a:p>
            <a:fld id="{F38DF745-7D3F-47F4-83A3-874385CFAA69}" type="slidenum">
              <a:rPr lang="en-US" smtClean="0">
                <a:solidFill>
                  <a:srgbClr val="D1282E"/>
                </a:solidFill>
              </a:rPr>
              <a:pPr/>
              <a:t>‹#›</a:t>
            </a:fld>
            <a:endParaRPr lang="en-US" dirty="0">
              <a:solidFill>
                <a:srgbClr val="D1282E"/>
              </a:solidFill>
            </a:endParaRPr>
          </a:p>
        </p:txBody>
      </p:sp>
      <p:sp>
        <p:nvSpPr>
          <p:cNvPr id="1048664" name="Footer Placeholder 8"/>
          <p:cNvSpPr>
            <a:spLocks noGrp="1"/>
          </p:cNvSpPr>
          <p:nvPr>
            <p:ph type="ftr" sz="quarter" idx="12"/>
          </p:nvPr>
        </p:nvSpPr>
        <p:spPr/>
        <p:txBody>
          <a:bodyPr/>
          <a:lstStyle/>
          <a:p>
            <a:endParaRPr lang="en-US" dirty="0">
              <a:solidFill>
                <a:srgbClr val="000000"/>
              </a:solidFill>
            </a:endParaRPr>
          </a:p>
        </p:txBody>
      </p:sp>
    </p:spTree>
    <p:extLst>
      <p:ext uri="{BB962C8B-B14F-4D97-AF65-F5344CB8AC3E}">
        <p14:creationId xmlns:p14="http://schemas.microsoft.com/office/powerpoint/2010/main" val="1325813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1048665" name="Title 1"/>
          <p:cNvSpPr>
            <a:spLocks noGrp="1"/>
          </p:cNvSpPr>
          <p:nvPr>
            <p:ph type="title" hasCustomPrompt="1"/>
          </p:nvPr>
        </p:nvSpPr>
        <p:spPr/>
        <p:txBody>
          <a:bodyPr/>
          <a:lstStyle/>
          <a:p>
            <a:r>
              <a:rPr lang="ar-SA"/>
              <a:t>انقر لتحرير نمط العنوان الرئيسي</a:t>
            </a:r>
            <a:endParaRPr lang="en-US"/>
          </a:p>
        </p:txBody>
      </p:sp>
      <p:sp>
        <p:nvSpPr>
          <p:cNvPr id="1048666" name="Content Placeholder 2"/>
          <p:cNvSpPr>
            <a:spLocks noGrp="1"/>
          </p:cNvSpPr>
          <p:nvPr>
            <p:ph sz="half" idx="1" hasCustomPrompt="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048667" name="Content Placeholder 3"/>
          <p:cNvSpPr>
            <a:spLocks noGrp="1"/>
          </p:cNvSpPr>
          <p:nvPr>
            <p:ph sz="half" idx="2" hasCustomPrompt="1"/>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048668" name="Date Placeholder 4"/>
          <p:cNvSpPr>
            <a:spLocks noGrp="1"/>
          </p:cNvSpPr>
          <p:nvPr>
            <p:ph type="dt" sz="half" idx="10"/>
          </p:nvPr>
        </p:nvSpPr>
        <p:spPr/>
        <p:txBody>
          <a:bodyPr/>
          <a:lstStyle/>
          <a:p>
            <a:fld id="{79B19C71-EC74-44AF-B27E-FC7DC3C3A61D}" type="datetime4">
              <a:rPr lang="en-US" smtClean="0">
                <a:solidFill>
                  <a:srgbClr val="000000"/>
                </a:solidFill>
              </a:rPr>
              <a:pPr/>
              <a:t>October 30, 2021</a:t>
            </a:fld>
            <a:endParaRPr lang="en-US">
              <a:solidFill>
                <a:srgbClr val="000000"/>
              </a:solidFill>
            </a:endParaRPr>
          </a:p>
        </p:txBody>
      </p:sp>
      <p:sp>
        <p:nvSpPr>
          <p:cNvPr id="1048669" name="Footer Placeholder 5"/>
          <p:cNvSpPr>
            <a:spLocks noGrp="1"/>
          </p:cNvSpPr>
          <p:nvPr>
            <p:ph type="ftr" sz="quarter" idx="11"/>
          </p:nvPr>
        </p:nvSpPr>
        <p:spPr/>
        <p:txBody>
          <a:bodyPr/>
          <a:lstStyle/>
          <a:p>
            <a:endParaRPr lang="en-US">
              <a:solidFill>
                <a:srgbClr val="000000"/>
              </a:solidFill>
            </a:endParaRPr>
          </a:p>
        </p:txBody>
      </p:sp>
      <p:sp>
        <p:nvSpPr>
          <p:cNvPr id="1048670" name="Slide Number Placeholder 6"/>
          <p:cNvSpPr>
            <a:spLocks noGrp="1"/>
          </p:cNvSpPr>
          <p:nvPr>
            <p:ph type="sldNum" sz="quarter" idx="12"/>
          </p:nvPr>
        </p:nvSpPr>
        <p:spPr/>
        <p:txBody>
          <a:bodyPr/>
          <a:lstStyle/>
          <a:p>
            <a:fld id="{F38DF745-7D3F-47F4-83A3-874385CFAA69}"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893165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48671" name="Title 1"/>
          <p:cNvSpPr>
            <a:spLocks noGrp="1"/>
          </p:cNvSpPr>
          <p:nvPr>
            <p:ph type="title" hasCustomPrompt="1"/>
          </p:nvPr>
        </p:nvSpPr>
        <p:spPr/>
        <p:txBody>
          <a:bodyPr/>
          <a:lstStyle/>
          <a:p>
            <a:r>
              <a:rPr lang="ar-SA"/>
              <a:t>انقر لتحرير نمط العنوان الرئيسي</a:t>
            </a:r>
            <a:endParaRPr lang="en-US"/>
          </a:p>
        </p:txBody>
      </p:sp>
      <p:sp>
        <p:nvSpPr>
          <p:cNvPr id="1048672" name="Text Placeholder 2"/>
          <p:cNvSpPr>
            <a:spLocks noGrp="1"/>
          </p:cNvSpPr>
          <p:nvPr>
            <p:ph type="body" idx="1" hasCustomPrompt="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1048673" name="Content Placeholder 3"/>
          <p:cNvSpPr>
            <a:spLocks noGrp="1"/>
          </p:cNvSpPr>
          <p:nvPr>
            <p:ph sz="half" idx="2" hasCustomPrompt="1"/>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048674" name="Text Placeholder 4"/>
          <p:cNvSpPr>
            <a:spLocks noGrp="1"/>
          </p:cNvSpPr>
          <p:nvPr>
            <p:ph type="body" sz="quarter" idx="3" hasCustomPrompt="1"/>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anose="020B0604020202020204" pitchFamily="34" charset="0"/>
              <a:buNone/>
            </a:pPr>
            <a:r>
              <a:rPr lang="ar-SA"/>
              <a:t>انقر لتحرير أنماط النص الرئيسي</a:t>
            </a:r>
          </a:p>
        </p:txBody>
      </p:sp>
      <p:sp>
        <p:nvSpPr>
          <p:cNvPr id="1048675" name="Content Placeholder 5"/>
          <p:cNvSpPr>
            <a:spLocks noGrp="1"/>
          </p:cNvSpPr>
          <p:nvPr>
            <p:ph sz="quarter" idx="4" hasCustomPrompt="1"/>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048676" name="Date Placeholder 6"/>
          <p:cNvSpPr>
            <a:spLocks noGrp="1"/>
          </p:cNvSpPr>
          <p:nvPr>
            <p:ph type="dt" sz="half" idx="10"/>
          </p:nvPr>
        </p:nvSpPr>
        <p:spPr/>
        <p:txBody>
          <a:bodyPr/>
          <a:lstStyle/>
          <a:p>
            <a:fld id="{6A5CDA29-3CBE-48EA-92AE-A996835462BA}" type="datetime4">
              <a:rPr lang="en-US" smtClean="0">
                <a:solidFill>
                  <a:srgbClr val="000000"/>
                </a:solidFill>
              </a:rPr>
              <a:pPr/>
              <a:t>October 30, 2021</a:t>
            </a:fld>
            <a:endParaRPr lang="en-US">
              <a:solidFill>
                <a:srgbClr val="000000"/>
              </a:solidFill>
            </a:endParaRPr>
          </a:p>
        </p:txBody>
      </p:sp>
      <p:sp>
        <p:nvSpPr>
          <p:cNvPr id="1048677" name="Footer Placeholder 7"/>
          <p:cNvSpPr>
            <a:spLocks noGrp="1"/>
          </p:cNvSpPr>
          <p:nvPr>
            <p:ph type="ftr" sz="quarter" idx="11"/>
          </p:nvPr>
        </p:nvSpPr>
        <p:spPr/>
        <p:txBody>
          <a:bodyPr/>
          <a:lstStyle/>
          <a:p>
            <a:endParaRPr lang="en-US">
              <a:solidFill>
                <a:srgbClr val="000000"/>
              </a:solidFill>
            </a:endParaRPr>
          </a:p>
        </p:txBody>
      </p:sp>
      <p:sp>
        <p:nvSpPr>
          <p:cNvPr id="1048678" name="Slide Number Placeholder 8"/>
          <p:cNvSpPr>
            <a:spLocks noGrp="1"/>
          </p:cNvSpPr>
          <p:nvPr>
            <p:ph type="sldNum" sz="quarter" idx="12"/>
          </p:nvPr>
        </p:nvSpPr>
        <p:spPr/>
        <p:txBody>
          <a:bodyPr/>
          <a:lstStyle/>
          <a:p>
            <a:fld id="{F38DF745-7D3F-47F4-83A3-874385CFAA69}"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619579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441117-51DC-4B2B-B560-D79C53CD894C}" type="datetimeFigureOut">
              <a:rPr lang="ar-JO" smtClean="0"/>
              <a:t>24/03/1443</a:t>
            </a:fld>
            <a:endParaRPr lang="ar-JO"/>
          </a:p>
        </p:txBody>
      </p:sp>
      <p:sp>
        <p:nvSpPr>
          <p:cNvPr id="8" name="Footer Placeholder 7"/>
          <p:cNvSpPr>
            <a:spLocks noGrp="1"/>
          </p:cNvSpPr>
          <p:nvPr>
            <p:ph type="ftr" sz="quarter" idx="11"/>
          </p:nvPr>
        </p:nvSpPr>
        <p:spPr/>
        <p:txBody>
          <a:bodyPr/>
          <a:lstStyle/>
          <a:p>
            <a:endParaRPr lang="ar-JO"/>
          </a:p>
        </p:txBody>
      </p:sp>
      <p:sp>
        <p:nvSpPr>
          <p:cNvPr id="9" name="Slide Number Placeholder 8"/>
          <p:cNvSpPr>
            <a:spLocks noGrp="1"/>
          </p:cNvSpPr>
          <p:nvPr>
            <p:ph type="sldNum" sz="quarter" idx="12"/>
          </p:nvPr>
        </p:nvSpPr>
        <p:spPr/>
        <p:txBody>
          <a:bodyPr/>
          <a:lstStyle/>
          <a:p>
            <a:fld id="{47260B85-EACA-4DDD-A261-1FD3CD2F3C63}" type="slidenum">
              <a:rPr lang="ar-JO" smtClean="0"/>
              <a:t>‹#›</a:t>
            </a:fld>
            <a:endParaRPr lang="ar-JO"/>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1048638" name="Title 1"/>
          <p:cNvSpPr>
            <a:spLocks noGrp="1"/>
          </p:cNvSpPr>
          <p:nvPr>
            <p:ph type="title" hasCustomPrompt="1"/>
          </p:nvPr>
        </p:nvSpPr>
        <p:spPr/>
        <p:txBody>
          <a:bodyPr/>
          <a:lstStyle/>
          <a:p>
            <a:r>
              <a:rPr lang="ar-SA"/>
              <a:t>انقر لتحرير نمط العنوان الرئيسي</a:t>
            </a:r>
            <a:endParaRPr lang="en-US"/>
          </a:p>
        </p:txBody>
      </p:sp>
      <p:sp>
        <p:nvSpPr>
          <p:cNvPr id="1048639" name="Date Placeholder 2"/>
          <p:cNvSpPr>
            <a:spLocks noGrp="1"/>
          </p:cNvSpPr>
          <p:nvPr>
            <p:ph type="dt" sz="half" idx="10"/>
          </p:nvPr>
        </p:nvSpPr>
        <p:spPr/>
        <p:txBody>
          <a:bodyPr/>
          <a:lstStyle/>
          <a:p>
            <a:fld id="{E29EC054-3869-4501-B163-1BBFDE8DCE04}" type="datetime4">
              <a:rPr lang="en-US" smtClean="0">
                <a:solidFill>
                  <a:srgbClr val="000000"/>
                </a:solidFill>
              </a:rPr>
              <a:pPr/>
              <a:t>October 30, 2021</a:t>
            </a:fld>
            <a:endParaRPr lang="en-US">
              <a:solidFill>
                <a:srgbClr val="000000"/>
              </a:solidFill>
            </a:endParaRPr>
          </a:p>
        </p:txBody>
      </p:sp>
      <p:sp>
        <p:nvSpPr>
          <p:cNvPr id="1048640" name="Footer Placeholder 3"/>
          <p:cNvSpPr>
            <a:spLocks noGrp="1"/>
          </p:cNvSpPr>
          <p:nvPr>
            <p:ph type="ftr" sz="quarter" idx="11"/>
          </p:nvPr>
        </p:nvSpPr>
        <p:spPr/>
        <p:txBody>
          <a:bodyPr/>
          <a:lstStyle/>
          <a:p>
            <a:endParaRPr lang="en-US">
              <a:solidFill>
                <a:srgbClr val="000000"/>
              </a:solidFill>
            </a:endParaRPr>
          </a:p>
        </p:txBody>
      </p:sp>
      <p:sp>
        <p:nvSpPr>
          <p:cNvPr id="1048641" name="Slide Number Placeholder 4"/>
          <p:cNvSpPr>
            <a:spLocks noGrp="1"/>
          </p:cNvSpPr>
          <p:nvPr>
            <p:ph type="sldNum" sz="quarter" idx="12"/>
          </p:nvPr>
        </p:nvSpPr>
        <p:spPr/>
        <p:txBody>
          <a:bodyPr/>
          <a:lstStyle/>
          <a:p>
            <a:fld id="{F38DF745-7D3F-47F4-83A3-874385CFAA69}"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2654422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1048679" name="Date Placeholder 1"/>
          <p:cNvSpPr>
            <a:spLocks noGrp="1"/>
          </p:cNvSpPr>
          <p:nvPr>
            <p:ph type="dt" sz="half" idx="10"/>
          </p:nvPr>
        </p:nvSpPr>
        <p:spPr/>
        <p:txBody>
          <a:bodyPr/>
          <a:lstStyle/>
          <a:p>
            <a:fld id="{0A63D831-56C1-49CF-8EF7-8B9A98402BCD}" type="datetime4">
              <a:rPr lang="en-US" smtClean="0">
                <a:solidFill>
                  <a:srgbClr val="000000"/>
                </a:solidFill>
              </a:rPr>
              <a:pPr/>
              <a:t>October 30, 2021</a:t>
            </a:fld>
            <a:endParaRPr lang="en-US">
              <a:solidFill>
                <a:srgbClr val="000000"/>
              </a:solidFill>
            </a:endParaRPr>
          </a:p>
        </p:txBody>
      </p:sp>
      <p:sp>
        <p:nvSpPr>
          <p:cNvPr id="1048680" name="Footer Placeholder 2"/>
          <p:cNvSpPr>
            <a:spLocks noGrp="1"/>
          </p:cNvSpPr>
          <p:nvPr>
            <p:ph type="ftr" sz="quarter" idx="11"/>
          </p:nvPr>
        </p:nvSpPr>
        <p:spPr/>
        <p:txBody>
          <a:bodyPr/>
          <a:lstStyle/>
          <a:p>
            <a:endParaRPr lang="en-US">
              <a:solidFill>
                <a:srgbClr val="000000"/>
              </a:solidFill>
            </a:endParaRPr>
          </a:p>
        </p:txBody>
      </p:sp>
      <p:sp>
        <p:nvSpPr>
          <p:cNvPr id="1048681" name="Slide Number Placeholder 3"/>
          <p:cNvSpPr>
            <a:spLocks noGrp="1"/>
          </p:cNvSpPr>
          <p:nvPr>
            <p:ph type="sldNum" sz="quarter" idx="12"/>
          </p:nvPr>
        </p:nvSpPr>
        <p:spPr/>
        <p:txBody>
          <a:bodyPr/>
          <a:lstStyle/>
          <a:p>
            <a:fld id="{F38DF745-7D3F-47F4-83A3-874385CFAA69}"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2885605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1048682" name="Content Placeholder 2"/>
          <p:cNvSpPr>
            <a:spLocks noGrp="1"/>
          </p:cNvSpPr>
          <p:nvPr>
            <p:ph idx="1" hasCustomPrompt="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048683" name="Text Placeholder 3"/>
          <p:cNvSpPr>
            <a:spLocks noGrp="1"/>
          </p:cNvSpPr>
          <p:nvPr>
            <p:ph type="body" sz="half" idx="2" hasCustomPrompt="1"/>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1048684" name="Date Placeholder 4"/>
          <p:cNvSpPr>
            <a:spLocks noGrp="1"/>
          </p:cNvSpPr>
          <p:nvPr>
            <p:ph type="dt" sz="half" idx="10"/>
          </p:nvPr>
        </p:nvSpPr>
        <p:spPr/>
        <p:txBody>
          <a:bodyPr/>
          <a:lstStyle/>
          <a:p>
            <a:fld id="{6EAD5615-7F4F-4584-84D5-CC95918C321F}" type="datetime4">
              <a:rPr lang="en-US" smtClean="0">
                <a:solidFill>
                  <a:srgbClr val="000000"/>
                </a:solidFill>
              </a:rPr>
              <a:pPr/>
              <a:t>October 30, 2021</a:t>
            </a:fld>
            <a:endParaRPr lang="en-US">
              <a:solidFill>
                <a:srgbClr val="000000"/>
              </a:solidFill>
            </a:endParaRPr>
          </a:p>
        </p:txBody>
      </p:sp>
      <p:sp>
        <p:nvSpPr>
          <p:cNvPr id="1048685" name="Footer Placeholder 5"/>
          <p:cNvSpPr>
            <a:spLocks noGrp="1"/>
          </p:cNvSpPr>
          <p:nvPr>
            <p:ph type="ftr" sz="quarter" idx="11"/>
          </p:nvPr>
        </p:nvSpPr>
        <p:spPr/>
        <p:txBody>
          <a:bodyPr/>
          <a:lstStyle/>
          <a:p>
            <a:endParaRPr lang="en-US">
              <a:solidFill>
                <a:srgbClr val="000000"/>
              </a:solidFill>
            </a:endParaRPr>
          </a:p>
        </p:txBody>
      </p:sp>
      <p:sp>
        <p:nvSpPr>
          <p:cNvPr id="1048686" name="Slide Number Placeholder 6"/>
          <p:cNvSpPr>
            <a:spLocks noGrp="1"/>
          </p:cNvSpPr>
          <p:nvPr>
            <p:ph type="sldNum" sz="quarter" idx="12"/>
          </p:nvPr>
        </p:nvSpPr>
        <p:spPr/>
        <p:txBody>
          <a:bodyPr/>
          <a:lstStyle/>
          <a:p>
            <a:fld id="{F38DF745-7D3F-47F4-83A3-874385CFAA69}" type="slidenum">
              <a:rPr lang="en-US" smtClean="0">
                <a:solidFill>
                  <a:srgbClr val="D1282E"/>
                </a:solidFill>
              </a:rPr>
              <a:pPr/>
              <a:t>‹#›</a:t>
            </a:fld>
            <a:endParaRPr lang="en-US">
              <a:solidFill>
                <a:srgbClr val="D1282E"/>
              </a:solidFill>
            </a:endParaRPr>
          </a:p>
        </p:txBody>
      </p:sp>
      <p:sp>
        <p:nvSpPr>
          <p:cNvPr id="1048687" name="Title 7"/>
          <p:cNvSpPr>
            <a:spLocks noGrp="1"/>
          </p:cNvSpPr>
          <p:nvPr>
            <p:ph type="title" hasCustomPrompt="1"/>
          </p:nvPr>
        </p:nvSpPr>
        <p:spPr/>
        <p:txBody>
          <a:bodyPr/>
          <a:lstStyle/>
          <a:p>
            <a:r>
              <a:rPr lang="ar-SA"/>
              <a:t>انقر لتحرير نمط العنوان الرئيسي</a:t>
            </a:r>
            <a:endParaRPr lang="en-US"/>
          </a:p>
        </p:txBody>
      </p:sp>
    </p:spTree>
    <p:extLst>
      <p:ext uri="{BB962C8B-B14F-4D97-AF65-F5344CB8AC3E}">
        <p14:creationId xmlns:p14="http://schemas.microsoft.com/office/powerpoint/2010/main" val="1452092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1048647"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048648" name="Picture Placeholder 2"/>
          <p:cNvSpPr>
            <a:spLocks noGrp="1"/>
          </p:cNvSpPr>
          <p:nvPr>
            <p:ph type="pic" idx="1" hasCustomPrompt="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a:t>انقر فوق الأيقونة لإضافة صورة</a:t>
            </a:r>
            <a:endParaRPr lang="en-US"/>
          </a:p>
        </p:txBody>
      </p:sp>
      <p:sp>
        <p:nvSpPr>
          <p:cNvPr id="1048649" name="Text Placeholder 3"/>
          <p:cNvSpPr>
            <a:spLocks noGrp="1"/>
          </p:cNvSpPr>
          <p:nvPr>
            <p:ph type="body" sz="half" idx="2" hasCustomPrompt="1"/>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1048650" name="Date Placeholder 4"/>
          <p:cNvSpPr>
            <a:spLocks noGrp="1"/>
          </p:cNvSpPr>
          <p:nvPr>
            <p:ph type="dt" sz="half" idx="10"/>
          </p:nvPr>
        </p:nvSpPr>
        <p:spPr/>
        <p:txBody>
          <a:bodyPr/>
          <a:lstStyle/>
          <a:p>
            <a:fld id="{76EEA923-9BEE-48CE-9F28-5B525F399BAD}" type="datetime4">
              <a:rPr lang="en-US" smtClean="0">
                <a:solidFill>
                  <a:srgbClr val="000000"/>
                </a:solidFill>
              </a:rPr>
              <a:pPr/>
              <a:t>October 30, 2021</a:t>
            </a:fld>
            <a:endParaRPr lang="en-US">
              <a:solidFill>
                <a:srgbClr val="000000"/>
              </a:solidFill>
            </a:endParaRPr>
          </a:p>
        </p:txBody>
      </p:sp>
      <p:sp>
        <p:nvSpPr>
          <p:cNvPr id="1048651" name="Footer Placeholder 5"/>
          <p:cNvSpPr>
            <a:spLocks noGrp="1"/>
          </p:cNvSpPr>
          <p:nvPr>
            <p:ph type="ftr" sz="quarter" idx="11"/>
          </p:nvPr>
        </p:nvSpPr>
        <p:spPr/>
        <p:txBody>
          <a:bodyPr/>
          <a:lstStyle/>
          <a:p>
            <a:endParaRPr lang="en-US">
              <a:solidFill>
                <a:srgbClr val="000000"/>
              </a:solidFill>
            </a:endParaRPr>
          </a:p>
        </p:txBody>
      </p:sp>
      <p:sp>
        <p:nvSpPr>
          <p:cNvPr id="1048652"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solidFill>
                  <a:srgbClr val="000000"/>
                </a:solidFill>
              </a:rPr>
              <a:pPr/>
              <a:t>‹#›</a:t>
            </a:fld>
            <a:endParaRPr lang="en-US" dirty="0">
              <a:solidFill>
                <a:srgbClr val="000000"/>
              </a:solidFill>
            </a:endParaRPr>
          </a:p>
        </p:txBody>
      </p:sp>
      <p:sp>
        <p:nvSpPr>
          <p:cNvPr id="1048653" name="Title 7"/>
          <p:cNvSpPr>
            <a:spLocks noGrp="1"/>
          </p:cNvSpPr>
          <p:nvPr>
            <p:ph type="title" hasCustomPrompt="1"/>
          </p:nvPr>
        </p:nvSpPr>
        <p:spPr>
          <a:xfrm>
            <a:off x="457200" y="4953000"/>
            <a:ext cx="8153400" cy="762000"/>
          </a:xfrm>
        </p:spPr>
        <p:txBody>
          <a:bodyPr anchor="t">
            <a:normAutofit/>
          </a:bodyPr>
          <a:lstStyle>
            <a:lvl1pPr>
              <a:defRPr sz="3200"/>
            </a:lvl1pPr>
          </a:lstStyle>
          <a:p>
            <a:r>
              <a:rPr lang="ar-SA"/>
              <a:t>انقر لتحرير نمط العنوان الرئيسي</a:t>
            </a:r>
            <a:endParaRPr lang="en-US" dirty="0"/>
          </a:p>
        </p:txBody>
      </p:sp>
      <p:sp>
        <p:nvSpPr>
          <p:cNvPr id="1048654"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Tree>
    <p:extLst>
      <p:ext uri="{BB962C8B-B14F-4D97-AF65-F5344CB8AC3E}">
        <p14:creationId xmlns:p14="http://schemas.microsoft.com/office/powerpoint/2010/main" val="41122910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1048655" name="Title 1"/>
          <p:cNvSpPr>
            <a:spLocks noGrp="1"/>
          </p:cNvSpPr>
          <p:nvPr>
            <p:ph type="title" hasCustomPrompt="1"/>
          </p:nvPr>
        </p:nvSpPr>
        <p:spPr/>
        <p:txBody>
          <a:bodyPr/>
          <a:lstStyle/>
          <a:p>
            <a:r>
              <a:rPr lang="ar-SA"/>
              <a:t>انقر لتحرير نمط العنوان الرئيسي</a:t>
            </a:r>
            <a:endParaRPr lang="en-US"/>
          </a:p>
        </p:txBody>
      </p:sp>
      <p:sp>
        <p:nvSpPr>
          <p:cNvPr id="1048656" name="Vertical Text Placeholder 2"/>
          <p:cNvSpPr>
            <a:spLocks noGrp="1"/>
          </p:cNvSpPr>
          <p:nvPr>
            <p:ph type="body" orient="vert" idx="1" hasCustomPrompt="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1048657" name="Date Placeholder 3"/>
          <p:cNvSpPr>
            <a:spLocks noGrp="1"/>
          </p:cNvSpPr>
          <p:nvPr>
            <p:ph type="dt" sz="half" idx="10"/>
          </p:nvPr>
        </p:nvSpPr>
        <p:spPr/>
        <p:txBody>
          <a:bodyPr/>
          <a:lstStyle/>
          <a:p>
            <a:fld id="{F3131F9E-604E-4343-9F29-EF72E8231CAD}" type="datetime4">
              <a:rPr lang="en-US" smtClean="0">
                <a:solidFill>
                  <a:srgbClr val="000000"/>
                </a:solidFill>
              </a:rPr>
              <a:pPr/>
              <a:t>October 30, 2021</a:t>
            </a:fld>
            <a:endParaRPr lang="en-US">
              <a:solidFill>
                <a:srgbClr val="000000"/>
              </a:solidFill>
            </a:endParaRPr>
          </a:p>
        </p:txBody>
      </p:sp>
      <p:sp>
        <p:nvSpPr>
          <p:cNvPr id="1048658" name="Footer Placeholder 4"/>
          <p:cNvSpPr>
            <a:spLocks noGrp="1"/>
          </p:cNvSpPr>
          <p:nvPr>
            <p:ph type="ftr" sz="quarter" idx="11"/>
          </p:nvPr>
        </p:nvSpPr>
        <p:spPr/>
        <p:txBody>
          <a:bodyPr/>
          <a:lstStyle/>
          <a:p>
            <a:endParaRPr lang="en-US">
              <a:solidFill>
                <a:srgbClr val="000000"/>
              </a:solidFill>
            </a:endParaRPr>
          </a:p>
        </p:txBody>
      </p:sp>
      <p:sp>
        <p:nvSpPr>
          <p:cNvPr id="1048659" name="Slide Number Placeholder 5"/>
          <p:cNvSpPr>
            <a:spLocks noGrp="1"/>
          </p:cNvSpPr>
          <p:nvPr>
            <p:ph type="sldNum" sz="quarter" idx="12"/>
          </p:nvPr>
        </p:nvSpPr>
        <p:spPr/>
        <p:txBody>
          <a:bodyPr/>
          <a:lstStyle/>
          <a:p>
            <a:fld id="{F38DF745-7D3F-47F4-83A3-874385CFAA69}"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40056502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1048642" name="Vertical Title 1"/>
          <p:cNvSpPr>
            <a:spLocks noGrp="1"/>
          </p:cNvSpPr>
          <p:nvPr>
            <p:ph type="title" orient="vert" hasCustomPrompt="1"/>
          </p:nvPr>
        </p:nvSpPr>
        <p:spPr>
          <a:xfrm>
            <a:off x="6629400" y="274638"/>
            <a:ext cx="2057400" cy="5851525"/>
          </a:xfrm>
        </p:spPr>
        <p:txBody>
          <a:bodyPr vert="eaVert"/>
          <a:lstStyle/>
          <a:p>
            <a:r>
              <a:rPr lang="ar-SA"/>
              <a:t>انقر لتحرير نمط العنوان الرئيسي</a:t>
            </a:r>
            <a:endParaRPr lang="en-US"/>
          </a:p>
        </p:txBody>
      </p:sp>
      <p:sp>
        <p:nvSpPr>
          <p:cNvPr id="1048643" name="Vertical Text Placeholder 2"/>
          <p:cNvSpPr>
            <a:spLocks noGrp="1"/>
          </p:cNvSpPr>
          <p:nvPr>
            <p:ph type="body" orient="vert" idx="1" hasCustomPrompt="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1048644" name="Date Placeholder 3"/>
          <p:cNvSpPr>
            <a:spLocks noGrp="1"/>
          </p:cNvSpPr>
          <p:nvPr>
            <p:ph type="dt" sz="half" idx="10"/>
          </p:nvPr>
        </p:nvSpPr>
        <p:spPr/>
        <p:txBody>
          <a:bodyPr/>
          <a:lstStyle/>
          <a:p>
            <a:fld id="{34A8E1CE-37F8-4102-8DF9-852A0A51F293}" type="datetime4">
              <a:rPr lang="en-US" smtClean="0">
                <a:solidFill>
                  <a:srgbClr val="000000"/>
                </a:solidFill>
              </a:rPr>
              <a:pPr/>
              <a:t>October 30, 2021</a:t>
            </a:fld>
            <a:endParaRPr lang="en-US">
              <a:solidFill>
                <a:srgbClr val="000000"/>
              </a:solidFill>
            </a:endParaRPr>
          </a:p>
        </p:txBody>
      </p:sp>
      <p:sp>
        <p:nvSpPr>
          <p:cNvPr id="1048645" name="Footer Placeholder 4"/>
          <p:cNvSpPr>
            <a:spLocks noGrp="1"/>
          </p:cNvSpPr>
          <p:nvPr>
            <p:ph type="ftr" sz="quarter" idx="11"/>
          </p:nvPr>
        </p:nvSpPr>
        <p:spPr/>
        <p:txBody>
          <a:bodyPr/>
          <a:lstStyle/>
          <a:p>
            <a:endParaRPr lang="en-US">
              <a:solidFill>
                <a:srgbClr val="000000"/>
              </a:solidFill>
            </a:endParaRPr>
          </a:p>
        </p:txBody>
      </p:sp>
      <p:sp>
        <p:nvSpPr>
          <p:cNvPr id="1048646" name="Slide Number Placeholder 5"/>
          <p:cNvSpPr>
            <a:spLocks noGrp="1"/>
          </p:cNvSpPr>
          <p:nvPr>
            <p:ph type="sldNum" sz="quarter" idx="12"/>
          </p:nvPr>
        </p:nvSpPr>
        <p:spPr/>
        <p:txBody>
          <a:bodyPr/>
          <a:lstStyle/>
          <a:p>
            <a:fld id="{F38DF745-7D3F-47F4-83A3-874385CFAA69}"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900567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8AEC0493-0F27-4BC6-BC0B-89130992A0C8}" type="datetimeFigureOut">
              <a:rPr lang="ar-JO" smtClean="0">
                <a:solidFill>
                  <a:srgbClr val="676A55">
                    <a:tint val="60000"/>
                    <a:satMod val="155000"/>
                  </a:srgbClr>
                </a:solidFill>
              </a:rPr>
              <a:pPr/>
              <a:t>24/03/1443</a:t>
            </a:fld>
            <a:endParaRPr lang="ar-JO">
              <a:solidFill>
                <a:srgbClr val="676A55">
                  <a:tint val="60000"/>
                  <a:satMod val="155000"/>
                </a:srgbClr>
              </a:solidFill>
            </a:endParaRP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33317DDF-95CB-4A77-A0A7-27974AC35C33}" type="slidenum">
              <a:rPr lang="ar-JO" smtClean="0">
                <a:solidFill>
                  <a:srgbClr val="EAEBDE">
                    <a:shade val="90000"/>
                  </a:srgbClr>
                </a:solidFill>
              </a:rPr>
              <a:pPr/>
              <a:t>‹#›</a:t>
            </a:fld>
            <a:endParaRPr lang="ar-JO">
              <a:solidFill>
                <a:srgbClr val="EAEBDE">
                  <a:shade val="90000"/>
                </a:srgb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ar-JO">
              <a:solidFill>
                <a:srgbClr val="676A55">
                  <a:tint val="60000"/>
                  <a:satMod val="155000"/>
                </a:srgbClr>
              </a:solidFill>
            </a:endParaRPr>
          </a:p>
        </p:txBody>
      </p:sp>
    </p:spTree>
    <p:extLst>
      <p:ext uri="{BB962C8B-B14F-4D97-AF65-F5344CB8AC3E}">
        <p14:creationId xmlns:p14="http://schemas.microsoft.com/office/powerpoint/2010/main" val="2303389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AEC0493-0F27-4BC6-BC0B-89130992A0C8}" type="datetimeFigureOut">
              <a:rPr lang="ar-JO" smtClean="0">
                <a:solidFill>
                  <a:srgbClr val="676A55">
                    <a:tint val="60000"/>
                    <a:satMod val="155000"/>
                  </a:srgbClr>
                </a:solidFill>
              </a:rPr>
              <a:pPr/>
              <a:t>24/03/1443</a:t>
            </a:fld>
            <a:endParaRPr lang="ar-JO">
              <a:solidFill>
                <a:srgbClr val="676A55">
                  <a:tint val="60000"/>
                  <a:satMod val="155000"/>
                </a:srgbClr>
              </a:solidFill>
            </a:endParaRPr>
          </a:p>
        </p:txBody>
      </p:sp>
      <p:sp>
        <p:nvSpPr>
          <p:cNvPr id="5" name="Footer Placeholder 4"/>
          <p:cNvSpPr>
            <a:spLocks noGrp="1"/>
          </p:cNvSpPr>
          <p:nvPr>
            <p:ph type="ftr" sz="quarter" idx="11"/>
          </p:nvPr>
        </p:nvSpPr>
        <p:spPr/>
        <p:txBody>
          <a:bodyPr/>
          <a:lstStyle/>
          <a:p>
            <a:endParaRPr lang="ar-JO">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p>
            <a:fld id="{33317DDF-95CB-4A77-A0A7-27974AC35C33}" type="slidenum">
              <a:rPr lang="ar-JO" smtClean="0">
                <a:solidFill>
                  <a:srgbClr val="EAEBDE">
                    <a:shade val="90000"/>
                  </a:srgbClr>
                </a:solidFill>
              </a:rPr>
              <a:pPr/>
              <a:t>‹#›</a:t>
            </a:fld>
            <a:endParaRPr lang="ar-JO">
              <a:solidFill>
                <a:srgbClr val="EAEBDE">
                  <a:shade val="90000"/>
                </a:srgbClr>
              </a:solidFill>
            </a:endParaRPr>
          </a:p>
        </p:txBody>
      </p:sp>
    </p:spTree>
    <p:extLst>
      <p:ext uri="{BB962C8B-B14F-4D97-AF65-F5344CB8AC3E}">
        <p14:creationId xmlns:p14="http://schemas.microsoft.com/office/powerpoint/2010/main" val="799442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8AEC0493-0F27-4BC6-BC0B-89130992A0C8}" type="datetimeFigureOut">
              <a:rPr lang="ar-JO" smtClean="0">
                <a:solidFill>
                  <a:srgbClr val="676A55">
                    <a:tint val="60000"/>
                    <a:satMod val="155000"/>
                  </a:srgbClr>
                </a:solidFill>
              </a:rPr>
              <a:pPr/>
              <a:t>24/03/1443</a:t>
            </a:fld>
            <a:endParaRPr lang="ar-JO">
              <a:solidFill>
                <a:srgbClr val="676A55">
                  <a:tint val="60000"/>
                  <a:satMod val="155000"/>
                </a:srgbClr>
              </a:solidFill>
            </a:endParaRPr>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33317DDF-95CB-4A77-A0A7-27974AC35C33}" type="slidenum">
              <a:rPr lang="ar-JO" smtClean="0">
                <a:solidFill>
                  <a:srgbClr val="EAEBDE">
                    <a:shade val="90000"/>
                  </a:srgbClr>
                </a:solidFill>
              </a:rPr>
              <a:pPr/>
              <a:t>‹#›</a:t>
            </a:fld>
            <a:endParaRPr lang="ar-JO">
              <a:solidFill>
                <a:srgbClr val="EAEBDE">
                  <a:shade val="90000"/>
                </a:srgbClr>
              </a:solidFill>
            </a:endParaRPr>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ar-JO">
              <a:solidFill>
                <a:srgbClr val="676A55">
                  <a:tint val="60000"/>
                  <a:satMod val="155000"/>
                </a:srgbClr>
              </a:solidFill>
            </a:endParaRPr>
          </a:p>
        </p:txBody>
      </p:sp>
    </p:spTree>
    <p:extLst>
      <p:ext uri="{BB962C8B-B14F-4D97-AF65-F5344CB8AC3E}">
        <p14:creationId xmlns:p14="http://schemas.microsoft.com/office/powerpoint/2010/main" val="1535361152"/>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AEC0493-0F27-4BC6-BC0B-89130992A0C8}" type="datetimeFigureOut">
              <a:rPr lang="ar-JO" smtClean="0">
                <a:solidFill>
                  <a:srgbClr val="676A55">
                    <a:tint val="60000"/>
                    <a:satMod val="155000"/>
                  </a:srgbClr>
                </a:solidFill>
              </a:rPr>
              <a:pPr/>
              <a:t>24/03/1443</a:t>
            </a:fld>
            <a:endParaRPr lang="ar-JO">
              <a:solidFill>
                <a:srgbClr val="676A55">
                  <a:tint val="60000"/>
                  <a:satMod val="155000"/>
                </a:srgbClr>
              </a:solidFill>
            </a:endParaRPr>
          </a:p>
        </p:txBody>
      </p:sp>
      <p:sp>
        <p:nvSpPr>
          <p:cNvPr id="6" name="Footer Placeholder 5"/>
          <p:cNvSpPr>
            <a:spLocks noGrp="1"/>
          </p:cNvSpPr>
          <p:nvPr>
            <p:ph type="ftr" sz="quarter" idx="11"/>
          </p:nvPr>
        </p:nvSpPr>
        <p:spPr/>
        <p:txBody>
          <a:bodyPr/>
          <a:lstStyle/>
          <a:p>
            <a:endParaRPr lang="ar-JO">
              <a:solidFill>
                <a:srgbClr val="676A55">
                  <a:tint val="60000"/>
                  <a:satMod val="155000"/>
                </a:srgbClr>
              </a:solidFill>
            </a:endParaRPr>
          </a:p>
        </p:txBody>
      </p:sp>
      <p:sp>
        <p:nvSpPr>
          <p:cNvPr id="7" name="Slide Number Placeholder 6"/>
          <p:cNvSpPr>
            <a:spLocks noGrp="1"/>
          </p:cNvSpPr>
          <p:nvPr>
            <p:ph type="sldNum" sz="quarter" idx="12"/>
          </p:nvPr>
        </p:nvSpPr>
        <p:spPr>
          <a:xfrm>
            <a:off x="8641080" y="6514568"/>
            <a:ext cx="464288" cy="274320"/>
          </a:xfrm>
        </p:spPr>
        <p:txBody>
          <a:bodyPr/>
          <a:lstStyle/>
          <a:p>
            <a:fld id="{33317DDF-95CB-4A77-A0A7-27974AC35C33}" type="slidenum">
              <a:rPr lang="ar-JO" smtClean="0">
                <a:solidFill>
                  <a:srgbClr val="EAEBDE">
                    <a:shade val="90000"/>
                  </a:srgbClr>
                </a:solidFill>
              </a:rPr>
              <a:pPr/>
              <a:t>‹#›</a:t>
            </a:fld>
            <a:endParaRPr lang="ar-JO">
              <a:solidFill>
                <a:srgbClr val="EAEBDE">
                  <a:shade val="90000"/>
                </a:srgbClr>
              </a:solidFill>
            </a:endParaRPr>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4839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441117-51DC-4B2B-B560-D79C53CD894C}" type="datetimeFigureOut">
              <a:rPr lang="ar-JO" smtClean="0"/>
              <a:t>24/03/1443</a:t>
            </a:fld>
            <a:endParaRPr lang="ar-JO"/>
          </a:p>
        </p:txBody>
      </p:sp>
      <p:sp>
        <p:nvSpPr>
          <p:cNvPr id="4" name="Footer Placeholder 3"/>
          <p:cNvSpPr>
            <a:spLocks noGrp="1"/>
          </p:cNvSpPr>
          <p:nvPr>
            <p:ph type="ftr" sz="quarter" idx="11"/>
          </p:nvPr>
        </p:nvSpPr>
        <p:spPr/>
        <p:txBody>
          <a:bodyPr/>
          <a:lstStyle/>
          <a:p>
            <a:endParaRPr lang="ar-JO"/>
          </a:p>
        </p:txBody>
      </p:sp>
      <p:sp>
        <p:nvSpPr>
          <p:cNvPr id="5" name="Slide Number Placeholder 4"/>
          <p:cNvSpPr>
            <a:spLocks noGrp="1"/>
          </p:cNvSpPr>
          <p:nvPr>
            <p:ph type="sldNum" sz="quarter" idx="12"/>
          </p:nvPr>
        </p:nvSpPr>
        <p:spPr/>
        <p:txBody>
          <a:bodyPr/>
          <a:lstStyle/>
          <a:p>
            <a:fld id="{47260B85-EACA-4DDD-A261-1FD3CD2F3C63}" type="slidenum">
              <a:rPr lang="ar-JO" smtClean="0"/>
              <a:t>‹#›</a:t>
            </a:fld>
            <a:endParaRPr lang="ar-JO"/>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a:solidFill>
                <a:prstClr val="white"/>
              </a:solidFill>
            </a:endParaRPr>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a:solidFill>
                <a:prstClr val="white"/>
              </a:solidFill>
            </a:endParaRPr>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AEC0493-0F27-4BC6-BC0B-89130992A0C8}" type="datetimeFigureOut">
              <a:rPr lang="ar-JO" smtClean="0">
                <a:solidFill>
                  <a:srgbClr val="676A55">
                    <a:tint val="60000"/>
                    <a:satMod val="155000"/>
                  </a:srgbClr>
                </a:solidFill>
              </a:rPr>
              <a:pPr/>
              <a:t>24/03/1443</a:t>
            </a:fld>
            <a:endParaRPr lang="ar-JO">
              <a:solidFill>
                <a:srgbClr val="676A55">
                  <a:tint val="60000"/>
                  <a:satMod val="155000"/>
                </a:srgbClr>
              </a:solidFill>
            </a:endParaRPr>
          </a:p>
        </p:txBody>
      </p:sp>
      <p:sp>
        <p:nvSpPr>
          <p:cNvPr id="8" name="Footer Placeholder 7"/>
          <p:cNvSpPr>
            <a:spLocks noGrp="1"/>
          </p:cNvSpPr>
          <p:nvPr>
            <p:ph type="ftr" sz="quarter" idx="11"/>
          </p:nvPr>
        </p:nvSpPr>
        <p:spPr/>
        <p:txBody>
          <a:bodyPr/>
          <a:lstStyle/>
          <a:p>
            <a:endParaRPr lang="ar-JO">
              <a:solidFill>
                <a:srgbClr val="676A55">
                  <a:tint val="60000"/>
                  <a:satMod val="155000"/>
                </a:srgbClr>
              </a:solidFill>
            </a:endParaRPr>
          </a:p>
        </p:txBody>
      </p:sp>
      <p:sp>
        <p:nvSpPr>
          <p:cNvPr id="9" name="Slide Number Placeholder 8"/>
          <p:cNvSpPr>
            <a:spLocks noGrp="1"/>
          </p:cNvSpPr>
          <p:nvPr>
            <p:ph type="sldNum" sz="quarter" idx="12"/>
          </p:nvPr>
        </p:nvSpPr>
        <p:spPr>
          <a:xfrm>
            <a:off x="8641080" y="6514568"/>
            <a:ext cx="464288" cy="274320"/>
          </a:xfrm>
        </p:spPr>
        <p:txBody>
          <a:bodyPr/>
          <a:lstStyle/>
          <a:p>
            <a:fld id="{33317DDF-95CB-4A77-A0A7-27974AC35C33}" type="slidenum">
              <a:rPr lang="ar-JO" smtClean="0">
                <a:solidFill>
                  <a:srgbClr val="EAEBDE">
                    <a:shade val="90000"/>
                  </a:srgbClr>
                </a:solidFill>
              </a:rPr>
              <a:pPr/>
              <a:t>‹#›</a:t>
            </a:fld>
            <a:endParaRPr lang="ar-JO">
              <a:solidFill>
                <a:srgbClr val="EAEBDE">
                  <a:shade val="90000"/>
                </a:srgbClr>
              </a:solidFill>
            </a:endParaRPr>
          </a:p>
        </p:txBody>
      </p:sp>
    </p:spTree>
    <p:extLst>
      <p:ext uri="{BB962C8B-B14F-4D97-AF65-F5344CB8AC3E}">
        <p14:creationId xmlns:p14="http://schemas.microsoft.com/office/powerpoint/2010/main" val="37667474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AEC0493-0F27-4BC6-BC0B-89130992A0C8}" type="datetimeFigureOut">
              <a:rPr lang="ar-JO" smtClean="0">
                <a:solidFill>
                  <a:srgbClr val="676A55">
                    <a:tint val="60000"/>
                    <a:satMod val="155000"/>
                  </a:srgbClr>
                </a:solidFill>
              </a:rPr>
              <a:pPr/>
              <a:t>24/03/1443</a:t>
            </a:fld>
            <a:endParaRPr lang="ar-JO">
              <a:solidFill>
                <a:srgbClr val="676A55">
                  <a:tint val="60000"/>
                  <a:satMod val="155000"/>
                </a:srgbClr>
              </a:solidFill>
            </a:endParaRPr>
          </a:p>
        </p:txBody>
      </p:sp>
      <p:sp>
        <p:nvSpPr>
          <p:cNvPr id="4" name="Footer Placeholder 3"/>
          <p:cNvSpPr>
            <a:spLocks noGrp="1"/>
          </p:cNvSpPr>
          <p:nvPr>
            <p:ph type="ftr" sz="quarter" idx="11"/>
          </p:nvPr>
        </p:nvSpPr>
        <p:spPr/>
        <p:txBody>
          <a:bodyPr/>
          <a:lstStyle/>
          <a:p>
            <a:endParaRPr lang="ar-JO">
              <a:solidFill>
                <a:srgbClr val="676A55">
                  <a:tint val="60000"/>
                  <a:satMod val="155000"/>
                </a:srgbClr>
              </a:solidFill>
            </a:endParaRPr>
          </a:p>
        </p:txBody>
      </p:sp>
      <p:sp>
        <p:nvSpPr>
          <p:cNvPr id="5" name="Slide Number Placeholder 4"/>
          <p:cNvSpPr>
            <a:spLocks noGrp="1"/>
          </p:cNvSpPr>
          <p:nvPr>
            <p:ph type="sldNum" sz="quarter" idx="12"/>
          </p:nvPr>
        </p:nvSpPr>
        <p:spPr/>
        <p:txBody>
          <a:bodyPr/>
          <a:lstStyle/>
          <a:p>
            <a:fld id="{33317DDF-95CB-4A77-A0A7-27974AC35C33}" type="slidenum">
              <a:rPr lang="ar-JO" smtClean="0">
                <a:solidFill>
                  <a:srgbClr val="EAEBDE">
                    <a:shade val="90000"/>
                  </a:srgbClr>
                </a:solidFill>
              </a:rPr>
              <a:pPr/>
              <a:t>‹#›</a:t>
            </a:fld>
            <a:endParaRPr lang="ar-JO">
              <a:solidFill>
                <a:srgbClr val="EAEBDE">
                  <a:shade val="90000"/>
                </a:srgbClr>
              </a:solidFill>
            </a:endParaRPr>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639467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EC0493-0F27-4BC6-BC0B-89130992A0C8}" type="datetimeFigureOut">
              <a:rPr lang="ar-JO" smtClean="0">
                <a:solidFill>
                  <a:srgbClr val="676A55">
                    <a:tint val="60000"/>
                    <a:satMod val="155000"/>
                  </a:srgbClr>
                </a:solidFill>
              </a:rPr>
              <a:pPr/>
              <a:t>24/03/1443</a:t>
            </a:fld>
            <a:endParaRPr lang="ar-JO">
              <a:solidFill>
                <a:srgbClr val="676A55">
                  <a:tint val="60000"/>
                  <a:satMod val="155000"/>
                </a:srgbClr>
              </a:solidFill>
            </a:endParaRPr>
          </a:p>
        </p:txBody>
      </p:sp>
      <p:sp>
        <p:nvSpPr>
          <p:cNvPr id="3" name="Footer Placeholder 2"/>
          <p:cNvSpPr>
            <a:spLocks noGrp="1"/>
          </p:cNvSpPr>
          <p:nvPr>
            <p:ph type="ftr" sz="quarter" idx="11"/>
          </p:nvPr>
        </p:nvSpPr>
        <p:spPr/>
        <p:txBody>
          <a:bodyPr/>
          <a:lstStyle/>
          <a:p>
            <a:endParaRPr lang="ar-JO">
              <a:solidFill>
                <a:srgbClr val="676A55">
                  <a:tint val="60000"/>
                  <a:satMod val="155000"/>
                </a:srgbClr>
              </a:solidFill>
            </a:endParaRPr>
          </a:p>
        </p:txBody>
      </p:sp>
      <p:sp>
        <p:nvSpPr>
          <p:cNvPr id="4" name="Slide Number Placeholder 3"/>
          <p:cNvSpPr>
            <a:spLocks noGrp="1"/>
          </p:cNvSpPr>
          <p:nvPr>
            <p:ph type="sldNum" sz="quarter" idx="12"/>
          </p:nvPr>
        </p:nvSpPr>
        <p:spPr/>
        <p:txBody>
          <a:bodyPr/>
          <a:lstStyle/>
          <a:p>
            <a:fld id="{33317DDF-95CB-4A77-A0A7-27974AC35C33}" type="slidenum">
              <a:rPr lang="ar-JO" smtClean="0">
                <a:solidFill>
                  <a:srgbClr val="EAEBDE">
                    <a:shade val="90000"/>
                  </a:srgbClr>
                </a:solidFill>
              </a:rPr>
              <a:pPr/>
              <a:t>‹#›</a:t>
            </a:fld>
            <a:endParaRPr lang="ar-JO">
              <a:solidFill>
                <a:srgbClr val="EAEBDE">
                  <a:shade val="90000"/>
                </a:srgbClr>
              </a:solidFill>
            </a:endParaRPr>
          </a:p>
        </p:txBody>
      </p:sp>
    </p:spTree>
    <p:extLst>
      <p:ext uri="{BB962C8B-B14F-4D97-AF65-F5344CB8AC3E}">
        <p14:creationId xmlns:p14="http://schemas.microsoft.com/office/powerpoint/2010/main" val="7429057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8AEC0493-0F27-4BC6-BC0B-89130992A0C8}" type="datetimeFigureOut">
              <a:rPr lang="ar-JO" smtClean="0">
                <a:solidFill>
                  <a:srgbClr val="676A55">
                    <a:tint val="60000"/>
                    <a:satMod val="155000"/>
                  </a:srgbClr>
                </a:solidFill>
              </a:rPr>
              <a:pPr/>
              <a:t>24/03/1443</a:t>
            </a:fld>
            <a:endParaRPr lang="ar-JO">
              <a:solidFill>
                <a:srgbClr val="676A55">
                  <a:tint val="60000"/>
                  <a:satMod val="155000"/>
                </a:srgbClr>
              </a:solidFill>
            </a:endParaRPr>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33317DDF-95CB-4A77-A0A7-27974AC35C33}" type="slidenum">
              <a:rPr lang="ar-JO" smtClean="0">
                <a:solidFill>
                  <a:srgbClr val="EAEBDE">
                    <a:shade val="90000"/>
                  </a:srgbClr>
                </a:solidFill>
              </a:rPr>
              <a:pPr/>
              <a:t>‹#›</a:t>
            </a:fld>
            <a:endParaRPr lang="ar-JO">
              <a:solidFill>
                <a:srgbClr val="EAEBDE">
                  <a:shade val="90000"/>
                </a:srgbClr>
              </a:solidFill>
            </a:endParaRPr>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ar-JO">
              <a:solidFill>
                <a:srgbClr val="676A55">
                  <a:tint val="60000"/>
                  <a:satMod val="155000"/>
                </a:srgbClr>
              </a:solidFill>
            </a:endParaRPr>
          </a:p>
        </p:txBody>
      </p:sp>
    </p:spTree>
    <p:extLst>
      <p:ext uri="{BB962C8B-B14F-4D97-AF65-F5344CB8AC3E}">
        <p14:creationId xmlns:p14="http://schemas.microsoft.com/office/powerpoint/2010/main" val="286239732"/>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8AEC0493-0F27-4BC6-BC0B-89130992A0C8}" type="datetimeFigureOut">
              <a:rPr lang="ar-JO" smtClean="0">
                <a:solidFill>
                  <a:srgbClr val="676A55">
                    <a:tint val="60000"/>
                    <a:satMod val="155000"/>
                  </a:srgbClr>
                </a:solidFill>
              </a:rPr>
              <a:pPr/>
              <a:t>24/03/1443</a:t>
            </a:fld>
            <a:endParaRPr lang="ar-JO">
              <a:solidFill>
                <a:srgbClr val="676A55">
                  <a:tint val="60000"/>
                  <a:satMod val="155000"/>
                </a:srgbClr>
              </a:solidFill>
            </a:endParaRPr>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33317DDF-95CB-4A77-A0A7-27974AC35C33}" type="slidenum">
              <a:rPr lang="ar-JO" smtClean="0">
                <a:solidFill>
                  <a:srgbClr val="EAEBDE">
                    <a:shade val="90000"/>
                  </a:srgbClr>
                </a:solidFill>
              </a:rPr>
              <a:pPr/>
              <a:t>‹#›</a:t>
            </a:fld>
            <a:endParaRPr lang="ar-JO">
              <a:solidFill>
                <a:srgbClr val="EAEBDE">
                  <a:shade val="90000"/>
                </a:srgbClr>
              </a:solidFill>
            </a:endParaRPr>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ar-JO">
              <a:solidFill>
                <a:srgbClr val="676A55">
                  <a:tint val="60000"/>
                  <a:satMod val="155000"/>
                </a:srgbClr>
              </a:solidFill>
            </a:endParaRPr>
          </a:p>
        </p:txBody>
      </p:sp>
    </p:spTree>
    <p:extLst>
      <p:ext uri="{BB962C8B-B14F-4D97-AF65-F5344CB8AC3E}">
        <p14:creationId xmlns:p14="http://schemas.microsoft.com/office/powerpoint/2010/main" val="18571574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AEC0493-0F27-4BC6-BC0B-89130992A0C8}" type="datetimeFigureOut">
              <a:rPr lang="ar-JO" smtClean="0">
                <a:solidFill>
                  <a:srgbClr val="676A55">
                    <a:tint val="60000"/>
                    <a:satMod val="155000"/>
                  </a:srgbClr>
                </a:solidFill>
              </a:rPr>
              <a:pPr/>
              <a:t>24/03/1443</a:t>
            </a:fld>
            <a:endParaRPr lang="ar-JO">
              <a:solidFill>
                <a:srgbClr val="676A55">
                  <a:tint val="60000"/>
                  <a:satMod val="155000"/>
                </a:srgbClr>
              </a:solidFill>
            </a:endParaRPr>
          </a:p>
        </p:txBody>
      </p:sp>
      <p:sp>
        <p:nvSpPr>
          <p:cNvPr id="5" name="Footer Placeholder 4"/>
          <p:cNvSpPr>
            <a:spLocks noGrp="1"/>
          </p:cNvSpPr>
          <p:nvPr>
            <p:ph type="ftr" sz="quarter" idx="11"/>
          </p:nvPr>
        </p:nvSpPr>
        <p:spPr/>
        <p:txBody>
          <a:bodyPr/>
          <a:lstStyle/>
          <a:p>
            <a:endParaRPr lang="ar-JO">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p>
            <a:fld id="{33317DDF-95CB-4A77-A0A7-27974AC35C33}" type="slidenum">
              <a:rPr lang="ar-JO" smtClean="0">
                <a:solidFill>
                  <a:srgbClr val="EAEBDE">
                    <a:shade val="90000"/>
                  </a:srgbClr>
                </a:solidFill>
              </a:rPr>
              <a:pPr/>
              <a:t>‹#›</a:t>
            </a:fld>
            <a:endParaRPr lang="ar-JO">
              <a:solidFill>
                <a:srgbClr val="EAEBDE">
                  <a:shade val="90000"/>
                </a:srgbClr>
              </a:solidFill>
            </a:endParaRPr>
          </a:p>
        </p:txBody>
      </p:sp>
    </p:spTree>
    <p:extLst>
      <p:ext uri="{BB962C8B-B14F-4D97-AF65-F5344CB8AC3E}">
        <p14:creationId xmlns:p14="http://schemas.microsoft.com/office/powerpoint/2010/main" val="2958709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AEC0493-0F27-4BC6-BC0B-89130992A0C8}" type="datetimeFigureOut">
              <a:rPr lang="ar-JO" smtClean="0">
                <a:solidFill>
                  <a:srgbClr val="676A55">
                    <a:tint val="60000"/>
                    <a:satMod val="155000"/>
                  </a:srgbClr>
                </a:solidFill>
              </a:rPr>
              <a:pPr/>
              <a:t>24/03/1443</a:t>
            </a:fld>
            <a:endParaRPr lang="ar-JO">
              <a:solidFill>
                <a:srgbClr val="676A55">
                  <a:tint val="60000"/>
                  <a:satMod val="155000"/>
                </a:srgbClr>
              </a:solidFill>
            </a:endParaRPr>
          </a:p>
        </p:txBody>
      </p:sp>
      <p:sp>
        <p:nvSpPr>
          <p:cNvPr id="5" name="Footer Placeholder 4"/>
          <p:cNvSpPr>
            <a:spLocks noGrp="1"/>
          </p:cNvSpPr>
          <p:nvPr>
            <p:ph type="ftr" sz="quarter" idx="11"/>
          </p:nvPr>
        </p:nvSpPr>
        <p:spPr/>
        <p:txBody>
          <a:bodyPr/>
          <a:lstStyle/>
          <a:p>
            <a:endParaRPr lang="ar-JO">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p>
            <a:fld id="{33317DDF-95CB-4A77-A0A7-27974AC35C33}" type="slidenum">
              <a:rPr lang="ar-JO" smtClean="0">
                <a:solidFill>
                  <a:srgbClr val="EAEBDE">
                    <a:shade val="90000"/>
                  </a:srgbClr>
                </a:solidFill>
              </a:rPr>
              <a:pPr/>
              <a:t>‹#›</a:t>
            </a:fld>
            <a:endParaRPr lang="ar-JO">
              <a:solidFill>
                <a:srgbClr val="EAEBDE">
                  <a:shade val="90000"/>
                </a:srgbClr>
              </a:solidFill>
            </a:endParaRPr>
          </a:p>
        </p:txBody>
      </p:sp>
    </p:spTree>
    <p:extLst>
      <p:ext uri="{BB962C8B-B14F-4D97-AF65-F5344CB8AC3E}">
        <p14:creationId xmlns:p14="http://schemas.microsoft.com/office/powerpoint/2010/main" val="1947827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41117-51DC-4B2B-B560-D79C53CD894C}" type="datetimeFigureOut">
              <a:rPr lang="ar-JO" smtClean="0"/>
              <a:t>24/03/1443</a:t>
            </a:fld>
            <a:endParaRPr lang="ar-JO"/>
          </a:p>
        </p:txBody>
      </p:sp>
      <p:sp>
        <p:nvSpPr>
          <p:cNvPr id="3" name="Footer Placeholder 2"/>
          <p:cNvSpPr>
            <a:spLocks noGrp="1"/>
          </p:cNvSpPr>
          <p:nvPr>
            <p:ph type="ftr" sz="quarter" idx="11"/>
          </p:nvPr>
        </p:nvSpPr>
        <p:spPr/>
        <p:txBody>
          <a:bodyPr/>
          <a:lstStyle/>
          <a:p>
            <a:endParaRPr lang="ar-JO"/>
          </a:p>
        </p:txBody>
      </p:sp>
      <p:sp>
        <p:nvSpPr>
          <p:cNvPr id="4" name="Slide Number Placeholder 3"/>
          <p:cNvSpPr>
            <a:spLocks noGrp="1"/>
          </p:cNvSpPr>
          <p:nvPr>
            <p:ph type="sldNum" sz="quarter" idx="12"/>
          </p:nvPr>
        </p:nvSpPr>
        <p:spPr/>
        <p:txBody>
          <a:bodyPr/>
          <a:lstStyle/>
          <a:p>
            <a:fld id="{47260B85-EACA-4DDD-A261-1FD3CD2F3C63}" type="slidenum">
              <a:rPr lang="ar-JO" smtClean="0"/>
              <a:t>‹#›</a:t>
            </a:fld>
            <a:endParaRPr lang="ar-J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441117-51DC-4B2B-B560-D79C53CD894C}" type="datetimeFigureOut">
              <a:rPr lang="ar-JO" smtClean="0"/>
              <a:t>24/03/1443</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7260B85-EACA-4DDD-A261-1FD3CD2F3C63}" type="slidenum">
              <a:rPr lang="ar-JO" smtClean="0"/>
              <a:t>‹#›</a:t>
            </a:fld>
            <a:endParaRPr lang="ar-J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441117-51DC-4B2B-B560-D79C53CD894C}" type="datetimeFigureOut">
              <a:rPr lang="ar-JO" smtClean="0"/>
              <a:t>24/03/1443</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47260B85-EACA-4DDD-A261-1FD3CD2F3C63}" type="slidenum">
              <a:rPr lang="ar-JO" smtClean="0"/>
              <a:t>‹#›</a:t>
            </a:fld>
            <a:endParaRPr lang="ar-JO"/>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slideLayout" Target="../slideLayouts/slideLayout24.xml" /><Relationship Id="rId18" Type="http://schemas.openxmlformats.org/officeDocument/2006/relationships/slideLayout" Target="../slideLayouts/slideLayout29.xml" /><Relationship Id="rId26" Type="http://schemas.openxmlformats.org/officeDocument/2006/relationships/slideLayout" Target="../slideLayouts/slideLayout37.xml" /><Relationship Id="rId3" Type="http://schemas.openxmlformats.org/officeDocument/2006/relationships/slideLayout" Target="../slideLayouts/slideLayout14.xml" /><Relationship Id="rId21" Type="http://schemas.openxmlformats.org/officeDocument/2006/relationships/slideLayout" Target="../slideLayouts/slideLayout32.xml" /><Relationship Id="rId34" Type="http://schemas.openxmlformats.org/officeDocument/2006/relationships/theme" Target="../theme/theme2.xml" /><Relationship Id="rId7" Type="http://schemas.openxmlformats.org/officeDocument/2006/relationships/slideLayout" Target="../slideLayouts/slideLayout18.xml" /><Relationship Id="rId12" Type="http://schemas.openxmlformats.org/officeDocument/2006/relationships/slideLayout" Target="../slideLayouts/slideLayout23.xml" /><Relationship Id="rId17" Type="http://schemas.openxmlformats.org/officeDocument/2006/relationships/slideLayout" Target="../slideLayouts/slideLayout28.xml" /><Relationship Id="rId25" Type="http://schemas.openxmlformats.org/officeDocument/2006/relationships/slideLayout" Target="../slideLayouts/slideLayout36.xml" /><Relationship Id="rId33" Type="http://schemas.openxmlformats.org/officeDocument/2006/relationships/slideLayout" Target="../slideLayouts/slideLayout44.xml" /><Relationship Id="rId2" Type="http://schemas.openxmlformats.org/officeDocument/2006/relationships/slideLayout" Target="../slideLayouts/slideLayout13.xml" /><Relationship Id="rId16" Type="http://schemas.openxmlformats.org/officeDocument/2006/relationships/slideLayout" Target="../slideLayouts/slideLayout27.xml" /><Relationship Id="rId20" Type="http://schemas.openxmlformats.org/officeDocument/2006/relationships/slideLayout" Target="../slideLayouts/slideLayout31.xml" /><Relationship Id="rId29" Type="http://schemas.openxmlformats.org/officeDocument/2006/relationships/slideLayout" Target="../slideLayouts/slideLayout40.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24" Type="http://schemas.openxmlformats.org/officeDocument/2006/relationships/slideLayout" Target="../slideLayouts/slideLayout35.xml" /><Relationship Id="rId32" Type="http://schemas.openxmlformats.org/officeDocument/2006/relationships/slideLayout" Target="../slideLayouts/slideLayout43.xml" /><Relationship Id="rId5" Type="http://schemas.openxmlformats.org/officeDocument/2006/relationships/slideLayout" Target="../slideLayouts/slideLayout16.xml" /><Relationship Id="rId15" Type="http://schemas.openxmlformats.org/officeDocument/2006/relationships/slideLayout" Target="../slideLayouts/slideLayout26.xml" /><Relationship Id="rId23" Type="http://schemas.openxmlformats.org/officeDocument/2006/relationships/slideLayout" Target="../slideLayouts/slideLayout34.xml" /><Relationship Id="rId28" Type="http://schemas.openxmlformats.org/officeDocument/2006/relationships/slideLayout" Target="../slideLayouts/slideLayout39.xml" /><Relationship Id="rId10" Type="http://schemas.openxmlformats.org/officeDocument/2006/relationships/slideLayout" Target="../slideLayouts/slideLayout21.xml" /><Relationship Id="rId19" Type="http://schemas.openxmlformats.org/officeDocument/2006/relationships/slideLayout" Target="../slideLayouts/slideLayout30.xml" /><Relationship Id="rId31" Type="http://schemas.openxmlformats.org/officeDocument/2006/relationships/slideLayout" Target="../slideLayouts/slideLayout42.xml" /><Relationship Id="rId4" Type="http://schemas.openxmlformats.org/officeDocument/2006/relationships/slideLayout" Target="../slideLayouts/slideLayout15.xml" /><Relationship Id="rId9" Type="http://schemas.openxmlformats.org/officeDocument/2006/relationships/slideLayout" Target="../slideLayouts/slideLayout20.xml" /><Relationship Id="rId14" Type="http://schemas.openxmlformats.org/officeDocument/2006/relationships/slideLayout" Target="../slideLayouts/slideLayout25.xml" /><Relationship Id="rId22" Type="http://schemas.openxmlformats.org/officeDocument/2006/relationships/slideLayout" Target="../slideLayouts/slideLayout33.xml" /><Relationship Id="rId27" Type="http://schemas.openxmlformats.org/officeDocument/2006/relationships/slideLayout" Target="../slideLayouts/slideLayout38.xml" /><Relationship Id="rId30" Type="http://schemas.openxmlformats.org/officeDocument/2006/relationships/slideLayout" Target="../slideLayouts/slideLayout41.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 /><Relationship Id="rId3" Type="http://schemas.openxmlformats.org/officeDocument/2006/relationships/slideLayout" Target="../slideLayouts/slideLayout47.xml" /><Relationship Id="rId7" Type="http://schemas.openxmlformats.org/officeDocument/2006/relationships/slideLayout" Target="../slideLayouts/slideLayout51.xml" /><Relationship Id="rId12" Type="http://schemas.openxmlformats.org/officeDocument/2006/relationships/theme" Target="../theme/theme3.xml" /><Relationship Id="rId2" Type="http://schemas.openxmlformats.org/officeDocument/2006/relationships/slideLayout" Target="../slideLayouts/slideLayout46.xml" /><Relationship Id="rId1" Type="http://schemas.openxmlformats.org/officeDocument/2006/relationships/slideLayout" Target="../slideLayouts/slideLayout45.xml" /><Relationship Id="rId6" Type="http://schemas.openxmlformats.org/officeDocument/2006/relationships/slideLayout" Target="../slideLayouts/slideLayout50.xml" /><Relationship Id="rId11" Type="http://schemas.openxmlformats.org/officeDocument/2006/relationships/slideLayout" Target="../slideLayouts/slideLayout55.xml" /><Relationship Id="rId5" Type="http://schemas.openxmlformats.org/officeDocument/2006/relationships/slideLayout" Target="../slideLayouts/slideLayout49.xml" /><Relationship Id="rId10" Type="http://schemas.openxmlformats.org/officeDocument/2006/relationships/slideLayout" Target="../slideLayouts/slideLayout54.xml" /><Relationship Id="rId4" Type="http://schemas.openxmlformats.org/officeDocument/2006/relationships/slideLayout" Target="../slideLayouts/slideLayout48.xml" /><Relationship Id="rId9" Type="http://schemas.openxmlformats.org/officeDocument/2006/relationships/slideLayout" Target="../slideLayouts/slideLayout53.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 /><Relationship Id="rId3" Type="http://schemas.openxmlformats.org/officeDocument/2006/relationships/slideLayout" Target="../slideLayouts/slideLayout58.xml" /><Relationship Id="rId7" Type="http://schemas.openxmlformats.org/officeDocument/2006/relationships/slideLayout" Target="../slideLayouts/slideLayout62.xml" /><Relationship Id="rId12" Type="http://schemas.openxmlformats.org/officeDocument/2006/relationships/theme" Target="../theme/theme4.xml" /><Relationship Id="rId2" Type="http://schemas.openxmlformats.org/officeDocument/2006/relationships/slideLayout" Target="../slideLayouts/slideLayout57.xml" /><Relationship Id="rId1" Type="http://schemas.openxmlformats.org/officeDocument/2006/relationships/slideLayout" Target="../slideLayouts/slideLayout56.xml" /><Relationship Id="rId6" Type="http://schemas.openxmlformats.org/officeDocument/2006/relationships/slideLayout" Target="../slideLayouts/slideLayout61.xml" /><Relationship Id="rId11" Type="http://schemas.openxmlformats.org/officeDocument/2006/relationships/slideLayout" Target="../slideLayouts/slideLayout66.xml" /><Relationship Id="rId5" Type="http://schemas.openxmlformats.org/officeDocument/2006/relationships/slideLayout" Target="../slideLayouts/slideLayout60.xml" /><Relationship Id="rId10" Type="http://schemas.openxmlformats.org/officeDocument/2006/relationships/slideLayout" Target="../slideLayouts/slideLayout65.xml" /><Relationship Id="rId4" Type="http://schemas.openxmlformats.org/officeDocument/2006/relationships/slideLayout" Target="../slideLayouts/slideLayout59.xml" /><Relationship Id="rId9" Type="http://schemas.openxmlformats.org/officeDocument/2006/relationships/slideLayout" Target="../slideLayouts/slideLayout6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E0441117-51DC-4B2B-B560-D79C53CD894C}" type="datetimeFigureOut">
              <a:rPr lang="ar-JO" smtClean="0"/>
              <a:t>24/03/1443</a:t>
            </a:fld>
            <a:endParaRPr lang="ar-JO"/>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ar-JO"/>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47260B85-EACA-4DDD-A261-1FD3CD2F3C63}" type="slidenum">
              <a:rPr lang="ar-JO" smtClean="0"/>
              <a:t>‹#›</a:t>
            </a:fld>
            <a:endParaRPr lang="ar-JO"/>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1"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286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دائري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8" name="شكل بيضاوي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1" name="دائرة مجوفة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12" name="مستطيل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
        <p:nvSpPr>
          <p:cNvPr id="5" name="عنصر نائب للعنوان 4"/>
          <p:cNvSpPr>
            <a:spLocks noGrp="1"/>
          </p:cNvSpPr>
          <p:nvPr>
            <p:ph type="title"/>
          </p:nvPr>
        </p:nvSpPr>
        <p:spPr>
          <a:xfrm>
            <a:off x="1435608" y="274638"/>
            <a:ext cx="7498080" cy="1143000"/>
          </a:xfrm>
          <a:prstGeom prst="rect">
            <a:avLst/>
          </a:prstGeom>
        </p:spPr>
        <p:txBody>
          <a:bodyPr anchor="ctr">
            <a:normAutofit/>
          </a:bodyPr>
          <a:lstStyle/>
          <a:p>
            <a:r>
              <a:rPr kumimoji="0" lang="ar-SA"/>
              <a:t>انقر لتحرير نمط العنوان الرئيسي</a:t>
            </a:r>
            <a:endParaRPr kumimoji="0" lang="en-US"/>
          </a:p>
        </p:txBody>
      </p:sp>
      <p:sp>
        <p:nvSpPr>
          <p:cNvPr id="9" name="عنصر نائب للنص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24" name="عنصر نائب للتاريخ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rtl="0">
              <a:defRPr/>
            </a:pPr>
            <a:fld id="{984CB89D-61B4-4275-9551-E70507715805}" type="datetimeFigureOut">
              <a:rPr lang="en-US" smtClean="0">
                <a:solidFill>
                  <a:srgbClr val="E7DEC9">
                    <a:shade val="50000"/>
                    <a:satMod val="200000"/>
                  </a:srgbClr>
                </a:solidFill>
              </a:rPr>
              <a:pPr rtl="0">
                <a:defRPr/>
              </a:pPr>
              <a:t>10/30/2021</a:t>
            </a:fld>
            <a:endParaRPr lang="en-US" dirty="0">
              <a:solidFill>
                <a:srgbClr val="E7DEC9">
                  <a:shade val="50000"/>
                  <a:satMod val="200000"/>
                </a:srgbClr>
              </a:solidFill>
            </a:endParaRPr>
          </a:p>
        </p:txBody>
      </p:sp>
      <p:sp>
        <p:nvSpPr>
          <p:cNvPr id="10" name="عنصر نائب للتذييل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lgn="l" rtl="0">
              <a:defRPr/>
            </a:pPr>
            <a:r>
              <a:rPr lang="en-US">
                <a:solidFill>
                  <a:srgbClr val="E7DEC9">
                    <a:shade val="50000"/>
                    <a:satMod val="200000"/>
                  </a:srgbClr>
                </a:solidFill>
              </a:rPr>
              <a:t>Add a footer</a:t>
            </a:r>
          </a:p>
        </p:txBody>
      </p:sp>
      <p:sp>
        <p:nvSpPr>
          <p:cNvPr id="22" name="عنصر نائب لرقم الشريحة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rtl="0"/>
            <a:r>
              <a:rPr lang="en-US" altLang="en-US">
                <a:solidFill>
                  <a:srgbClr val="E7DEC9">
                    <a:shade val="50000"/>
                    <a:satMod val="200000"/>
                  </a:srgbClr>
                </a:solidFill>
              </a:rPr>
              <a:t>page </a:t>
            </a:r>
            <a:fld id="{9C0E8092-C7D7-4518-8ECD-87073C6C3EF4}" type="slidenum">
              <a:rPr lang="en-US" altLang="en-US" b="1" i="1" smtClean="0">
                <a:solidFill>
                  <a:srgbClr val="E7DEC9">
                    <a:shade val="50000"/>
                    <a:satMod val="200000"/>
                  </a:srgbClr>
                </a:solidFill>
              </a:rPr>
              <a:pPr rtl="0"/>
              <a:t>‹#›</a:t>
            </a:fld>
            <a:endParaRPr lang="en-US" altLang="en-US" b="1" i="1">
              <a:solidFill>
                <a:srgbClr val="E7DEC9">
                  <a:shade val="50000"/>
                  <a:satMod val="200000"/>
                </a:srgbClr>
              </a:solidFill>
            </a:endParaRPr>
          </a:p>
        </p:txBody>
      </p:sp>
      <p:sp>
        <p:nvSpPr>
          <p:cNvPr id="15" name="مستطيل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rtl="0"/>
            <a:endParaRPr lang="en-US">
              <a:solidFill>
                <a:prstClr val="white"/>
              </a:solidFill>
            </a:endParaRPr>
          </a:p>
        </p:txBody>
      </p:sp>
    </p:spTree>
    <p:extLst>
      <p:ext uri="{BB962C8B-B14F-4D97-AF65-F5344CB8AC3E}">
        <p14:creationId xmlns:p14="http://schemas.microsoft.com/office/powerpoint/2010/main" val="26643298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Lst>
  <p:hf hdr="0" ftr="0" dt="0"/>
  <p:txStyles>
    <p:titleStyle>
      <a:lvl1pPr algn="l" rtl="1"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r" rtl="1"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r" rtl="1"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r" rtl="1"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r" rtl="1"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r" rtl="1"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r" rtl="1"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r" rtl="1"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ar-SA"/>
              <a:t>انقر لتحرير نمط العنوان الرئيسي</a:t>
            </a:r>
            <a:endParaRPr lang="en-US" dirty="0"/>
          </a:p>
        </p:txBody>
      </p:sp>
      <p:sp>
        <p:nvSpPr>
          <p:cNvPr id="1048577"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1048578"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pPr rtl="0"/>
            <a:fld id="{17D0EFEE-2756-4A20-BF2A-63F0A94F99AC}" type="datetime4">
              <a:rPr lang="en-US" smtClean="0">
                <a:solidFill>
                  <a:srgbClr val="000000"/>
                </a:solidFill>
              </a:rPr>
              <a:pPr rtl="0"/>
              <a:t>October 30, 2021</a:t>
            </a:fld>
            <a:endParaRPr lang="en-US" dirty="0">
              <a:solidFill>
                <a:srgbClr val="000000"/>
              </a:solidFill>
            </a:endParaRPr>
          </a:p>
        </p:txBody>
      </p:sp>
      <p:sp>
        <p:nvSpPr>
          <p:cNvPr id="1048579"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pPr rtl="0"/>
            <a:endParaRPr lang="en-US" dirty="0">
              <a:solidFill>
                <a:srgbClr val="000000"/>
              </a:solidFill>
            </a:endParaRPr>
          </a:p>
        </p:txBody>
      </p:sp>
      <p:sp>
        <p:nvSpPr>
          <p:cNvPr id="1048580"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pPr rtl="0"/>
            <a:fld id="{F38DF745-7D3F-47F4-83A3-874385CFAA69}" type="slidenum">
              <a:rPr lang="en-US" smtClean="0">
                <a:solidFill>
                  <a:srgbClr val="D1282E"/>
                </a:solidFill>
              </a:rPr>
              <a:pPr rtl="0"/>
              <a:t>‹#›</a:t>
            </a:fld>
            <a:endParaRPr lang="en-US" dirty="0">
              <a:solidFill>
                <a:srgbClr val="D1282E"/>
              </a:solidFill>
            </a:endParaRPr>
          </a:p>
        </p:txBody>
      </p:sp>
      <p:sp>
        <p:nvSpPr>
          <p:cNvPr id="1048581"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048582"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Tree>
    <p:extLst>
      <p:ext uri="{BB962C8B-B14F-4D97-AF65-F5344CB8AC3E}">
        <p14:creationId xmlns:p14="http://schemas.microsoft.com/office/powerpoint/2010/main" val="360669886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anose="020B0604020202020204"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ar-JO">
              <a:solidFill>
                <a:srgbClr val="676A55">
                  <a:tint val="60000"/>
                  <a:satMod val="155000"/>
                </a:srgbClr>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8AEC0493-0F27-4BC6-BC0B-89130992A0C8}" type="datetimeFigureOut">
              <a:rPr lang="ar-JO" smtClean="0">
                <a:solidFill>
                  <a:srgbClr val="676A55">
                    <a:tint val="60000"/>
                    <a:satMod val="155000"/>
                  </a:srgbClr>
                </a:solidFill>
              </a:rPr>
              <a:pPr/>
              <a:t>24/03/1443</a:t>
            </a:fld>
            <a:endParaRPr lang="ar-JO">
              <a:solidFill>
                <a:srgbClr val="676A55">
                  <a:tint val="60000"/>
                  <a:satMod val="155000"/>
                </a:srgbClr>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33317DDF-95CB-4A77-A0A7-27974AC35C33}" type="slidenum">
              <a:rPr lang="ar-JO" smtClean="0">
                <a:solidFill>
                  <a:srgbClr val="EAEBDE">
                    <a:shade val="90000"/>
                  </a:srgbClr>
                </a:solidFill>
              </a:rPr>
              <a:pPr/>
              <a:t>‹#›</a:t>
            </a:fld>
            <a:endParaRPr lang="ar-JO">
              <a:solidFill>
                <a:srgbClr val="EAEBDE">
                  <a:shade val="90000"/>
                </a:srgbClr>
              </a:solidFill>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025209766"/>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Layout" Target="../slideLayouts/slideLayout2.xml" /><Relationship Id="rId4" Type="http://schemas.openxmlformats.org/officeDocument/2006/relationships/image" Target="../media/image9.png"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26.xml.rels><?xml version="1.0" encoding="UTF-8" standalone="yes"?>
<Relationships xmlns="http://schemas.openxmlformats.org/package/2006/relationships"><Relationship Id="rId3" Type="http://schemas.openxmlformats.org/officeDocument/2006/relationships/image" Target="../media/image17.jpg" /><Relationship Id="rId2" Type="http://schemas.openxmlformats.org/officeDocument/2006/relationships/image" Target="../media/image16.jpg" /><Relationship Id="rId1" Type="http://schemas.openxmlformats.org/officeDocument/2006/relationships/slideLayout" Target="../slideLayouts/slideLayout13.xml" /><Relationship Id="rId5" Type="http://schemas.openxmlformats.org/officeDocument/2006/relationships/image" Target="../media/image19.png" /><Relationship Id="rId4" Type="http://schemas.openxmlformats.org/officeDocument/2006/relationships/image" Target="../media/image18.jpeg" /></Relationships>
</file>

<file path=ppt/slides/_rels/slide27.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13.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33.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13.xml" /></Relationships>
</file>

<file path=ppt/slides/_rels/slide34.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image" Target="../media/image22.jpeg" /><Relationship Id="rId1" Type="http://schemas.openxmlformats.org/officeDocument/2006/relationships/slideLayout" Target="../slideLayouts/slideLayout13.xml" /><Relationship Id="rId4" Type="http://schemas.openxmlformats.org/officeDocument/2006/relationships/image" Target="../media/image24.png" /></Relationships>
</file>

<file path=ppt/slides/_rels/slide35.xml.rels><?xml version="1.0" encoding="UTF-8" standalone="yes"?>
<Relationships xmlns="http://schemas.openxmlformats.org/package/2006/relationships"><Relationship Id="rId3" Type="http://schemas.openxmlformats.org/officeDocument/2006/relationships/image" Target="../media/image26.jpg" /><Relationship Id="rId2" Type="http://schemas.openxmlformats.org/officeDocument/2006/relationships/image" Target="../media/image25.png" /><Relationship Id="rId1" Type="http://schemas.openxmlformats.org/officeDocument/2006/relationships/slideLayout" Target="../slideLayouts/slideLayout13.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41.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13.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43.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13.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 /></Relationships>
</file>

<file path=ppt/slides/_rels/slide47.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46.xml" /></Relationships>
</file>

<file path=ppt/slides/_rels/slide48.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46.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2" Type="http://schemas.openxmlformats.org/officeDocument/2006/relationships/image" Target="../media/image31.jpeg" /><Relationship Id="rId1" Type="http://schemas.openxmlformats.org/officeDocument/2006/relationships/slideLayout" Target="../slideLayouts/slideLayout46.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 /></Relationships>
</file>

<file path=ppt/slides/_rels/slide53.xml.rels><?xml version="1.0" encoding="UTF-8" standalone="yes"?>
<Relationships xmlns="http://schemas.openxmlformats.org/package/2006/relationships"><Relationship Id="rId3" Type="http://schemas.openxmlformats.org/officeDocument/2006/relationships/comments" Target="../comments/comment1.xml" /><Relationship Id="rId2" Type="http://schemas.openxmlformats.org/officeDocument/2006/relationships/image" Target="../media/image32.png" /><Relationship Id="rId1" Type="http://schemas.openxmlformats.org/officeDocument/2006/relationships/slideLayout" Target="../slideLayouts/slideLayout46.xml" /></Relationships>
</file>

<file path=ppt/slides/_rels/slide54.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46.xml" /></Relationships>
</file>

<file path=ppt/slides/_rels/slide55.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46.xml" /></Relationships>
</file>

<file path=ppt/slides/_rels/slide56.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46.xml" /></Relationships>
</file>

<file path=ppt/slides/_rels/slide57.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46.xml" /></Relationships>
</file>

<file path=ppt/slides/_rels/slide58.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46.xml" /></Relationships>
</file>

<file path=ppt/slides/_rels/slide59.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46.xml" /></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60.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46.xml" /></Relationships>
</file>

<file path=ppt/slides/_rels/slide61.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46.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 /></Relationships>
</file>

<file path=ppt/slides/_rels/slide63.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46.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xml" /></Relationships>
</file>

<file path=ppt/slides/_rels/slide65.xml.rels><?xml version="1.0" encoding="UTF-8" standalone="yes"?>
<Relationships xmlns="http://schemas.openxmlformats.org/package/2006/relationships"><Relationship Id="rId2" Type="http://schemas.openxmlformats.org/officeDocument/2006/relationships/image" Target="../media/image42.jpeg" /><Relationship Id="rId1" Type="http://schemas.openxmlformats.org/officeDocument/2006/relationships/slideLayout" Target="../slideLayouts/slideLayout56.xml" /></Relationships>
</file>

<file path=ppt/slides/_rels/slide66.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57.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7.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7.xml" /></Relationships>
</file>

<file path=ppt/slides/_rels/slide69.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image" Target="../media/image44.jpeg" /><Relationship Id="rId1" Type="http://schemas.openxmlformats.org/officeDocument/2006/relationships/slideLayout" Target="../slideLayouts/slideLayout57.xml" /></Relationships>
</file>

<file path=ppt/slides/_rels/slide7.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57.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7.xml" /></Relationships>
</file>

<file path=ppt/slides/_rels/slide72.xml.rels><?xml version="1.0" encoding="UTF-8" standalone="yes"?>
<Relationships xmlns="http://schemas.openxmlformats.org/package/2006/relationships"><Relationship Id="rId2" Type="http://schemas.openxmlformats.org/officeDocument/2006/relationships/image" Target="../media/image47.jpeg" /><Relationship Id="rId1" Type="http://schemas.openxmlformats.org/officeDocument/2006/relationships/slideLayout" Target="../slideLayouts/slideLayout57.xml" /></Relationships>
</file>

<file path=ppt/slides/_rels/slide73.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slideLayout" Target="../slideLayouts/slideLayout57.xml" /><Relationship Id="rId1" Type="http://schemas.openxmlformats.org/officeDocument/2006/relationships/video" Target="file:///C:/Users/DELL/Downloads/video-1635013257.mp4" TargetMode="Externa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7.xml" /></Relationships>
</file>

<file path=ppt/slides/_rels/slide75.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57.xml" /></Relationships>
</file>

<file path=ppt/slides/_rels/slide76.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57.xml" /></Relationships>
</file>

<file path=ppt/slides/_rels/slide77.xml.rels><?xml version="1.0" encoding="UTF-8" standalone="yes"?>
<Relationships xmlns="http://schemas.openxmlformats.org/package/2006/relationships"><Relationship Id="rId2" Type="http://schemas.openxmlformats.org/officeDocument/2006/relationships/image" Target="../media/image51.jpeg" /><Relationship Id="rId1" Type="http://schemas.openxmlformats.org/officeDocument/2006/relationships/slideLayout" Target="../slideLayouts/slideLayout57.xml" /></Relationships>
</file>

<file path=ppt/slides/_rels/slide78.xml.rels><?xml version="1.0" encoding="UTF-8" standalone="yes"?>
<Relationships xmlns="http://schemas.openxmlformats.org/package/2006/relationships"><Relationship Id="rId2" Type="http://schemas.openxmlformats.org/officeDocument/2006/relationships/image" Target="../media/image52.png" /><Relationship Id="rId1" Type="http://schemas.openxmlformats.org/officeDocument/2006/relationships/slideLayout" Target="../slideLayouts/slideLayout57.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7.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2" Type="http://schemas.openxmlformats.org/officeDocument/2006/relationships/image" Target="../media/image53.jpeg" /><Relationship Id="rId1" Type="http://schemas.openxmlformats.org/officeDocument/2006/relationships/slideLayout" Target="../slideLayouts/slideLayout57.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7.xml"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7.xml" /></Relationships>
</file>

<file path=ppt/slides/_rels/slide83.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57.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7.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3795" y="4221089"/>
            <a:ext cx="5637010" cy="1713576"/>
          </a:xfrm>
        </p:spPr>
        <p:txBody>
          <a:bodyPr>
            <a:normAutofit lnSpcReduction="10000"/>
          </a:bodyPr>
          <a:lstStyle/>
          <a:p>
            <a:r>
              <a:rPr lang="en-US" dirty="0"/>
              <a:t>NOOR ALDARAWESH</a:t>
            </a:r>
          </a:p>
          <a:p>
            <a:r>
              <a:rPr lang="en-US" dirty="0"/>
              <a:t>HEBA ISSAM</a:t>
            </a:r>
          </a:p>
          <a:p>
            <a:r>
              <a:rPr lang="en-US" dirty="0"/>
              <a:t>TAQWA ALQURAN</a:t>
            </a:r>
          </a:p>
          <a:p>
            <a:r>
              <a:rPr lang="en-US" dirty="0"/>
              <a:t>DOHA BANISALAMEH</a:t>
            </a:r>
            <a:endParaRPr lang="ar-JO" dirty="0"/>
          </a:p>
        </p:txBody>
      </p:sp>
      <p:sp>
        <p:nvSpPr>
          <p:cNvPr id="2" name="Title 1"/>
          <p:cNvSpPr>
            <a:spLocks noGrp="1"/>
          </p:cNvSpPr>
          <p:nvPr>
            <p:ph type="ctrTitle"/>
          </p:nvPr>
        </p:nvSpPr>
        <p:spPr>
          <a:xfrm>
            <a:off x="-25189" y="1412776"/>
            <a:ext cx="8820472" cy="1793167"/>
          </a:xfrm>
        </p:spPr>
        <p:txBody>
          <a:bodyPr/>
          <a:lstStyle/>
          <a:p>
            <a:pPr algn="ctr"/>
            <a:r>
              <a:rPr lang="en-US" dirty="0"/>
              <a:t>ABDOMINAL PAIN IN CHILDREN</a:t>
            </a:r>
            <a:endParaRPr lang="ar-JO" dirty="0"/>
          </a:p>
        </p:txBody>
      </p:sp>
    </p:spTree>
    <p:extLst>
      <p:ext uri="{BB962C8B-B14F-4D97-AF65-F5344CB8AC3E}">
        <p14:creationId xmlns:p14="http://schemas.microsoft.com/office/powerpoint/2010/main" val="1507814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39552" y="476672"/>
            <a:ext cx="8145016" cy="5865832"/>
          </a:xfrm>
        </p:spPr>
        <p:txBody>
          <a:bodyPr>
            <a:normAutofit fontScale="92500" lnSpcReduction="20000"/>
          </a:bodyPr>
          <a:lstStyle/>
          <a:p>
            <a:pPr marL="45720" indent="0" algn="l">
              <a:buNone/>
            </a:pPr>
            <a:r>
              <a:rPr lang="en-US" dirty="0"/>
              <a:t> Inflammatory process involves the serosa of appendix and in turns parietal peritoneum in the region , localized pain.</a:t>
            </a:r>
          </a:p>
          <a:p>
            <a:pPr marL="45720" indent="0" algn="l">
              <a:buNone/>
            </a:pPr>
            <a:r>
              <a:rPr lang="en-US" dirty="0"/>
              <a:t> Infiltration of PMN </a:t>
            </a:r>
            <a:r>
              <a:rPr lang="en-US" dirty="0">
                <a:solidFill>
                  <a:schemeClr val="bg2">
                    <a:lumMod val="25000"/>
                  </a:schemeClr>
                </a:solidFill>
              </a:rPr>
              <a:t>(SUPPURATIVE 2nd stage) </a:t>
            </a:r>
          </a:p>
          <a:p>
            <a:pPr marL="45720" indent="0" algn="l">
              <a:buNone/>
            </a:pPr>
            <a:endParaRPr lang="en-US" dirty="0"/>
          </a:p>
          <a:p>
            <a:pPr marL="45720" indent="0" algn="l">
              <a:buNone/>
            </a:pPr>
            <a:r>
              <a:rPr lang="en-US" dirty="0"/>
              <a:t>Damage of the lining epithelium ---&gt; entrance of bacteria to the wall. </a:t>
            </a:r>
          </a:p>
          <a:p>
            <a:pPr marL="45720" indent="0" algn="l">
              <a:buNone/>
            </a:pPr>
            <a:r>
              <a:rPr lang="en-US" dirty="0"/>
              <a:t> Impairment of blood supply (</a:t>
            </a:r>
            <a:r>
              <a:rPr lang="en-US" dirty="0" err="1"/>
              <a:t>inc.</a:t>
            </a:r>
            <a:r>
              <a:rPr lang="en-US" dirty="0"/>
              <a:t> pressure than arterial pressure)---&gt; ellipsoidal infarct at </a:t>
            </a:r>
            <a:r>
              <a:rPr lang="en-US" dirty="0" err="1"/>
              <a:t>antimesenteric</a:t>
            </a:r>
            <a:r>
              <a:rPr lang="en-US" dirty="0"/>
              <a:t> border just beyond the point of obstruction. </a:t>
            </a:r>
            <a:r>
              <a:rPr lang="en-US" dirty="0">
                <a:solidFill>
                  <a:schemeClr val="bg2">
                    <a:lumMod val="25000"/>
                  </a:schemeClr>
                </a:solidFill>
              </a:rPr>
              <a:t>(GANGRENOUS 3rd stage) </a:t>
            </a:r>
            <a:r>
              <a:rPr lang="en-US" dirty="0"/>
              <a:t>---&gt;</a:t>
            </a:r>
          </a:p>
          <a:p>
            <a:pPr marL="45720" indent="0" algn="l">
              <a:buNone/>
            </a:pPr>
            <a:endParaRPr lang="en-US" dirty="0"/>
          </a:p>
          <a:p>
            <a:pPr marL="45720" indent="0" algn="l">
              <a:buNone/>
            </a:pPr>
            <a:r>
              <a:rPr lang="en-US" dirty="0"/>
              <a:t>Continued secretion from viable portions of the </a:t>
            </a:r>
            <a:r>
              <a:rPr lang="en-US" dirty="0" err="1"/>
              <a:t>appendiceal</a:t>
            </a:r>
            <a:r>
              <a:rPr lang="en-US" dirty="0"/>
              <a:t> mucosa and continued high intraluminal pressure perforation through gangrenous infarct, spilling accumulated pus and escape of bacteria from the lumen of the appendix &amp; contamination of the peritoneal cavity </a:t>
            </a:r>
          </a:p>
          <a:p>
            <a:pPr marL="45720" indent="0" algn="l">
              <a:buNone/>
            </a:pPr>
            <a:r>
              <a:rPr lang="en-US" dirty="0"/>
              <a:t> </a:t>
            </a:r>
            <a:r>
              <a:rPr lang="en-US" dirty="0">
                <a:solidFill>
                  <a:schemeClr val="bg2">
                    <a:lumMod val="25000"/>
                  </a:schemeClr>
                </a:solidFill>
              </a:rPr>
              <a:t>(PERFORATION 4</a:t>
            </a:r>
            <a:r>
              <a:rPr lang="en-US" baseline="30000" dirty="0">
                <a:solidFill>
                  <a:schemeClr val="bg2">
                    <a:lumMod val="25000"/>
                  </a:schemeClr>
                </a:solidFill>
              </a:rPr>
              <a:t>th</a:t>
            </a:r>
            <a:r>
              <a:rPr lang="en-US" dirty="0">
                <a:solidFill>
                  <a:schemeClr val="bg2">
                    <a:lumMod val="25000"/>
                  </a:schemeClr>
                </a:solidFill>
              </a:rPr>
              <a:t>  stage) </a:t>
            </a:r>
          </a:p>
          <a:p>
            <a:pPr marL="45720" indent="0" algn="l">
              <a:buNone/>
            </a:pPr>
            <a:endParaRPr lang="en-US" dirty="0"/>
          </a:p>
          <a:p>
            <a:pPr marL="45720" indent="0" algn="l">
              <a:buNone/>
            </a:pPr>
            <a:r>
              <a:rPr lang="en-US" dirty="0"/>
              <a:t>This process is not inevitable , some subside spontaneously</a:t>
            </a:r>
            <a:endParaRPr lang="ar-JO" dirty="0"/>
          </a:p>
        </p:txBody>
      </p:sp>
    </p:spTree>
    <p:extLst>
      <p:ext uri="{BB962C8B-B14F-4D97-AF65-F5344CB8AC3E}">
        <p14:creationId xmlns:p14="http://schemas.microsoft.com/office/powerpoint/2010/main" val="350817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9512" y="188640"/>
            <a:ext cx="8640960" cy="6480720"/>
          </a:xfrm>
        </p:spPr>
        <p:txBody>
          <a:bodyPr>
            <a:normAutofit fontScale="92500"/>
          </a:bodyPr>
          <a:lstStyle/>
          <a:p>
            <a:pPr marL="45720" indent="0" algn="l">
              <a:buNone/>
            </a:pPr>
            <a:r>
              <a:rPr lang="en-US" sz="4600" dirty="0">
                <a:solidFill>
                  <a:schemeClr val="bg2">
                    <a:lumMod val="25000"/>
                  </a:schemeClr>
                </a:solidFill>
              </a:rPr>
              <a:t>Course</a:t>
            </a:r>
          </a:p>
          <a:p>
            <a:pPr marL="45720" indent="0" algn="l">
              <a:buNone/>
            </a:pPr>
            <a:r>
              <a:rPr lang="en-US" dirty="0"/>
              <a:t>In untreated cases the course of the disease is variable.</a:t>
            </a:r>
          </a:p>
          <a:p>
            <a:pPr marL="45720" indent="0" algn="l">
              <a:buNone/>
            </a:pPr>
            <a:r>
              <a:rPr lang="en-US" dirty="0"/>
              <a:t>1. The acutely inflamed appendix may resolve, but if so, a further attack (or attacks) is likely. </a:t>
            </a:r>
          </a:p>
          <a:p>
            <a:pPr marL="45720" indent="0" algn="l">
              <a:buNone/>
            </a:pPr>
            <a:r>
              <a:rPr lang="en-US" dirty="0"/>
              <a:t>2. Persistent obstruction, particularly with a </a:t>
            </a:r>
            <a:r>
              <a:rPr lang="en-US" dirty="0" err="1"/>
              <a:t>faecolith</a:t>
            </a:r>
            <a:r>
              <a:rPr lang="en-US" dirty="0"/>
              <a:t>, tends to produce gangrene and perforation. </a:t>
            </a:r>
          </a:p>
          <a:p>
            <a:pPr marL="45720" indent="0" algn="l">
              <a:buNone/>
            </a:pPr>
            <a:r>
              <a:rPr lang="en-US" dirty="0"/>
              <a:t>The incidence of </a:t>
            </a:r>
            <a:r>
              <a:rPr lang="en-US" dirty="0">
                <a:solidFill>
                  <a:schemeClr val="accent6">
                    <a:lumMod val="50000"/>
                  </a:schemeClr>
                </a:solidFill>
              </a:rPr>
              <a:t>perforation</a:t>
            </a:r>
            <a:r>
              <a:rPr lang="en-US" dirty="0"/>
              <a:t> is </a:t>
            </a:r>
            <a:r>
              <a:rPr lang="en-US" dirty="0">
                <a:solidFill>
                  <a:schemeClr val="accent6">
                    <a:lumMod val="50000"/>
                  </a:schemeClr>
                </a:solidFill>
              </a:rPr>
              <a:t>high</a:t>
            </a:r>
            <a:r>
              <a:rPr lang="en-US" dirty="0"/>
              <a:t> in the very young below </a:t>
            </a:r>
            <a:r>
              <a:rPr lang="en-US" dirty="0">
                <a:solidFill>
                  <a:schemeClr val="accent6">
                    <a:lumMod val="50000"/>
                  </a:schemeClr>
                </a:solidFill>
              </a:rPr>
              <a:t>5</a:t>
            </a:r>
            <a:r>
              <a:rPr lang="en-US" dirty="0"/>
              <a:t> years</a:t>
            </a:r>
          </a:p>
          <a:p>
            <a:pPr marL="45720" indent="0" algn="l">
              <a:buNone/>
            </a:pPr>
            <a:r>
              <a:rPr lang="en-US" dirty="0"/>
              <a:t>Perforation is followed by </a:t>
            </a:r>
            <a:r>
              <a:rPr lang="en-US" dirty="0">
                <a:solidFill>
                  <a:schemeClr val="accent6">
                    <a:lumMod val="50000"/>
                  </a:schemeClr>
                </a:solidFill>
              </a:rPr>
              <a:t>generalized, or localized peritonitis</a:t>
            </a:r>
            <a:r>
              <a:rPr lang="en-US" dirty="0"/>
              <a:t>, depending on the </a:t>
            </a:r>
            <a:r>
              <a:rPr lang="en-US" dirty="0">
                <a:solidFill>
                  <a:schemeClr val="accent6">
                    <a:lumMod val="50000"/>
                  </a:schemeClr>
                </a:solidFill>
              </a:rPr>
              <a:t>severity of inflammation </a:t>
            </a:r>
            <a:r>
              <a:rPr lang="en-US" dirty="0"/>
              <a:t>on one side, and the </a:t>
            </a:r>
            <a:r>
              <a:rPr lang="en-US" dirty="0">
                <a:solidFill>
                  <a:schemeClr val="accent6">
                    <a:lumMod val="50000"/>
                  </a:schemeClr>
                </a:solidFill>
              </a:rPr>
              <a:t>efficiency of the body defense</a:t>
            </a:r>
            <a:r>
              <a:rPr lang="en-US" dirty="0"/>
              <a:t> on the other.</a:t>
            </a:r>
          </a:p>
          <a:p>
            <a:pPr marL="45720" indent="0" algn="l">
              <a:buNone/>
            </a:pPr>
            <a:r>
              <a:rPr lang="en-US" dirty="0"/>
              <a:t>3. When the inflammatory process is slower, the body defense has the time to wall off the inflamed appendix by adhesions to the </a:t>
            </a:r>
            <a:r>
              <a:rPr lang="en-US" dirty="0" err="1"/>
              <a:t>neathy</a:t>
            </a:r>
            <a:r>
              <a:rPr lang="en-US" dirty="0"/>
              <a:t> intestine and the </a:t>
            </a:r>
            <a:r>
              <a:rPr lang="en-US" dirty="0" err="1"/>
              <a:t>omentum</a:t>
            </a:r>
            <a:r>
              <a:rPr lang="en-US" dirty="0"/>
              <a:t> ,and within 3 to 5 days of the start of pain an appendicular mass (</a:t>
            </a:r>
            <a:r>
              <a:rPr lang="en-US" dirty="0" err="1"/>
              <a:t>phlegmon</a:t>
            </a:r>
            <a:r>
              <a:rPr lang="en-US" dirty="0"/>
              <a:t>) forms in the right iliac fossa, or in the pelvis.</a:t>
            </a:r>
          </a:p>
          <a:p>
            <a:pPr marL="45720" indent="0" algn="l">
              <a:buNone/>
            </a:pPr>
            <a:r>
              <a:rPr lang="en-US" dirty="0"/>
              <a:t>4. Perforation of the appendix within an appendicular mass produces an appendicular abscess.</a:t>
            </a:r>
            <a:endParaRPr lang="ar-JO" dirty="0"/>
          </a:p>
        </p:txBody>
      </p:sp>
    </p:spTree>
    <p:extLst>
      <p:ext uri="{BB962C8B-B14F-4D97-AF65-F5344CB8AC3E}">
        <p14:creationId xmlns:p14="http://schemas.microsoft.com/office/powerpoint/2010/main" val="1556740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51520" y="260648"/>
            <a:ext cx="15769752" cy="6336704"/>
          </a:xfrm>
        </p:spPr>
        <p:txBody>
          <a:bodyPr>
            <a:normAutofit fontScale="40000" lnSpcReduction="20000"/>
          </a:bodyPr>
          <a:lstStyle/>
          <a:p>
            <a:pPr marL="45720" indent="0" algn="l">
              <a:buNone/>
            </a:pPr>
            <a:r>
              <a:rPr lang="en-US" sz="4200" dirty="0"/>
              <a:t>Symptoms</a:t>
            </a:r>
          </a:p>
          <a:p>
            <a:pPr marL="45720" indent="0" algn="l">
              <a:buNone/>
            </a:pPr>
            <a:endParaRPr lang="en-US" sz="4200" dirty="0"/>
          </a:p>
          <a:p>
            <a:pPr marL="45720" indent="0" algn="l">
              <a:buNone/>
            </a:pPr>
            <a:r>
              <a:rPr lang="en-US" sz="4200" dirty="0"/>
              <a:t>1. Migrating right iliac fossa pain is the presenting</a:t>
            </a:r>
          </a:p>
          <a:p>
            <a:pPr marL="45720" indent="0" algn="l">
              <a:buNone/>
            </a:pPr>
            <a:r>
              <a:rPr lang="en-US" sz="4200" dirty="0"/>
              <a:t>symptom. Classically it starts in the periumbilical</a:t>
            </a:r>
          </a:p>
          <a:p>
            <a:pPr marL="45720" indent="0" algn="l">
              <a:buNone/>
            </a:pPr>
            <a:r>
              <a:rPr lang="en-US" sz="4200" dirty="0"/>
              <a:t>region and is ill localized. Distention of the appendix</a:t>
            </a:r>
          </a:p>
          <a:p>
            <a:pPr marL="45720" indent="0" algn="l">
              <a:buNone/>
            </a:pPr>
            <a:r>
              <a:rPr lang="en-US" sz="4200" dirty="0"/>
              <a:t>produces this visceral pain that is felt in this area</a:t>
            </a:r>
          </a:p>
          <a:p>
            <a:pPr marL="45720" indent="0" algn="l">
              <a:buNone/>
            </a:pPr>
            <a:r>
              <a:rPr lang="en-US" sz="4200" dirty="0"/>
              <a:t>because the appendix is a part of the midgut. Within</a:t>
            </a:r>
          </a:p>
          <a:p>
            <a:pPr marL="45720" indent="0" algn="l">
              <a:buNone/>
            </a:pPr>
            <a:r>
              <a:rPr lang="en-US" sz="4200" dirty="0"/>
              <a:t>Few  hours when the inflammation proceeds to</a:t>
            </a:r>
          </a:p>
          <a:p>
            <a:pPr marL="45720" indent="0" algn="l">
              <a:buNone/>
            </a:pPr>
            <a:r>
              <a:rPr lang="en-US" sz="4200" dirty="0"/>
              <a:t>irritate the parietal peritoneum, the pain shifts to the</a:t>
            </a:r>
          </a:p>
          <a:p>
            <a:pPr marL="45720" indent="0" algn="l">
              <a:buNone/>
            </a:pPr>
            <a:r>
              <a:rPr lang="en-US" sz="4200" dirty="0"/>
              <a:t>right iliac fossa and becomes sharper and more</a:t>
            </a:r>
          </a:p>
          <a:p>
            <a:pPr marL="45720" indent="0" algn="l">
              <a:buNone/>
            </a:pPr>
            <a:r>
              <a:rPr lang="en-US" sz="4200" dirty="0"/>
              <a:t>localized (somatic pain). The pain is aggravated by</a:t>
            </a:r>
          </a:p>
          <a:p>
            <a:pPr marL="45720" indent="0" algn="l">
              <a:buNone/>
            </a:pPr>
            <a:r>
              <a:rPr lang="en-US" sz="4200" dirty="0"/>
              <a:t>movement or cough.</a:t>
            </a:r>
          </a:p>
          <a:p>
            <a:pPr marL="45720" indent="0" algn="l">
              <a:buNone/>
            </a:pPr>
            <a:endParaRPr lang="en-US" sz="4200" dirty="0"/>
          </a:p>
          <a:p>
            <a:pPr marL="45720" indent="0" algn="l">
              <a:buNone/>
            </a:pPr>
            <a:r>
              <a:rPr lang="en-US" sz="4200" dirty="0"/>
              <a:t>2. Anorexia and nausea are nearly always present.</a:t>
            </a:r>
          </a:p>
          <a:p>
            <a:pPr marL="45720" indent="0" algn="l">
              <a:buNone/>
            </a:pPr>
            <a:r>
              <a:rPr lang="en-US" sz="4200" dirty="0"/>
              <a:t>Vomiting occurs in about three fourths of the</a:t>
            </a:r>
          </a:p>
          <a:p>
            <a:pPr marL="45720" indent="0" algn="l">
              <a:buNone/>
            </a:pPr>
            <a:r>
              <a:rPr lang="en-US" sz="4200" dirty="0"/>
              <a:t>patients, is not usually repeated, but is always</a:t>
            </a:r>
          </a:p>
          <a:p>
            <a:pPr marL="45720" indent="0" algn="l">
              <a:buNone/>
            </a:pPr>
            <a:r>
              <a:rPr lang="en-US" sz="4200" dirty="0"/>
              <a:t>preceded by the pain. If vomiting precedes the</a:t>
            </a:r>
          </a:p>
          <a:p>
            <a:pPr marL="45720" indent="0" algn="l">
              <a:buNone/>
            </a:pPr>
            <a:r>
              <a:rPr lang="en-US" sz="4200" dirty="0"/>
              <a:t>abdominal pain, one should think of another</a:t>
            </a:r>
          </a:p>
          <a:p>
            <a:pPr marL="45720" indent="0" algn="l">
              <a:buNone/>
            </a:pPr>
            <a:r>
              <a:rPr lang="en-US" sz="4200" dirty="0"/>
              <a:t>diagnosis.</a:t>
            </a:r>
          </a:p>
          <a:p>
            <a:pPr marL="45720" indent="0" algn="l">
              <a:buNone/>
            </a:pPr>
            <a:endParaRPr lang="en-US" sz="4200" dirty="0"/>
          </a:p>
          <a:p>
            <a:pPr marL="45720" indent="0" algn="l">
              <a:buNone/>
            </a:pPr>
            <a:r>
              <a:rPr lang="en-US" sz="4500" dirty="0"/>
              <a:t>3. Constipation is usual , diarrhea if </a:t>
            </a:r>
            <a:r>
              <a:rPr lang="en-US" sz="4500" dirty="0" err="1"/>
              <a:t>ileal</a:t>
            </a:r>
            <a:r>
              <a:rPr lang="en-US" sz="4500" dirty="0"/>
              <a:t> position .</a:t>
            </a:r>
            <a:endParaRPr lang="ar-JO" sz="4500" dirty="0"/>
          </a:p>
        </p:txBody>
      </p:sp>
    </p:spTree>
    <p:extLst>
      <p:ext uri="{BB962C8B-B14F-4D97-AF65-F5344CB8AC3E}">
        <p14:creationId xmlns:p14="http://schemas.microsoft.com/office/powerpoint/2010/main" val="2714504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51520" y="476672"/>
            <a:ext cx="7292280" cy="5832648"/>
          </a:xfrm>
        </p:spPr>
        <p:txBody>
          <a:bodyPr/>
          <a:lstStyle/>
          <a:p>
            <a:pPr marL="45720" indent="0" algn="l">
              <a:buNone/>
            </a:pPr>
            <a:r>
              <a:rPr lang="en-US" dirty="0"/>
              <a:t> Acute appendicitis can coexist with Pneumonia, tonsillitis, or generalized lymphadenopathy. </a:t>
            </a:r>
          </a:p>
          <a:p>
            <a:pPr marL="45720" indent="0" algn="l">
              <a:buNone/>
            </a:pPr>
            <a:r>
              <a:rPr lang="en-US" dirty="0"/>
              <a:t>Gastroenteritis may occur Co-Incident With acute appendicitis</a:t>
            </a:r>
            <a:endParaRPr lang="ar-JO" dirty="0"/>
          </a:p>
        </p:txBody>
      </p:sp>
    </p:spTree>
    <p:extLst>
      <p:ext uri="{BB962C8B-B14F-4D97-AF65-F5344CB8AC3E}">
        <p14:creationId xmlns:p14="http://schemas.microsoft.com/office/powerpoint/2010/main" val="409568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9512" y="260648"/>
            <a:ext cx="8784976" cy="6480720"/>
          </a:xfrm>
        </p:spPr>
        <p:txBody>
          <a:bodyPr>
            <a:normAutofit/>
          </a:bodyPr>
          <a:lstStyle/>
          <a:p>
            <a:pPr marL="45720" indent="0" algn="l">
              <a:buNone/>
            </a:pPr>
            <a:r>
              <a:rPr lang="en-US" dirty="0"/>
              <a:t> Pyrexia &amp; tachycardia suggested an infective cause.</a:t>
            </a:r>
          </a:p>
          <a:p>
            <a:pPr marL="45720" indent="0" algn="l">
              <a:buNone/>
            </a:pPr>
            <a:r>
              <a:rPr lang="en-US" dirty="0"/>
              <a:t> The child is reluctant to move or cough that may aggravate the pain.</a:t>
            </a:r>
          </a:p>
          <a:p>
            <a:pPr marL="45720" indent="0" algn="l">
              <a:buNone/>
            </a:pPr>
            <a:r>
              <a:rPr lang="en-US" dirty="0"/>
              <a:t> Localized tenderness at RIF, Muscle irritation (</a:t>
            </a:r>
            <a:r>
              <a:rPr lang="en-US" dirty="0" err="1"/>
              <a:t>psoas,or</a:t>
            </a:r>
            <a:r>
              <a:rPr lang="en-US" dirty="0"/>
              <a:t> obturator sign). </a:t>
            </a:r>
          </a:p>
          <a:p>
            <a:pPr marL="45720" indent="0" algn="l">
              <a:buNone/>
            </a:pPr>
            <a:r>
              <a:rPr lang="en-US" dirty="0"/>
              <a:t> Release tenderness, ( </a:t>
            </a:r>
            <a:r>
              <a:rPr lang="en-US" dirty="0" err="1"/>
              <a:t>Rovsing's</a:t>
            </a:r>
            <a:r>
              <a:rPr lang="en-US" dirty="0"/>
              <a:t> sign, Rebound tenderness). </a:t>
            </a:r>
          </a:p>
          <a:p>
            <a:pPr marL="45720" indent="0" algn="l">
              <a:buNone/>
            </a:pPr>
            <a:r>
              <a:rPr lang="en-US" dirty="0"/>
              <a:t>Muscle guarding and rigidity over the site of the inflamed appendix. </a:t>
            </a:r>
          </a:p>
          <a:p>
            <a:pPr marL="45720" indent="0" algn="l">
              <a:buNone/>
            </a:pPr>
            <a:endParaRPr lang="en-US" dirty="0"/>
          </a:p>
          <a:p>
            <a:pPr marL="45720" indent="0" algn="l">
              <a:buNone/>
            </a:pPr>
            <a:r>
              <a:rPr lang="en-US" dirty="0"/>
              <a:t>Active observation and repeating abdominal examination, prevents many unnecessary explorations. </a:t>
            </a:r>
          </a:p>
          <a:p>
            <a:pPr marL="45720" indent="0" algn="l">
              <a:buNone/>
            </a:pPr>
            <a:endParaRPr lang="en-US" dirty="0"/>
          </a:p>
          <a:p>
            <a:pPr marL="45720" indent="0" algn="l">
              <a:buNone/>
            </a:pPr>
            <a:r>
              <a:rPr lang="en-US" dirty="0"/>
              <a:t> Rectal examination can be diagnostic (pelvic </a:t>
            </a:r>
            <a:r>
              <a:rPr lang="en-US" dirty="0" err="1"/>
              <a:t>appendex</a:t>
            </a:r>
            <a:r>
              <a:rPr lang="en-US" dirty="0"/>
              <a:t>)</a:t>
            </a:r>
            <a:endParaRPr lang="ar-JO" dirty="0"/>
          </a:p>
        </p:txBody>
      </p:sp>
    </p:spTree>
    <p:extLst>
      <p:ext uri="{BB962C8B-B14F-4D97-AF65-F5344CB8AC3E}">
        <p14:creationId xmlns:p14="http://schemas.microsoft.com/office/powerpoint/2010/main" val="2826367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quarter" idx="13"/>
          </p:nvPr>
        </p:nvSpPr>
        <p:spPr/>
        <p:txBody>
          <a:bodyPr/>
          <a:lstStyle/>
          <a:p>
            <a:endParaRPr lang="ar-JO"/>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9" y="2780928"/>
            <a:ext cx="5504458"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145" y="-387124"/>
            <a:ext cx="607695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0925" y="3962028"/>
            <a:ext cx="5553075"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2677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79512" y="260648"/>
            <a:ext cx="8496944" cy="6597352"/>
          </a:xfrm>
        </p:spPr>
        <p:txBody>
          <a:bodyPr>
            <a:normAutofit/>
          </a:bodyPr>
          <a:lstStyle/>
          <a:p>
            <a:pPr marL="45720" indent="0" algn="l">
              <a:buNone/>
            </a:pPr>
            <a:r>
              <a:rPr lang="en-US" dirty="0"/>
              <a:t>Investigation </a:t>
            </a:r>
          </a:p>
          <a:p>
            <a:pPr marL="45720" indent="0" algn="l">
              <a:buNone/>
            </a:pPr>
            <a:r>
              <a:rPr lang="en-US" dirty="0"/>
              <a:t>Blood count: neutrophil leukocytosis. </a:t>
            </a:r>
          </a:p>
          <a:p>
            <a:pPr marL="45720" indent="0" algn="l">
              <a:buNone/>
            </a:pPr>
            <a:r>
              <a:rPr lang="en-US" dirty="0"/>
              <a:t>*« Abdominal x-ray may show abnormal </a:t>
            </a:r>
            <a:r>
              <a:rPr lang="en-US" dirty="0">
                <a:solidFill>
                  <a:schemeClr val="accent6">
                    <a:lumMod val="50000"/>
                  </a:schemeClr>
                </a:solidFill>
              </a:rPr>
              <a:t>bowel dilatation</a:t>
            </a:r>
            <a:r>
              <a:rPr lang="en-US" dirty="0"/>
              <a:t>, </a:t>
            </a:r>
            <a:r>
              <a:rPr lang="en-US" dirty="0" err="1">
                <a:solidFill>
                  <a:schemeClr val="accent6">
                    <a:lumMod val="50000"/>
                  </a:schemeClr>
                </a:solidFill>
              </a:rPr>
              <a:t>faecolith</a:t>
            </a:r>
            <a:r>
              <a:rPr lang="en-US" dirty="0">
                <a:solidFill>
                  <a:schemeClr val="accent6">
                    <a:lumMod val="50000"/>
                  </a:schemeClr>
                </a:solidFill>
              </a:rPr>
              <a:t> calcification</a:t>
            </a:r>
            <a:r>
              <a:rPr lang="en-US" dirty="0"/>
              <a:t>.</a:t>
            </a:r>
          </a:p>
          <a:p>
            <a:pPr marL="45720" indent="0" algn="l">
              <a:buNone/>
            </a:pPr>
            <a:r>
              <a:rPr lang="en-US" dirty="0"/>
              <a:t> * Ultrasound: </a:t>
            </a:r>
            <a:r>
              <a:rPr lang="en-US" dirty="0" err="1"/>
              <a:t>noncompressable</a:t>
            </a:r>
            <a:r>
              <a:rPr lang="en-US" dirty="0"/>
              <a:t> tubular mass&gt;6mm , free peritoneal fluid, mesenteric thickening, target </a:t>
            </a:r>
            <a:r>
              <a:rPr lang="en-US" dirty="0" err="1"/>
              <a:t>sign,appedicular</a:t>
            </a:r>
            <a:r>
              <a:rPr lang="en-US" dirty="0"/>
              <a:t> mass or frank abscess.</a:t>
            </a:r>
          </a:p>
          <a:p>
            <a:pPr marL="45720" indent="0" algn="l">
              <a:buNone/>
            </a:pPr>
            <a:r>
              <a:rPr lang="en-US" dirty="0"/>
              <a:t> * CT scanning : selectively used. </a:t>
            </a:r>
          </a:p>
          <a:p>
            <a:pPr marL="45720" indent="0" algn="l">
              <a:buNone/>
            </a:pPr>
            <a:endParaRPr lang="en-US" dirty="0"/>
          </a:p>
        </p:txBody>
      </p:sp>
    </p:spTree>
    <p:extLst>
      <p:ext uri="{BB962C8B-B14F-4D97-AF65-F5344CB8AC3E}">
        <p14:creationId xmlns:p14="http://schemas.microsoft.com/office/powerpoint/2010/main" val="2808077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quarter" idx="13"/>
          </p:nvPr>
        </p:nvSpPr>
        <p:spPr/>
        <p:txBody>
          <a:bodyPr/>
          <a:lstStyle/>
          <a:p>
            <a:endParaRPr lang="ar-JO"/>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4888"/>
            <a:ext cx="6858000"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8541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quarter" idx="13"/>
          </p:nvPr>
        </p:nvSpPr>
        <p:spPr/>
        <p:txBody>
          <a:bodyPr/>
          <a:lstStyle/>
          <a:p>
            <a:endParaRPr lang="ar-JO"/>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764704"/>
            <a:ext cx="7467487" cy="4742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3676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quarter" idx="13"/>
          </p:nvPr>
        </p:nvSpPr>
        <p:spPr/>
        <p:txBody>
          <a:bodyPr/>
          <a:lstStyle/>
          <a:p>
            <a:endParaRPr lang="ar-JO"/>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76671"/>
            <a:ext cx="7536632" cy="534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193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51520" y="731520"/>
            <a:ext cx="8892480" cy="3474720"/>
          </a:xfrm>
        </p:spPr>
        <p:txBody>
          <a:bodyPr/>
          <a:lstStyle/>
          <a:p>
            <a:pPr marL="45720" indent="0" algn="l">
              <a:buNone/>
            </a:pPr>
            <a:r>
              <a:rPr lang="en-US" dirty="0"/>
              <a:t>The </a:t>
            </a:r>
            <a:r>
              <a:rPr lang="en-US" dirty="0">
                <a:solidFill>
                  <a:schemeClr val="accent6">
                    <a:lumMod val="50000"/>
                  </a:schemeClr>
                </a:solidFill>
              </a:rPr>
              <a:t>most common </a:t>
            </a:r>
            <a:r>
              <a:rPr lang="en-US" dirty="0"/>
              <a:t>presentation in abdominal emergencies is </a:t>
            </a:r>
            <a:r>
              <a:rPr lang="en-US" dirty="0">
                <a:solidFill>
                  <a:schemeClr val="accent6">
                    <a:lumMod val="50000"/>
                  </a:schemeClr>
                </a:solidFill>
              </a:rPr>
              <a:t>pain</a:t>
            </a:r>
            <a:r>
              <a:rPr lang="en-US" dirty="0"/>
              <a:t>.</a:t>
            </a:r>
          </a:p>
          <a:p>
            <a:pPr marL="45720" indent="0" algn="l">
              <a:buNone/>
            </a:pPr>
            <a:r>
              <a:rPr lang="en-US" dirty="0"/>
              <a:t>The pain in </a:t>
            </a:r>
            <a:r>
              <a:rPr lang="en-US" dirty="0">
                <a:solidFill>
                  <a:schemeClr val="accent6">
                    <a:lumMod val="50000"/>
                  </a:schemeClr>
                </a:solidFill>
              </a:rPr>
              <a:t>newly</a:t>
            </a:r>
            <a:r>
              <a:rPr lang="en-US" dirty="0"/>
              <a:t> </a:t>
            </a:r>
            <a:r>
              <a:rPr lang="en-US" dirty="0">
                <a:solidFill>
                  <a:schemeClr val="accent6">
                    <a:lumMod val="50000"/>
                  </a:schemeClr>
                </a:solidFill>
              </a:rPr>
              <a:t>born</a:t>
            </a:r>
            <a:r>
              <a:rPr lang="en-US" dirty="0"/>
              <a:t> children is expressed by screaming and crying attacks, </a:t>
            </a:r>
          </a:p>
          <a:p>
            <a:pPr marL="45720" indent="0" algn="l">
              <a:buNone/>
            </a:pPr>
            <a:r>
              <a:rPr lang="en-US" dirty="0"/>
              <a:t>but in </a:t>
            </a:r>
            <a:r>
              <a:rPr lang="en-US" dirty="0">
                <a:solidFill>
                  <a:schemeClr val="accent6">
                    <a:lumMod val="50000"/>
                  </a:schemeClr>
                </a:solidFill>
              </a:rPr>
              <a:t>older</a:t>
            </a:r>
            <a:r>
              <a:rPr lang="en-US" dirty="0"/>
              <a:t> </a:t>
            </a:r>
            <a:r>
              <a:rPr lang="en-US" dirty="0">
                <a:solidFill>
                  <a:schemeClr val="accent6">
                    <a:lumMod val="50000"/>
                  </a:schemeClr>
                </a:solidFill>
              </a:rPr>
              <a:t>children</a:t>
            </a:r>
            <a:r>
              <a:rPr lang="en-US" dirty="0"/>
              <a:t> the pain can be expressed linguistically (symptoms) and with body language (signs)  </a:t>
            </a:r>
            <a:endParaRPr lang="ar-JO" dirty="0"/>
          </a:p>
        </p:txBody>
      </p:sp>
    </p:spTree>
    <p:extLst>
      <p:ext uri="{BB962C8B-B14F-4D97-AF65-F5344CB8AC3E}">
        <p14:creationId xmlns:p14="http://schemas.microsoft.com/office/powerpoint/2010/main" val="2577531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quarter" idx="13"/>
          </p:nvPr>
        </p:nvSpPr>
        <p:spPr/>
        <p:txBody>
          <a:bodyPr/>
          <a:lstStyle/>
          <a:p>
            <a:endParaRPr lang="ar-JO"/>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18050"/>
            <a:ext cx="7624268" cy="5040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210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quarter" idx="13"/>
          </p:nvPr>
        </p:nvSpPr>
        <p:spPr/>
        <p:txBody>
          <a:bodyPr/>
          <a:lstStyle/>
          <a:p>
            <a:endParaRPr lang="ar-JO"/>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68" y="1124744"/>
            <a:ext cx="8544631"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38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39552" y="476672"/>
            <a:ext cx="8280920" cy="6120680"/>
          </a:xfrm>
        </p:spPr>
        <p:txBody>
          <a:bodyPr>
            <a:normAutofit fontScale="92500"/>
          </a:bodyPr>
          <a:lstStyle/>
          <a:p>
            <a:pPr marL="45720" indent="0" algn="l">
              <a:buNone/>
            </a:pPr>
            <a:r>
              <a:rPr lang="en-US" dirty="0"/>
              <a:t>Treatment </a:t>
            </a:r>
          </a:p>
          <a:p>
            <a:pPr marL="45720" indent="0" algn="l">
              <a:buNone/>
            </a:pPr>
            <a:r>
              <a:rPr lang="en-US" dirty="0" err="1"/>
              <a:t>Appendicectomy</a:t>
            </a:r>
            <a:r>
              <a:rPr lang="en-US" dirty="0"/>
              <a:t> by open technique or laparoscope.</a:t>
            </a:r>
          </a:p>
          <a:p>
            <a:pPr marL="45720" indent="0" algn="l">
              <a:buNone/>
            </a:pPr>
            <a:endParaRPr lang="en-US" dirty="0"/>
          </a:p>
          <a:p>
            <a:pPr marL="45720" indent="0" algn="l">
              <a:buNone/>
            </a:pPr>
            <a:r>
              <a:rPr lang="en-US" dirty="0"/>
              <a:t> Complication </a:t>
            </a:r>
          </a:p>
          <a:p>
            <a:pPr marL="45720" indent="0" algn="l">
              <a:buNone/>
            </a:pPr>
            <a:r>
              <a:rPr lang="en-US" dirty="0"/>
              <a:t>1-Perforated appendicitis: Picture of peritonitis. </a:t>
            </a:r>
          </a:p>
          <a:p>
            <a:pPr marL="45720" indent="0" algn="l">
              <a:buNone/>
            </a:pPr>
            <a:r>
              <a:rPr lang="en-US" dirty="0"/>
              <a:t>2-Appendicular mass, inflamed appendix walled off by adhesions to adjacent viscera with out the presence of a local abscess.</a:t>
            </a:r>
          </a:p>
          <a:p>
            <a:pPr marL="45720" indent="0" algn="l">
              <a:buNone/>
            </a:pPr>
            <a:r>
              <a:rPr lang="en-US" dirty="0"/>
              <a:t> 80% will resolve by conservative treatment. </a:t>
            </a:r>
          </a:p>
          <a:p>
            <a:pPr marL="45720" indent="0" algn="l">
              <a:buNone/>
            </a:pPr>
            <a:r>
              <a:rPr lang="en-US" dirty="0"/>
              <a:t>Interval </a:t>
            </a:r>
            <a:r>
              <a:rPr lang="en-US" dirty="0" err="1"/>
              <a:t>appendicectomy</a:t>
            </a:r>
            <a:r>
              <a:rPr lang="en-US" dirty="0"/>
              <a:t> after 8 12 weeks. </a:t>
            </a:r>
          </a:p>
          <a:p>
            <a:pPr marL="45720" indent="0" algn="l">
              <a:buNone/>
            </a:pPr>
            <a:r>
              <a:rPr lang="en-US" dirty="0"/>
              <a:t>3-Appendicular abscess must be drained. </a:t>
            </a:r>
          </a:p>
          <a:p>
            <a:pPr marL="45720" indent="0" algn="l">
              <a:buNone/>
            </a:pPr>
            <a:r>
              <a:rPr lang="en-US" dirty="0"/>
              <a:t>+ Interval </a:t>
            </a:r>
            <a:r>
              <a:rPr lang="en-US" dirty="0" err="1"/>
              <a:t>appendicectomy</a:t>
            </a:r>
            <a:r>
              <a:rPr lang="en-US" dirty="0"/>
              <a:t> after 8-12 weeks.</a:t>
            </a:r>
          </a:p>
          <a:p>
            <a:pPr marL="45720" indent="0" algn="l">
              <a:buNone/>
            </a:pPr>
            <a:r>
              <a:rPr lang="en-US" dirty="0"/>
              <a:t> * The mortality of acute appendicitis in children not more than 0.2%.</a:t>
            </a:r>
          </a:p>
          <a:p>
            <a:pPr marL="45720" indent="0" algn="l">
              <a:buNone/>
            </a:pPr>
            <a:r>
              <a:rPr lang="en-US" dirty="0"/>
              <a:t> * Removal of uncomplicated early appendicitis has 5% septic risk. ;</a:t>
            </a:r>
          </a:p>
          <a:p>
            <a:pPr marL="45720" indent="0" algn="l">
              <a:buNone/>
            </a:pPr>
            <a:r>
              <a:rPr lang="en-US" dirty="0"/>
              <a:t> * Gangrenous, perforated, local abscess or general peritonitis carried septic complication of 35-40%</a:t>
            </a:r>
            <a:endParaRPr lang="ar-JO" dirty="0"/>
          </a:p>
        </p:txBody>
      </p:sp>
    </p:spTree>
    <p:extLst>
      <p:ext uri="{BB962C8B-B14F-4D97-AF65-F5344CB8AC3E}">
        <p14:creationId xmlns:p14="http://schemas.microsoft.com/office/powerpoint/2010/main" val="3010658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quarter" idx="13"/>
          </p:nvPr>
        </p:nvSpPr>
        <p:spPr>
          <a:xfrm>
            <a:off x="395536" y="731520"/>
            <a:ext cx="7148264" cy="4209648"/>
          </a:xfrm>
        </p:spPr>
        <p:txBody>
          <a:bodyPr>
            <a:normAutofit/>
          </a:bodyPr>
          <a:lstStyle/>
          <a:p>
            <a:pPr marL="45720" lvl="0" indent="0" algn="l">
              <a:buClr>
                <a:srgbClr val="F14124">
                  <a:lumMod val="75000"/>
                </a:srgbClr>
              </a:buClr>
              <a:buNone/>
            </a:pPr>
            <a:r>
              <a:rPr lang="en-US" dirty="0">
                <a:solidFill>
                  <a:prstClr val="black">
                    <a:lumMod val="75000"/>
                    <a:lumOff val="25000"/>
                  </a:prstClr>
                </a:solidFill>
              </a:rPr>
              <a:t>Differential diagnosis</a:t>
            </a:r>
          </a:p>
          <a:p>
            <a:pPr marL="45720" lvl="0" indent="0" algn="l">
              <a:buClr>
                <a:srgbClr val="F14124">
                  <a:lumMod val="75000"/>
                </a:srgbClr>
              </a:buClr>
              <a:buNone/>
            </a:pPr>
            <a:r>
              <a:rPr lang="en-US" dirty="0">
                <a:solidFill>
                  <a:prstClr val="black">
                    <a:lumMod val="75000"/>
                    <a:lumOff val="25000"/>
                  </a:prstClr>
                </a:solidFill>
              </a:rPr>
              <a:t> * Severe non-specific mesenteric lymph adenitis. </a:t>
            </a:r>
          </a:p>
          <a:p>
            <a:pPr marL="45720" lvl="0" indent="0" algn="l">
              <a:buClr>
                <a:srgbClr val="F14124">
                  <a:lumMod val="75000"/>
                </a:srgbClr>
              </a:buClr>
              <a:buNone/>
            </a:pPr>
            <a:r>
              <a:rPr lang="en-US" dirty="0">
                <a:solidFill>
                  <a:prstClr val="black">
                    <a:lumMod val="75000"/>
                    <a:lumOff val="25000"/>
                  </a:prstClr>
                </a:solidFill>
              </a:rPr>
              <a:t>Primary peritonitis. </a:t>
            </a:r>
          </a:p>
          <a:p>
            <a:pPr marL="45720" lvl="0" indent="0" algn="l">
              <a:buClr>
                <a:srgbClr val="F14124">
                  <a:lumMod val="75000"/>
                </a:srgbClr>
              </a:buClr>
              <a:buNone/>
            </a:pPr>
            <a:r>
              <a:rPr lang="en-US" dirty="0">
                <a:solidFill>
                  <a:prstClr val="black">
                    <a:lumMod val="75000"/>
                    <a:lumOff val="25000"/>
                  </a:prstClr>
                </a:solidFill>
              </a:rPr>
              <a:t>* Meckel's diverticulitis. </a:t>
            </a:r>
          </a:p>
          <a:p>
            <a:pPr marL="45720" lvl="0" indent="0" algn="l">
              <a:buClr>
                <a:srgbClr val="F14124">
                  <a:lumMod val="75000"/>
                </a:srgbClr>
              </a:buClr>
              <a:buNone/>
            </a:pPr>
            <a:r>
              <a:rPr lang="en-US" dirty="0">
                <a:solidFill>
                  <a:prstClr val="black">
                    <a:lumMod val="75000"/>
                    <a:lumOff val="25000"/>
                  </a:prstClr>
                </a:solidFill>
              </a:rPr>
              <a:t>* Ruptured ovarian cyst in female</a:t>
            </a:r>
          </a:p>
          <a:p>
            <a:pPr marL="45720" lvl="0" indent="0" algn="l">
              <a:buClr>
                <a:srgbClr val="F14124">
                  <a:lumMod val="75000"/>
                </a:srgbClr>
              </a:buClr>
              <a:buNone/>
            </a:pPr>
            <a:r>
              <a:rPr lang="en-US" dirty="0">
                <a:solidFill>
                  <a:prstClr val="black">
                    <a:lumMod val="75000"/>
                    <a:lumOff val="25000"/>
                  </a:prstClr>
                </a:solidFill>
              </a:rPr>
              <a:t>. * Torsion of an ovarian cyst or ovary in female.</a:t>
            </a:r>
          </a:p>
          <a:p>
            <a:pPr marL="45720" lvl="0" indent="0" algn="l">
              <a:buClr>
                <a:srgbClr val="F14124">
                  <a:lumMod val="75000"/>
                </a:srgbClr>
              </a:buClr>
              <a:buNone/>
            </a:pPr>
            <a:r>
              <a:rPr lang="en-US" dirty="0">
                <a:solidFill>
                  <a:prstClr val="black">
                    <a:lumMod val="75000"/>
                    <a:lumOff val="25000"/>
                  </a:prstClr>
                </a:solidFill>
              </a:rPr>
              <a:t> * Torsion of the </a:t>
            </a:r>
            <a:r>
              <a:rPr lang="en-US" dirty="0" err="1">
                <a:solidFill>
                  <a:prstClr val="black">
                    <a:lumMod val="75000"/>
                    <a:lumOff val="25000"/>
                  </a:prstClr>
                </a:solidFill>
              </a:rPr>
              <a:t>omentum</a:t>
            </a:r>
            <a:r>
              <a:rPr lang="en-US" dirty="0">
                <a:solidFill>
                  <a:prstClr val="black">
                    <a:lumMod val="75000"/>
                    <a:lumOff val="25000"/>
                  </a:prstClr>
                </a:solidFill>
              </a:rPr>
              <a:t>.</a:t>
            </a:r>
          </a:p>
          <a:p>
            <a:pPr lvl="0" algn="l">
              <a:buClr>
                <a:srgbClr val="F14124">
                  <a:lumMod val="75000"/>
                </a:srgbClr>
              </a:buClr>
              <a:buFont typeface="Arial" pitchFamily="34" charset="0"/>
              <a:buChar char="•"/>
            </a:pPr>
            <a:r>
              <a:rPr lang="en-US" dirty="0">
                <a:solidFill>
                  <a:prstClr val="black">
                    <a:lumMod val="75000"/>
                    <a:lumOff val="25000"/>
                  </a:prstClr>
                </a:solidFill>
              </a:rPr>
              <a:t> * Suppurating deep iliac lymph nodes</a:t>
            </a:r>
            <a:endParaRPr lang="ar-JO" dirty="0">
              <a:solidFill>
                <a:prstClr val="black">
                  <a:lumMod val="75000"/>
                  <a:lumOff val="25000"/>
                </a:prstClr>
              </a:solidFill>
            </a:endParaRPr>
          </a:p>
          <a:p>
            <a:endParaRPr lang="ar-JO" dirty="0"/>
          </a:p>
        </p:txBody>
      </p:sp>
    </p:spTree>
    <p:extLst>
      <p:ext uri="{BB962C8B-B14F-4D97-AF65-F5344CB8AC3E}">
        <p14:creationId xmlns:p14="http://schemas.microsoft.com/office/powerpoint/2010/main" val="483157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sp>
        <p:nvSpPr>
          <p:cNvPr id="3" name="Content Placeholder 2"/>
          <p:cNvSpPr>
            <a:spLocks noGrp="1"/>
          </p:cNvSpPr>
          <p:nvPr>
            <p:ph sz="quarter" idx="13"/>
          </p:nvPr>
        </p:nvSpPr>
        <p:spPr/>
        <p:txBody>
          <a:bodyPr/>
          <a:lstStyle/>
          <a:p>
            <a:endParaRPr lang="ar-JO"/>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5" y="620688"/>
            <a:ext cx="9193065"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342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371600" y="0"/>
            <a:ext cx="7562088" cy="1417638"/>
          </a:xfrm>
        </p:spPr>
        <p:txBody>
          <a:bodyPr>
            <a:normAutofit/>
          </a:bodyPr>
          <a:lstStyle/>
          <a:p>
            <a:r>
              <a:rPr lang="en-US" b="1" u="sng" dirty="0"/>
              <a:t>Obstructive causes</a:t>
            </a:r>
            <a:r>
              <a:rPr lang="en-US" dirty="0"/>
              <a:t> of abdominal pain in children</a:t>
            </a:r>
            <a:endParaRPr lang="ar-SA" dirty="0"/>
          </a:p>
        </p:txBody>
      </p:sp>
      <p:sp>
        <p:nvSpPr>
          <p:cNvPr id="3" name="عنصر نائب للمحتوى 2"/>
          <p:cNvSpPr>
            <a:spLocks noGrp="1"/>
          </p:cNvSpPr>
          <p:nvPr>
            <p:ph idx="1"/>
          </p:nvPr>
        </p:nvSpPr>
        <p:spPr>
          <a:xfrm>
            <a:off x="1435608" y="1828800"/>
            <a:ext cx="7498080" cy="4419600"/>
          </a:xfrm>
        </p:spPr>
        <p:txBody>
          <a:bodyPr>
            <a:normAutofit lnSpcReduction="10000"/>
          </a:bodyPr>
          <a:lstStyle/>
          <a:p>
            <a:pPr marL="82296" indent="0" algn="l">
              <a:buNone/>
            </a:pPr>
            <a:r>
              <a:rPr lang="en-GB" b="1" i="1" u="sng" dirty="0">
                <a:solidFill>
                  <a:schemeClr val="accent5">
                    <a:lumMod val="60000"/>
                    <a:lumOff val="40000"/>
                  </a:schemeClr>
                </a:solidFill>
              </a:rPr>
              <a:t>Acquired :</a:t>
            </a:r>
            <a:r>
              <a:rPr lang="ar-JO" b="1" u="sng" dirty="0">
                <a:solidFill>
                  <a:schemeClr val="accent5">
                    <a:lumMod val="60000"/>
                    <a:lumOff val="40000"/>
                  </a:schemeClr>
                </a:solidFill>
              </a:rPr>
              <a:t>#</a:t>
            </a:r>
          </a:p>
          <a:p>
            <a:pPr marL="82296" indent="0" algn="l">
              <a:buNone/>
            </a:pPr>
            <a:r>
              <a:rPr lang="en-GB" dirty="0">
                <a:solidFill>
                  <a:srgbClr val="FF0000"/>
                </a:solidFill>
              </a:rPr>
              <a:t>1-Intussusception</a:t>
            </a:r>
          </a:p>
          <a:p>
            <a:pPr marL="82296" indent="0" algn="l">
              <a:buNone/>
            </a:pPr>
            <a:r>
              <a:rPr lang="en-GB" dirty="0">
                <a:solidFill>
                  <a:srgbClr val="FF0000"/>
                </a:solidFill>
              </a:rPr>
              <a:t>2-Adhesions</a:t>
            </a:r>
          </a:p>
          <a:p>
            <a:pPr marL="82296" indent="0" algn="l">
              <a:buNone/>
            </a:pPr>
            <a:r>
              <a:rPr lang="en-GB" dirty="0"/>
              <a:t>3-Strangulated hernia</a:t>
            </a:r>
          </a:p>
          <a:p>
            <a:pPr marL="82296" indent="0" algn="l">
              <a:buNone/>
            </a:pPr>
            <a:endParaRPr lang="en-GB" dirty="0"/>
          </a:p>
          <a:p>
            <a:pPr marL="82296" indent="0" algn="l">
              <a:buNone/>
            </a:pPr>
            <a:r>
              <a:rPr lang="en-GB" b="1" i="1" u="sng" dirty="0">
                <a:solidFill>
                  <a:schemeClr val="accent5">
                    <a:lumMod val="60000"/>
                    <a:lumOff val="40000"/>
                  </a:schemeClr>
                </a:solidFill>
              </a:rPr>
              <a:t>Congenital:</a:t>
            </a:r>
            <a:r>
              <a:rPr lang="ar-JO" b="1" u="sng" dirty="0">
                <a:solidFill>
                  <a:schemeClr val="accent5">
                    <a:lumMod val="60000"/>
                    <a:lumOff val="40000"/>
                  </a:schemeClr>
                </a:solidFill>
              </a:rPr>
              <a:t>#</a:t>
            </a:r>
          </a:p>
          <a:p>
            <a:pPr marL="82296" indent="0" algn="l">
              <a:buNone/>
            </a:pPr>
            <a:r>
              <a:rPr lang="en-GB" dirty="0"/>
              <a:t>1-volvulus</a:t>
            </a:r>
          </a:p>
          <a:p>
            <a:pPr marL="82296" indent="0" algn="l">
              <a:buNone/>
            </a:pPr>
            <a:r>
              <a:rPr lang="en-GB" dirty="0"/>
              <a:t>2-complicated </a:t>
            </a:r>
            <a:r>
              <a:rPr lang="en-GB" dirty="0" err="1"/>
              <a:t>meckels</a:t>
            </a:r>
            <a:r>
              <a:rPr lang="en-GB" dirty="0"/>
              <a:t> diverticulum</a:t>
            </a:r>
          </a:p>
          <a:p>
            <a:pPr marL="82296" indent="0" algn="l">
              <a:buNone/>
            </a:pPr>
            <a:endParaRPr lang="ar-SA" dirty="0"/>
          </a:p>
        </p:txBody>
      </p:sp>
      <p:sp>
        <p:nvSpPr>
          <p:cNvPr id="4" name="عنصر نائب لرقم الشريحة 3"/>
          <p:cNvSpPr>
            <a:spLocks noGrp="1"/>
          </p:cNvSpPr>
          <p:nvPr>
            <p:ph type="sldNum" sz="quarter" idx="12"/>
          </p:nvPr>
        </p:nvSpPr>
        <p:spPr/>
        <p:txBody>
          <a:bodyPr/>
          <a:lstStyle/>
          <a:p>
            <a:r>
              <a:rPr lang="en-US" altLang="en-US">
                <a:solidFill>
                  <a:srgbClr val="E7DEC9">
                    <a:shade val="50000"/>
                    <a:satMod val="200000"/>
                  </a:srgbClr>
                </a:solidFill>
              </a:rPr>
              <a:t>page </a:t>
            </a:r>
            <a:fld id="{754396CF-0FEB-431D-BF58-5F0EE80E9468}" type="slidenum">
              <a:rPr lang="en-US" altLang="en-US" b="1" i="1" smtClean="0">
                <a:solidFill>
                  <a:srgbClr val="E7DEC9">
                    <a:shade val="50000"/>
                    <a:satMod val="200000"/>
                  </a:srgbClr>
                </a:solidFill>
              </a:rPr>
              <a:pPr/>
              <a:t>25</a:t>
            </a:fld>
            <a:endParaRPr lang="en-US" altLang="en-US" b="1" i="1">
              <a:solidFill>
                <a:srgbClr val="E7DEC9">
                  <a:shade val="50000"/>
                  <a:satMod val="200000"/>
                </a:srgbClr>
              </a:solidFill>
            </a:endParaRPr>
          </a:p>
        </p:txBody>
      </p:sp>
    </p:spTree>
    <p:extLst>
      <p:ext uri="{BB962C8B-B14F-4D97-AF65-F5344CB8AC3E}">
        <p14:creationId xmlns:p14="http://schemas.microsoft.com/office/powerpoint/2010/main" val="2833300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3581400"/>
            <a:ext cx="3962400" cy="3101975"/>
          </a:xfrm>
        </p:spPr>
      </p:pic>
      <p:sp>
        <p:nvSpPr>
          <p:cNvPr id="4" name="Title 1"/>
          <p:cNvSpPr txBox="1">
            <a:spLocks/>
          </p:cNvSpPr>
          <p:nvPr/>
        </p:nvSpPr>
        <p:spPr bwMode="black">
          <a:xfrm rot="2085594">
            <a:off x="2780866" y="1626949"/>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1" eaLnBrk="1" latinLnBrk="0" hangingPunct="1">
              <a:lnSpc>
                <a:spcPct val="90000"/>
              </a:lnSpc>
              <a:spcBef>
                <a:spcPct val="0"/>
              </a:spcBef>
              <a:buNone/>
              <a:defRPr sz="2600" kern="1200" cap="all" spc="200" baseline="0">
                <a:solidFill>
                  <a:srgbClr val="262626"/>
                </a:solidFill>
                <a:latin typeface="+mj-lt"/>
                <a:ea typeface="+mj-ea"/>
                <a:cs typeface="+mj-cs"/>
              </a:defRPr>
            </a:lvl1pPr>
          </a:lstStyle>
          <a:p>
            <a:r>
              <a:rPr lang="en-US" b="1" dirty="0">
                <a:solidFill>
                  <a:srgbClr val="FF0000"/>
                </a:solidFill>
              </a:rPr>
              <a:t>intussusception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247" y="3581400"/>
            <a:ext cx="4876800" cy="302577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 y="26894"/>
            <a:ext cx="3454400" cy="3590365"/>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0801" y="42616"/>
            <a:ext cx="5293436" cy="353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205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394955" cy="1188720"/>
          </a:xfrm>
        </p:spPr>
        <p:txBody>
          <a:bodyPr>
            <a:normAutofit/>
          </a:bodyPr>
          <a:lstStyle/>
          <a:p>
            <a:r>
              <a:rPr lang="en-US" sz="5400" b="1" dirty="0">
                <a:solidFill>
                  <a:srgbClr val="FF0000"/>
                </a:solidFill>
              </a:rPr>
              <a:t>Intussusception</a:t>
            </a:r>
          </a:p>
        </p:txBody>
      </p:sp>
      <p:sp>
        <p:nvSpPr>
          <p:cNvPr id="3" name="Content Placeholder 2"/>
          <p:cNvSpPr>
            <a:spLocks noGrp="1"/>
          </p:cNvSpPr>
          <p:nvPr>
            <p:ph idx="1"/>
          </p:nvPr>
        </p:nvSpPr>
        <p:spPr>
          <a:xfrm>
            <a:off x="1066800" y="1524000"/>
            <a:ext cx="7924800" cy="4952999"/>
          </a:xfrm>
        </p:spPr>
        <p:txBody>
          <a:bodyPr>
            <a:normAutofit/>
          </a:bodyPr>
          <a:lstStyle/>
          <a:p>
            <a:pPr marL="274320" lvl="0" indent="-274320" algn="l" rtl="0">
              <a:spcBef>
                <a:spcPts val="540"/>
              </a:spcBef>
              <a:buClr>
                <a:srgbClr val="D16349"/>
              </a:buClr>
              <a:buSzPct val="95625"/>
              <a:buFont typeface="Wingdings 2"/>
              <a:buChar char=""/>
            </a:pPr>
            <a:r>
              <a:rPr lang="en-US" sz="2400" dirty="0">
                <a:solidFill>
                  <a:prstClr val="black"/>
                </a:solidFill>
                <a:latin typeface="Georgia"/>
              </a:rPr>
              <a:t>The </a:t>
            </a:r>
            <a:r>
              <a:rPr lang="en-US" sz="2400" b="1" dirty="0">
                <a:solidFill>
                  <a:prstClr val="black"/>
                </a:solidFill>
                <a:latin typeface="Georgia"/>
              </a:rPr>
              <a:t>invagination</a:t>
            </a:r>
            <a:r>
              <a:rPr lang="en-US" sz="2400" dirty="0">
                <a:solidFill>
                  <a:prstClr val="black"/>
                </a:solidFill>
                <a:latin typeface="Georgia"/>
              </a:rPr>
              <a:t> of one portion of the intestine into an adjacent segment.</a:t>
            </a:r>
          </a:p>
          <a:p>
            <a:pPr marL="274320" lvl="0" indent="-274320" algn="l" rtl="0">
              <a:spcBef>
                <a:spcPts val="540"/>
              </a:spcBef>
              <a:buClr>
                <a:srgbClr val="D16349"/>
              </a:buClr>
              <a:buSzPct val="95625"/>
              <a:buFont typeface="Wingdings 2"/>
              <a:buChar char=""/>
            </a:pPr>
            <a:endParaRPr lang="en-US" sz="2400" dirty="0">
              <a:solidFill>
                <a:prstClr val="black"/>
              </a:solidFill>
              <a:latin typeface="Georgia"/>
            </a:endParaRPr>
          </a:p>
          <a:p>
            <a:pPr marL="274320" lvl="0" indent="-274320" algn="l" rtl="0">
              <a:spcBef>
                <a:spcPts val="540"/>
              </a:spcBef>
              <a:buClr>
                <a:srgbClr val="D16349"/>
              </a:buClr>
              <a:buSzPct val="95625"/>
              <a:buFont typeface="Wingdings 2"/>
              <a:buChar char=""/>
            </a:pPr>
            <a:r>
              <a:rPr lang="en-US" sz="2400" dirty="0">
                <a:solidFill>
                  <a:prstClr val="black"/>
                </a:solidFill>
                <a:latin typeface="Georgia"/>
              </a:rPr>
              <a:t> Compression of the </a:t>
            </a:r>
            <a:r>
              <a:rPr lang="en-US" sz="2400" b="1" dirty="0">
                <a:solidFill>
                  <a:prstClr val="black"/>
                </a:solidFill>
                <a:latin typeface="Georgia"/>
              </a:rPr>
              <a:t>mesenteric vessels</a:t>
            </a:r>
            <a:r>
              <a:rPr lang="en-US" sz="2400" dirty="0">
                <a:solidFill>
                  <a:prstClr val="black"/>
                </a:solidFill>
                <a:latin typeface="Georgia"/>
              </a:rPr>
              <a:t> causes a strangulation may progress gangrene and perforation. </a:t>
            </a:r>
          </a:p>
          <a:p>
            <a:pPr marL="0" lvl="0" indent="0" algn="l" rtl="0">
              <a:spcBef>
                <a:spcPts val="540"/>
              </a:spcBef>
              <a:buClr>
                <a:srgbClr val="D16349"/>
              </a:buClr>
              <a:buSzPct val="95625"/>
              <a:buNone/>
            </a:pPr>
            <a:endParaRPr lang="en-US" sz="2400" dirty="0">
              <a:solidFill>
                <a:prstClr val="black"/>
              </a:solidFill>
              <a:latin typeface="Georgia"/>
            </a:endParaRPr>
          </a:p>
          <a:p>
            <a:pPr marL="274320" lvl="0" indent="-274320" algn="l" rtl="0">
              <a:spcBef>
                <a:spcPts val="540"/>
              </a:spcBef>
              <a:buClr>
                <a:srgbClr val="D16349"/>
              </a:buClr>
              <a:buSzPct val="95625"/>
              <a:buFont typeface="Wingdings 2"/>
              <a:buChar char=""/>
            </a:pPr>
            <a:r>
              <a:rPr lang="en-US" sz="2400" dirty="0">
                <a:solidFill>
                  <a:prstClr val="black"/>
                </a:solidFill>
                <a:latin typeface="Georgia"/>
              </a:rPr>
              <a:t>Classified according to the site of the </a:t>
            </a:r>
            <a:r>
              <a:rPr lang="en-US" sz="2400" b="1" dirty="0">
                <a:solidFill>
                  <a:srgbClr val="C00000"/>
                </a:solidFill>
                <a:latin typeface="Georgia"/>
              </a:rPr>
              <a:t>inner </a:t>
            </a:r>
            <a:r>
              <a:rPr lang="en-US" sz="2400" b="1" dirty="0" err="1">
                <a:solidFill>
                  <a:srgbClr val="C00000"/>
                </a:solidFill>
                <a:latin typeface="Georgia"/>
              </a:rPr>
              <a:t>intussusceptum</a:t>
            </a:r>
            <a:r>
              <a:rPr lang="en-US" sz="2400" dirty="0">
                <a:solidFill>
                  <a:prstClr val="black"/>
                </a:solidFill>
                <a:latin typeface="Georgia"/>
              </a:rPr>
              <a:t> and </a:t>
            </a:r>
            <a:r>
              <a:rPr lang="en-US" sz="2400" b="1" dirty="0">
                <a:solidFill>
                  <a:srgbClr val="FF0000"/>
                </a:solidFill>
                <a:latin typeface="Georgia"/>
              </a:rPr>
              <a:t>outer </a:t>
            </a:r>
            <a:r>
              <a:rPr lang="en-US" sz="2400" b="1" dirty="0" err="1">
                <a:solidFill>
                  <a:srgbClr val="FF0000"/>
                </a:solidFill>
                <a:latin typeface="Georgia"/>
              </a:rPr>
              <a:t>intussuscipiens</a:t>
            </a:r>
            <a:r>
              <a:rPr lang="en-US" sz="2400" dirty="0">
                <a:solidFill>
                  <a:prstClr val="black"/>
                </a:solidFill>
                <a:latin typeface="Georgia"/>
              </a:rPr>
              <a:t>.</a:t>
            </a:r>
          </a:p>
          <a:p>
            <a:pPr marL="274320" lvl="0" indent="-274320" algn="l" rtl="0">
              <a:spcBef>
                <a:spcPts val="540"/>
              </a:spcBef>
              <a:buClr>
                <a:srgbClr val="D16349"/>
              </a:buClr>
              <a:buSzPct val="95625"/>
              <a:buFont typeface="Wingdings 2"/>
              <a:buChar char=""/>
            </a:pPr>
            <a:r>
              <a:rPr lang="en-US" sz="2400" dirty="0">
                <a:solidFill>
                  <a:prstClr val="black"/>
                </a:solidFill>
                <a:latin typeface="Georgia"/>
              </a:rPr>
              <a:t> More than 80% are </a:t>
            </a:r>
            <a:r>
              <a:rPr lang="en-US" sz="2400" b="1" dirty="0">
                <a:solidFill>
                  <a:srgbClr val="FF0000"/>
                </a:solidFill>
                <a:latin typeface="Georgia"/>
              </a:rPr>
              <a:t>ileocolic</a:t>
            </a:r>
            <a:r>
              <a:rPr lang="en-US" sz="2400" dirty="0">
                <a:solidFill>
                  <a:prstClr val="black"/>
                </a:solidFill>
                <a:latin typeface="Georgia"/>
              </a:rPr>
              <a:t>.</a:t>
            </a:r>
          </a:p>
          <a:p>
            <a:pPr marL="0" lvl="0" indent="0" algn="l" rtl="0">
              <a:spcBef>
                <a:spcPts val="540"/>
              </a:spcBef>
              <a:buClr>
                <a:srgbClr val="D16349"/>
              </a:buClr>
              <a:buSzPct val="95625"/>
              <a:buNone/>
            </a:pPr>
            <a:endParaRPr lang="en-US" sz="2400" dirty="0">
              <a:solidFill>
                <a:prstClr val="black"/>
              </a:solidFill>
              <a:latin typeface="Georgia"/>
            </a:endParaRPr>
          </a:p>
          <a:p>
            <a:pPr marL="274320" lvl="0" indent="-274320" algn="l" rtl="0">
              <a:spcBef>
                <a:spcPts val="540"/>
              </a:spcBef>
              <a:buClr>
                <a:srgbClr val="D16349"/>
              </a:buClr>
              <a:buSzPct val="95625"/>
              <a:buFont typeface="Wingdings 2"/>
              <a:buChar char=""/>
            </a:pPr>
            <a:r>
              <a:rPr lang="en-US" sz="2400" dirty="0">
                <a:solidFill>
                  <a:prstClr val="black"/>
                </a:solidFill>
                <a:latin typeface="Georgia"/>
              </a:rPr>
              <a:t> </a:t>
            </a:r>
            <a:r>
              <a:rPr lang="en-US" sz="2400" b="1" dirty="0">
                <a:solidFill>
                  <a:srgbClr val="FF0000"/>
                </a:solidFill>
                <a:latin typeface="Georgia"/>
              </a:rPr>
              <a:t>Boys</a:t>
            </a:r>
            <a:r>
              <a:rPr lang="en-US" sz="2400" dirty="0">
                <a:solidFill>
                  <a:prstClr val="black"/>
                </a:solidFill>
                <a:latin typeface="Georgia"/>
              </a:rPr>
              <a:t> are more often affected than girls.</a:t>
            </a:r>
          </a:p>
        </p:txBody>
      </p:sp>
      <p:pic>
        <p:nvPicPr>
          <p:cNvPr id="4" name="Content Placeholder 3" descr="download.jpg"/>
          <p:cNvPicPr>
            <a:picLocks noChangeAspect="1"/>
          </p:cNvPicPr>
          <p:nvPr/>
        </p:nvPicPr>
        <p:blipFill>
          <a:blip r:embed="rId2"/>
          <a:stretch>
            <a:fillRect/>
          </a:stretch>
        </p:blipFill>
        <p:spPr>
          <a:xfrm>
            <a:off x="7238999" y="5963036"/>
            <a:ext cx="1524000" cy="773043"/>
          </a:xfrm>
          <a:prstGeom prst="rect">
            <a:avLst/>
          </a:prstGeom>
        </p:spPr>
      </p:pic>
    </p:spTree>
    <p:extLst>
      <p:ext uri="{BB962C8B-B14F-4D97-AF65-F5344CB8AC3E}">
        <p14:creationId xmlns:p14="http://schemas.microsoft.com/office/powerpoint/2010/main" val="17608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5" y="228600"/>
            <a:ext cx="5937755" cy="1447800"/>
          </a:xfrm>
        </p:spPr>
        <p:txBody>
          <a:bodyPr>
            <a:normAutofit/>
          </a:bodyPr>
          <a:lstStyle/>
          <a:p>
            <a:r>
              <a:rPr lang="en-US" b="1" dirty="0">
                <a:solidFill>
                  <a:srgbClr val="0070C0"/>
                </a:solidFill>
              </a:rPr>
              <a:t>Primary intussusceptions</a:t>
            </a:r>
            <a:endParaRPr lang="en-US" b="1" dirty="0"/>
          </a:p>
        </p:txBody>
      </p:sp>
      <p:sp>
        <p:nvSpPr>
          <p:cNvPr id="3" name="Content Placeholder 2"/>
          <p:cNvSpPr>
            <a:spLocks noGrp="1"/>
          </p:cNvSpPr>
          <p:nvPr>
            <p:ph idx="1"/>
          </p:nvPr>
        </p:nvSpPr>
        <p:spPr>
          <a:xfrm>
            <a:off x="1066800" y="2057399"/>
            <a:ext cx="7848600" cy="4114801"/>
          </a:xfrm>
        </p:spPr>
        <p:txBody>
          <a:bodyPr>
            <a:normAutofit/>
          </a:bodyPr>
          <a:lstStyle/>
          <a:p>
            <a:pPr algn="l" rtl="0"/>
            <a:r>
              <a:rPr lang="en-US" sz="2700" dirty="0">
                <a:solidFill>
                  <a:prstClr val="black"/>
                </a:solidFill>
                <a:latin typeface="Georgia"/>
              </a:rPr>
              <a:t>Peak incidence is between 5 to 10 months of age.</a:t>
            </a:r>
          </a:p>
          <a:p>
            <a:pPr algn="l" rtl="0"/>
            <a:r>
              <a:rPr lang="en-US" sz="2700" dirty="0">
                <a:solidFill>
                  <a:prstClr val="black"/>
                </a:solidFill>
                <a:latin typeface="Georgia"/>
              </a:rPr>
              <a:t> 80% under the age of two years.</a:t>
            </a:r>
          </a:p>
          <a:p>
            <a:pPr algn="l" rtl="0"/>
            <a:r>
              <a:rPr lang="en-US" sz="2700" dirty="0">
                <a:solidFill>
                  <a:prstClr val="black"/>
                </a:solidFill>
                <a:latin typeface="Georgia"/>
              </a:rPr>
              <a:t> </a:t>
            </a:r>
            <a:r>
              <a:rPr lang="en-US" sz="2700" b="1" dirty="0">
                <a:solidFill>
                  <a:prstClr val="black"/>
                </a:solidFill>
                <a:latin typeface="Georgia"/>
              </a:rPr>
              <a:t>Peyer's patches</a:t>
            </a:r>
            <a:r>
              <a:rPr lang="en-US" sz="2700" dirty="0">
                <a:solidFill>
                  <a:prstClr val="black"/>
                </a:solidFill>
                <a:latin typeface="Georgia"/>
              </a:rPr>
              <a:t>, a lymphoid tissue in the distal ileum may be </a:t>
            </a:r>
            <a:r>
              <a:rPr lang="en-US" sz="2700" dirty="0" err="1">
                <a:solidFill>
                  <a:prstClr val="black"/>
                </a:solidFill>
                <a:latin typeface="Georgia"/>
              </a:rPr>
              <a:t>oedematous</a:t>
            </a:r>
            <a:r>
              <a:rPr lang="en-US" sz="2700" dirty="0">
                <a:solidFill>
                  <a:prstClr val="black"/>
                </a:solidFill>
                <a:latin typeface="Georgia"/>
              </a:rPr>
              <a:t> as the result of </a:t>
            </a:r>
            <a:r>
              <a:rPr lang="en-US" sz="2700" dirty="0">
                <a:solidFill>
                  <a:srgbClr val="FF0000"/>
                </a:solidFill>
                <a:latin typeface="Georgia"/>
              </a:rPr>
              <a:t>virus infection</a:t>
            </a:r>
            <a:r>
              <a:rPr lang="en-US" sz="2700" dirty="0">
                <a:solidFill>
                  <a:prstClr val="black"/>
                </a:solidFill>
                <a:latin typeface="Georgia"/>
              </a:rPr>
              <a:t> (Resp. &amp; </a:t>
            </a:r>
            <a:r>
              <a:rPr lang="en-US" sz="2700" dirty="0" err="1">
                <a:solidFill>
                  <a:prstClr val="black"/>
                </a:solidFill>
                <a:latin typeface="Georgia"/>
              </a:rPr>
              <a:t>Git</a:t>
            </a:r>
            <a:r>
              <a:rPr lang="en-US" sz="2700" dirty="0">
                <a:solidFill>
                  <a:prstClr val="black"/>
                </a:solidFill>
                <a:latin typeface="Georgia"/>
              </a:rPr>
              <a:t>. Infection).</a:t>
            </a:r>
          </a:p>
          <a:p>
            <a:pPr algn="l" rtl="0"/>
            <a:r>
              <a:rPr lang="en-US" sz="2700" dirty="0">
                <a:solidFill>
                  <a:prstClr val="black"/>
                </a:solidFill>
                <a:latin typeface="Georgia"/>
              </a:rPr>
              <a:t> </a:t>
            </a:r>
            <a:r>
              <a:rPr lang="en-US" sz="2700" dirty="0">
                <a:solidFill>
                  <a:srgbClr val="FF0000"/>
                </a:solidFill>
                <a:latin typeface="Georgia"/>
              </a:rPr>
              <a:t>Weaning</a:t>
            </a:r>
            <a:r>
              <a:rPr lang="en-US" sz="2700" dirty="0">
                <a:solidFill>
                  <a:prstClr val="black"/>
                </a:solidFill>
                <a:latin typeface="Georgia"/>
              </a:rPr>
              <a:t> may lead to a change in the bowel flora, which produce </a:t>
            </a:r>
            <a:r>
              <a:rPr lang="en-US" sz="2700" dirty="0" err="1">
                <a:solidFill>
                  <a:prstClr val="black"/>
                </a:solidFill>
                <a:latin typeface="Georgia"/>
              </a:rPr>
              <a:t>oedematos</a:t>
            </a:r>
            <a:r>
              <a:rPr lang="en-US" sz="2700" dirty="0">
                <a:solidFill>
                  <a:prstClr val="black"/>
                </a:solidFill>
                <a:latin typeface="Georgia"/>
              </a:rPr>
              <a:t> </a:t>
            </a:r>
            <a:r>
              <a:rPr lang="en-US" sz="2700" dirty="0" err="1">
                <a:solidFill>
                  <a:prstClr val="black"/>
                </a:solidFill>
                <a:latin typeface="Georgia"/>
              </a:rPr>
              <a:t>peyer's</a:t>
            </a:r>
            <a:r>
              <a:rPr lang="en-US" sz="2700" dirty="0">
                <a:solidFill>
                  <a:prstClr val="black"/>
                </a:solidFill>
                <a:latin typeface="Georgia"/>
              </a:rPr>
              <a:t> patches</a:t>
            </a:r>
            <a:endParaRPr lang="en-US" dirty="0"/>
          </a:p>
        </p:txBody>
      </p:sp>
    </p:spTree>
    <p:extLst>
      <p:ext uri="{BB962C8B-B14F-4D97-AF65-F5344CB8AC3E}">
        <p14:creationId xmlns:p14="http://schemas.microsoft.com/office/powerpoint/2010/main" val="3041849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527" y="152400"/>
            <a:ext cx="5937755" cy="1524000"/>
          </a:xfrm>
        </p:spPr>
        <p:txBody>
          <a:bodyPr>
            <a:normAutofit/>
          </a:bodyPr>
          <a:lstStyle/>
          <a:p>
            <a:r>
              <a:rPr lang="en-US" b="1" dirty="0">
                <a:solidFill>
                  <a:srgbClr val="00B0F0"/>
                </a:solidFill>
              </a:rPr>
              <a:t>Secondary intussusceptions</a:t>
            </a:r>
          </a:p>
        </p:txBody>
      </p:sp>
      <p:sp>
        <p:nvSpPr>
          <p:cNvPr id="3" name="Content Placeholder 2"/>
          <p:cNvSpPr>
            <a:spLocks noGrp="1"/>
          </p:cNvSpPr>
          <p:nvPr>
            <p:ph idx="1"/>
          </p:nvPr>
        </p:nvSpPr>
        <p:spPr>
          <a:xfrm>
            <a:off x="990600" y="1828800"/>
            <a:ext cx="8153400" cy="4571999"/>
          </a:xfrm>
        </p:spPr>
        <p:txBody>
          <a:bodyPr/>
          <a:lstStyle/>
          <a:p>
            <a:pPr marL="274320" lvl="0" indent="-274320" algn="l" rtl="0">
              <a:spcBef>
                <a:spcPts val="540"/>
              </a:spcBef>
              <a:buClr>
                <a:srgbClr val="D16349"/>
              </a:buClr>
              <a:buSzPct val="85000"/>
              <a:buFont typeface="Wingdings 2"/>
              <a:buChar char=""/>
            </a:pPr>
            <a:r>
              <a:rPr lang="en-US" sz="2700" dirty="0">
                <a:solidFill>
                  <a:prstClr val="black"/>
                </a:solidFill>
                <a:latin typeface="Georgia"/>
              </a:rPr>
              <a:t>2% of children, secondary to a pathological lead point.</a:t>
            </a:r>
          </a:p>
          <a:p>
            <a:pPr marL="274320" lvl="0" indent="-274320" algn="l" rtl="0">
              <a:spcBef>
                <a:spcPts val="540"/>
              </a:spcBef>
              <a:buClr>
                <a:srgbClr val="D16349"/>
              </a:buClr>
              <a:buSzPct val="85000"/>
              <a:buFont typeface="Wingdings 2"/>
              <a:buChar char=""/>
            </a:pPr>
            <a:r>
              <a:rPr lang="en-US" sz="2700" dirty="0">
                <a:solidFill>
                  <a:prstClr val="black"/>
                </a:solidFill>
                <a:latin typeface="Georgia"/>
              </a:rPr>
              <a:t> More in older children, over the age of 2 years.</a:t>
            </a:r>
          </a:p>
          <a:p>
            <a:pPr marL="274320" lvl="0" indent="-274320" algn="l" rtl="0">
              <a:spcBef>
                <a:spcPts val="540"/>
              </a:spcBef>
              <a:buClr>
                <a:srgbClr val="D16349"/>
              </a:buClr>
              <a:buSzPct val="85000"/>
              <a:buFont typeface="Wingdings 2"/>
              <a:buChar char=""/>
            </a:pPr>
            <a:r>
              <a:rPr lang="en-US" sz="2700" dirty="0">
                <a:solidFill>
                  <a:prstClr val="black"/>
                </a:solidFill>
                <a:latin typeface="Georgia"/>
              </a:rPr>
              <a:t> Such as:</a:t>
            </a:r>
          </a:p>
          <a:p>
            <a:pPr marL="514350" lvl="0" indent="-514350" algn="l" rtl="0">
              <a:spcBef>
                <a:spcPts val="540"/>
              </a:spcBef>
              <a:buClr>
                <a:srgbClr val="D16349"/>
              </a:buClr>
              <a:buSzPct val="85000"/>
              <a:buFont typeface="+mj-lt"/>
              <a:buAutoNum type="arabicPeriod"/>
            </a:pPr>
            <a:r>
              <a:rPr lang="en-US" sz="2700" dirty="0">
                <a:solidFill>
                  <a:prstClr val="black"/>
                </a:solidFill>
                <a:latin typeface="Georgia"/>
              </a:rPr>
              <a:t> Meckel's diverticulum. </a:t>
            </a:r>
            <a:r>
              <a:rPr lang="en-US" sz="2000" b="1" dirty="0">
                <a:solidFill>
                  <a:srgbClr val="C00000"/>
                </a:solidFill>
                <a:latin typeface="Georgia"/>
              </a:rPr>
              <a:t>(most common)</a:t>
            </a:r>
          </a:p>
          <a:p>
            <a:pPr marL="514350" lvl="0" indent="-514350" algn="l" rtl="0">
              <a:spcBef>
                <a:spcPts val="540"/>
              </a:spcBef>
              <a:buClr>
                <a:srgbClr val="D16349"/>
              </a:buClr>
              <a:buSzPct val="85000"/>
              <a:buFont typeface="+mj-lt"/>
              <a:buAutoNum type="arabicPeriod"/>
            </a:pPr>
            <a:r>
              <a:rPr lang="en-US" sz="2700" dirty="0">
                <a:solidFill>
                  <a:prstClr val="black"/>
                </a:solidFill>
                <a:latin typeface="Georgia"/>
              </a:rPr>
              <a:t> Enteric duplication cyst, sub mucosal cyst.</a:t>
            </a:r>
          </a:p>
          <a:p>
            <a:pPr marL="514350" lvl="0" indent="-514350" algn="l" rtl="0">
              <a:spcBef>
                <a:spcPts val="540"/>
              </a:spcBef>
              <a:buClr>
                <a:srgbClr val="D16349"/>
              </a:buClr>
              <a:buSzPct val="85000"/>
              <a:buFont typeface="+mj-lt"/>
              <a:buAutoNum type="arabicPeriod"/>
            </a:pPr>
            <a:r>
              <a:rPr lang="en-US" sz="2700" dirty="0">
                <a:solidFill>
                  <a:prstClr val="black"/>
                </a:solidFill>
                <a:latin typeface="Georgia"/>
              </a:rPr>
              <a:t> Mucosal polyp. </a:t>
            </a:r>
          </a:p>
          <a:p>
            <a:pPr marL="514350" lvl="0" indent="-514350" algn="l" rtl="0">
              <a:spcBef>
                <a:spcPts val="540"/>
              </a:spcBef>
              <a:buClr>
                <a:srgbClr val="D16349"/>
              </a:buClr>
              <a:buSzPct val="85000"/>
              <a:buFont typeface="+mj-lt"/>
              <a:buAutoNum type="arabicPeriod"/>
            </a:pPr>
            <a:r>
              <a:rPr lang="en-US" sz="2700" dirty="0">
                <a:solidFill>
                  <a:prstClr val="black"/>
                </a:solidFill>
                <a:latin typeface="Georgia"/>
              </a:rPr>
              <a:t>Bowel malignancy (Lymphoma).</a:t>
            </a:r>
          </a:p>
        </p:txBody>
      </p:sp>
    </p:spTree>
    <p:extLst>
      <p:ext uri="{BB962C8B-B14F-4D97-AF65-F5344CB8AC3E}">
        <p14:creationId xmlns:p14="http://schemas.microsoft.com/office/powerpoint/2010/main" val="3655395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3"/>
            <p:extLst>
              <p:ext uri="{D42A27DB-BD31-4B8C-83A1-F6EECF244321}">
                <p14:modId xmlns:p14="http://schemas.microsoft.com/office/powerpoint/2010/main" val="709648578"/>
              </p:ext>
            </p:extLst>
          </p:nvPr>
        </p:nvGraphicFramePr>
        <p:xfrm>
          <a:off x="0" y="476672"/>
          <a:ext cx="8820472"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p:cNvSpPr txBox="1">
            <a:spLocks/>
          </p:cNvSpPr>
          <p:nvPr/>
        </p:nvSpPr>
        <p:spPr>
          <a:xfrm>
            <a:off x="395536" y="45720"/>
            <a:ext cx="6400800" cy="3474720"/>
          </a:xfrm>
          <a:prstGeom prst="rect">
            <a:avLst/>
          </a:prstGeom>
        </p:spPr>
        <p:txBody>
          <a:bodyPr vert="horz" lIns="91440" tIns="45720" rIns="91440" bIns="45720" rtlCol="0">
            <a:normAutofit/>
          </a:bodyPr>
          <a:lstStyle>
            <a:lvl1pPr marL="2286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r" defTabSz="914400" rtl="1"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45720" indent="0" algn="ctr">
              <a:buNone/>
            </a:pPr>
            <a:r>
              <a:rPr lang="en-US" sz="4000" b="1" dirty="0">
                <a:solidFill>
                  <a:schemeClr val="bg2">
                    <a:lumMod val="25000"/>
                  </a:schemeClr>
                </a:solidFill>
              </a:rPr>
              <a:t>Types of pain:</a:t>
            </a:r>
            <a:endParaRPr lang="ar-JO" sz="4000" b="1" dirty="0">
              <a:solidFill>
                <a:schemeClr val="bg2">
                  <a:lumMod val="25000"/>
                </a:schemeClr>
              </a:solidFill>
            </a:endParaRPr>
          </a:p>
        </p:txBody>
      </p:sp>
    </p:spTree>
    <p:extLst>
      <p:ext uri="{BB962C8B-B14F-4D97-AF65-F5344CB8AC3E}">
        <p14:creationId xmlns:p14="http://schemas.microsoft.com/office/powerpoint/2010/main" val="3054648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5" y="381000"/>
            <a:ext cx="5937755" cy="1188720"/>
          </a:xfrm>
        </p:spPr>
        <p:txBody>
          <a:bodyPr>
            <a:normAutofit fontScale="90000"/>
          </a:bodyPr>
          <a:lstStyle/>
          <a:p>
            <a:r>
              <a:rPr lang="en-US" b="1" dirty="0">
                <a:solidFill>
                  <a:srgbClr val="00B0F0"/>
                </a:solidFill>
              </a:rPr>
              <a:t>Clinical manifestations:</a:t>
            </a:r>
          </a:p>
        </p:txBody>
      </p:sp>
      <p:sp>
        <p:nvSpPr>
          <p:cNvPr id="3" name="Content Placeholder 2"/>
          <p:cNvSpPr>
            <a:spLocks noGrp="1"/>
          </p:cNvSpPr>
          <p:nvPr>
            <p:ph idx="1"/>
          </p:nvPr>
        </p:nvSpPr>
        <p:spPr>
          <a:xfrm>
            <a:off x="990600" y="1905000"/>
            <a:ext cx="8001000" cy="4419599"/>
          </a:xfrm>
        </p:spPr>
        <p:txBody>
          <a:bodyPr>
            <a:normAutofit lnSpcReduction="10000"/>
          </a:bodyPr>
          <a:lstStyle/>
          <a:p>
            <a:pPr algn="l" rtl="0"/>
            <a:r>
              <a:rPr lang="en-US" sz="2700" dirty="0">
                <a:solidFill>
                  <a:prstClr val="black"/>
                </a:solidFill>
                <a:latin typeface="Georgia"/>
              </a:rPr>
              <a:t>Distressing </a:t>
            </a:r>
            <a:r>
              <a:rPr lang="en-US" sz="2700" b="1" dirty="0">
                <a:solidFill>
                  <a:srgbClr val="FF0000"/>
                </a:solidFill>
                <a:latin typeface="Georgia"/>
              </a:rPr>
              <a:t>colicky pain </a:t>
            </a:r>
            <a:r>
              <a:rPr lang="en-US" sz="2700" dirty="0">
                <a:solidFill>
                  <a:prstClr val="black"/>
                </a:solidFill>
                <a:latin typeface="Georgia"/>
              </a:rPr>
              <a:t>in a previously healthy infant.</a:t>
            </a:r>
          </a:p>
          <a:p>
            <a:pPr algn="l" rtl="0"/>
            <a:r>
              <a:rPr lang="en-US" sz="2700" dirty="0">
                <a:solidFill>
                  <a:prstClr val="black"/>
                </a:solidFill>
                <a:latin typeface="Georgia"/>
              </a:rPr>
              <a:t> The pain lasting 2-3 minutes During the attacks of pain, draws up his knees , relaxing as the spasm eases .</a:t>
            </a:r>
          </a:p>
          <a:p>
            <a:pPr algn="l" rtl="0"/>
            <a:r>
              <a:rPr lang="en-US" sz="2700" dirty="0">
                <a:solidFill>
                  <a:prstClr val="black"/>
                </a:solidFill>
                <a:latin typeface="Georgia"/>
              </a:rPr>
              <a:t>Spasm occur in interval of 15-20 minutes. </a:t>
            </a:r>
          </a:p>
          <a:p>
            <a:pPr algn="l" rtl="0"/>
            <a:r>
              <a:rPr lang="en-US" sz="2700" dirty="0">
                <a:solidFill>
                  <a:prstClr val="black"/>
                </a:solidFill>
                <a:latin typeface="Georgia"/>
              </a:rPr>
              <a:t>Between episodes, the infant appears well.</a:t>
            </a:r>
          </a:p>
          <a:p>
            <a:pPr algn="l" rtl="0"/>
            <a:r>
              <a:rPr lang="en-US" sz="2700" dirty="0">
                <a:solidFill>
                  <a:prstClr val="black"/>
                </a:solidFill>
                <a:latin typeface="Georgia"/>
              </a:rPr>
              <a:t> Later </a:t>
            </a:r>
            <a:r>
              <a:rPr lang="en-US" sz="2700" b="1" dirty="0">
                <a:solidFill>
                  <a:srgbClr val="FF0000"/>
                </a:solidFill>
                <a:latin typeface="Georgia"/>
              </a:rPr>
              <a:t>vomiting</a:t>
            </a:r>
            <a:r>
              <a:rPr lang="en-US" sz="2700" dirty="0">
                <a:solidFill>
                  <a:prstClr val="black"/>
                </a:solidFill>
                <a:latin typeface="Georgia"/>
              </a:rPr>
              <a:t> (</a:t>
            </a:r>
            <a:r>
              <a:rPr lang="en-US" sz="2700" b="1" dirty="0">
                <a:solidFill>
                  <a:srgbClr val="FF0000"/>
                </a:solidFill>
                <a:latin typeface="Georgia"/>
              </a:rPr>
              <a:t>milk </a:t>
            </a:r>
            <a:r>
              <a:rPr lang="en-US" sz="2700" dirty="0">
                <a:solidFill>
                  <a:prstClr val="black"/>
                </a:solidFill>
                <a:latin typeface="Georgia"/>
              </a:rPr>
              <a:t>then bile).becomes pale, exhausted and drowsy.</a:t>
            </a:r>
          </a:p>
          <a:p>
            <a:pPr algn="l" rtl="0"/>
            <a:r>
              <a:rPr lang="en-US" sz="2700" dirty="0">
                <a:solidFill>
                  <a:prstClr val="black"/>
                </a:solidFill>
                <a:latin typeface="Georgia"/>
              </a:rPr>
              <a:t> Pass a "</a:t>
            </a:r>
            <a:r>
              <a:rPr lang="en-US" sz="2700" b="1" dirty="0">
                <a:solidFill>
                  <a:srgbClr val="FF0000"/>
                </a:solidFill>
                <a:latin typeface="Georgia"/>
              </a:rPr>
              <a:t>redcurrant jelly </a:t>
            </a:r>
            <a:r>
              <a:rPr lang="en-US" sz="2700" dirty="0">
                <a:solidFill>
                  <a:prstClr val="black"/>
                </a:solidFill>
                <a:latin typeface="Georgia"/>
              </a:rPr>
              <a:t>"stool.</a:t>
            </a:r>
            <a:endParaRPr lang="en-US" dirty="0"/>
          </a:p>
        </p:txBody>
      </p:sp>
    </p:spTree>
    <p:extLst>
      <p:ext uri="{BB962C8B-B14F-4D97-AF65-F5344CB8AC3E}">
        <p14:creationId xmlns:p14="http://schemas.microsoft.com/office/powerpoint/2010/main" val="3573238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4" y="457200"/>
            <a:ext cx="5937755" cy="1188720"/>
          </a:xfrm>
        </p:spPr>
        <p:txBody>
          <a:bodyPr>
            <a:normAutofit fontScale="90000"/>
          </a:bodyPr>
          <a:lstStyle/>
          <a:p>
            <a:r>
              <a:rPr lang="en-US" b="1" dirty="0">
                <a:solidFill>
                  <a:srgbClr val="00B0F0"/>
                </a:solidFill>
              </a:rPr>
              <a:t>Clinical manifestations:</a:t>
            </a:r>
            <a:endParaRPr lang="en-US" dirty="0"/>
          </a:p>
        </p:txBody>
      </p:sp>
      <p:sp>
        <p:nvSpPr>
          <p:cNvPr id="3" name="Content Placeholder 2"/>
          <p:cNvSpPr>
            <a:spLocks noGrp="1"/>
          </p:cNvSpPr>
          <p:nvPr>
            <p:ph idx="1"/>
          </p:nvPr>
        </p:nvSpPr>
        <p:spPr>
          <a:xfrm>
            <a:off x="1066800" y="2057400"/>
            <a:ext cx="7238999" cy="4114799"/>
          </a:xfrm>
        </p:spPr>
        <p:txBody>
          <a:bodyPr>
            <a:normAutofit/>
          </a:bodyPr>
          <a:lstStyle/>
          <a:p>
            <a:pPr algn="l" rtl="0"/>
            <a:r>
              <a:rPr lang="en-US" dirty="0"/>
              <a:t> </a:t>
            </a:r>
            <a:r>
              <a:rPr lang="en-US" sz="3200" b="1" u="sng" dirty="0"/>
              <a:t>Signs:</a:t>
            </a:r>
          </a:p>
          <a:p>
            <a:pPr algn="l" rtl="0"/>
            <a:r>
              <a:rPr lang="en-US" sz="2700" dirty="0">
                <a:solidFill>
                  <a:prstClr val="black"/>
                </a:solidFill>
                <a:latin typeface="Georgia"/>
              </a:rPr>
              <a:t>Observing the spasm of the pain.</a:t>
            </a:r>
          </a:p>
          <a:p>
            <a:pPr algn="l" rtl="0"/>
            <a:r>
              <a:rPr lang="en-US" sz="2700" dirty="0">
                <a:solidFill>
                  <a:prstClr val="black"/>
                </a:solidFill>
                <a:latin typeface="Georgia"/>
              </a:rPr>
              <a:t> Palpable </a:t>
            </a:r>
            <a:r>
              <a:rPr lang="en-US" sz="2700" b="1" dirty="0">
                <a:solidFill>
                  <a:srgbClr val="FF0000"/>
                </a:solidFill>
                <a:latin typeface="Georgia"/>
              </a:rPr>
              <a:t>sausage-shaped</a:t>
            </a:r>
            <a:r>
              <a:rPr lang="en-US" sz="2700" dirty="0">
                <a:solidFill>
                  <a:prstClr val="black"/>
                </a:solidFill>
                <a:latin typeface="Georgia"/>
              </a:rPr>
              <a:t> mass, anywhere around umbilical.</a:t>
            </a:r>
          </a:p>
          <a:p>
            <a:pPr algn="l" rtl="0"/>
            <a:r>
              <a:rPr lang="en-US" sz="2700" dirty="0">
                <a:solidFill>
                  <a:prstClr val="black"/>
                </a:solidFill>
                <a:latin typeface="Georgia"/>
              </a:rPr>
              <a:t> Rectal examination reveal blood or feeling the apex.</a:t>
            </a:r>
            <a:endParaRPr lang="en-US" dirty="0"/>
          </a:p>
        </p:txBody>
      </p:sp>
    </p:spTree>
    <p:extLst>
      <p:ext uri="{BB962C8B-B14F-4D97-AF65-F5344CB8AC3E}">
        <p14:creationId xmlns:p14="http://schemas.microsoft.com/office/powerpoint/2010/main" val="782876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143000" y="0"/>
            <a:ext cx="7790688" cy="990600"/>
          </a:xfrm>
        </p:spPr>
        <p:txBody>
          <a:bodyPr>
            <a:normAutofit/>
          </a:bodyPr>
          <a:lstStyle/>
          <a:p>
            <a:r>
              <a:rPr lang="en-GB" b="1" u="sng" dirty="0">
                <a:solidFill>
                  <a:schemeClr val="accent1"/>
                </a:solidFill>
              </a:rPr>
              <a:t>summary</a:t>
            </a:r>
            <a:endParaRPr lang="ar-SA" b="1" u="sng" dirty="0">
              <a:solidFill>
                <a:schemeClr val="accent1"/>
              </a:solidFill>
            </a:endParaRPr>
          </a:p>
        </p:txBody>
      </p:sp>
      <p:sp>
        <p:nvSpPr>
          <p:cNvPr id="3" name="عنصر نائب للمحتوى 2"/>
          <p:cNvSpPr>
            <a:spLocks noGrp="1"/>
          </p:cNvSpPr>
          <p:nvPr>
            <p:ph idx="1"/>
          </p:nvPr>
        </p:nvSpPr>
        <p:spPr>
          <a:xfrm>
            <a:off x="1066800" y="1219200"/>
            <a:ext cx="7866888" cy="5029200"/>
          </a:xfrm>
        </p:spPr>
        <p:txBody>
          <a:bodyPr/>
          <a:lstStyle/>
          <a:p>
            <a:pPr marL="82296" indent="0" algn="l">
              <a:buNone/>
            </a:pPr>
            <a:r>
              <a:rPr lang="en-US" dirty="0"/>
              <a:t>- Commonest among plump infants between     the age of 4-12months.</a:t>
            </a:r>
          </a:p>
          <a:p>
            <a:pPr marL="82296" indent="0" algn="l">
              <a:buNone/>
            </a:pPr>
            <a:r>
              <a:rPr lang="en-US" dirty="0"/>
              <a:t>- </a:t>
            </a:r>
            <a:r>
              <a:rPr lang="en-US" dirty="0" err="1"/>
              <a:t>Ahistory</a:t>
            </a:r>
            <a:r>
              <a:rPr lang="en-US" dirty="0"/>
              <a:t> of upper respiratory tract </a:t>
            </a:r>
            <a:endParaRPr lang="ar-JO" dirty="0"/>
          </a:p>
          <a:p>
            <a:pPr marL="82296" indent="0" algn="l">
              <a:buNone/>
            </a:pPr>
            <a:r>
              <a:rPr lang="en-US" dirty="0"/>
              <a:t>   infection or </a:t>
            </a:r>
            <a:r>
              <a:rPr lang="en-US" dirty="0" err="1"/>
              <a:t>gastroentritis</a:t>
            </a:r>
            <a:r>
              <a:rPr lang="en-US" dirty="0"/>
              <a:t> .</a:t>
            </a:r>
          </a:p>
          <a:p>
            <a:pPr marL="82296" indent="0" algn="l">
              <a:buNone/>
            </a:pPr>
            <a:r>
              <a:rPr lang="en-US" dirty="0"/>
              <a:t>- Intermittent </a:t>
            </a:r>
            <a:r>
              <a:rPr lang="en-US" dirty="0" err="1"/>
              <a:t>colics</a:t>
            </a:r>
            <a:r>
              <a:rPr lang="en-US" dirty="0"/>
              <a:t>, and drawing up of </a:t>
            </a:r>
            <a:r>
              <a:rPr lang="en-US"/>
              <a:t>the        legs </a:t>
            </a:r>
            <a:r>
              <a:rPr lang="en-US" dirty="0"/>
              <a:t>.</a:t>
            </a:r>
          </a:p>
          <a:p>
            <a:pPr marL="82296" indent="0" algn="l">
              <a:buNone/>
            </a:pPr>
            <a:r>
              <a:rPr lang="en-US" dirty="0"/>
              <a:t>- </a:t>
            </a:r>
            <a:r>
              <a:rPr lang="en-US" dirty="0" err="1"/>
              <a:t>Reccurant</a:t>
            </a:r>
            <a:r>
              <a:rPr lang="en-US" dirty="0"/>
              <a:t> vomiting .</a:t>
            </a:r>
          </a:p>
          <a:p>
            <a:pPr marL="82296" indent="0" algn="l">
              <a:buNone/>
            </a:pPr>
            <a:r>
              <a:rPr lang="en-US" dirty="0"/>
              <a:t>- Bloody mucoid stool(red currant jelly).</a:t>
            </a:r>
          </a:p>
          <a:p>
            <a:pPr marL="82296" indent="0" algn="l">
              <a:buNone/>
            </a:pPr>
            <a:r>
              <a:rPr lang="en-US" dirty="0"/>
              <a:t>- Baby may dehydrated and appear acutely ill.</a:t>
            </a:r>
          </a:p>
          <a:p>
            <a:pPr marL="82296" indent="0" algn="l">
              <a:buNone/>
            </a:pPr>
            <a:endParaRPr lang="en-US" dirty="0"/>
          </a:p>
          <a:p>
            <a:pPr marL="82296" indent="0" algn="l">
              <a:buNone/>
            </a:pPr>
            <a:endParaRPr lang="ar-SA" dirty="0"/>
          </a:p>
        </p:txBody>
      </p:sp>
    </p:spTree>
    <p:extLst>
      <p:ext uri="{BB962C8B-B14F-4D97-AF65-F5344CB8AC3E}">
        <p14:creationId xmlns:p14="http://schemas.microsoft.com/office/powerpoint/2010/main" val="2789035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922" y="228600"/>
            <a:ext cx="5937755" cy="1188720"/>
          </a:xfrm>
        </p:spPr>
        <p:txBody>
          <a:bodyPr>
            <a:normAutofit/>
          </a:bodyPr>
          <a:lstStyle/>
          <a:p>
            <a:r>
              <a:rPr lang="en-US" sz="6600" b="1" dirty="0">
                <a:solidFill>
                  <a:srgbClr val="00B0F0"/>
                </a:solidFill>
              </a:rPr>
              <a:t>Diagnosis</a:t>
            </a:r>
          </a:p>
        </p:txBody>
      </p:sp>
      <p:sp>
        <p:nvSpPr>
          <p:cNvPr id="3" name="Content Placeholder 2"/>
          <p:cNvSpPr>
            <a:spLocks noGrp="1"/>
          </p:cNvSpPr>
          <p:nvPr>
            <p:ph idx="1"/>
          </p:nvPr>
        </p:nvSpPr>
        <p:spPr>
          <a:xfrm>
            <a:off x="1143000" y="1752600"/>
            <a:ext cx="3886200" cy="4419599"/>
          </a:xfrm>
        </p:spPr>
        <p:txBody>
          <a:bodyPr>
            <a:normAutofit fontScale="92500" lnSpcReduction="20000"/>
          </a:bodyPr>
          <a:lstStyle/>
          <a:p>
            <a:pPr algn="l" rtl="0"/>
            <a:r>
              <a:rPr lang="en-US" sz="3200" b="1" dirty="0">
                <a:solidFill>
                  <a:srgbClr val="C00000"/>
                </a:solidFill>
              </a:rPr>
              <a:t>1</a:t>
            </a:r>
            <a:r>
              <a:rPr lang="en-US" sz="3200" b="1" dirty="0"/>
              <a:t>.plain X-Ray </a:t>
            </a:r>
          </a:p>
          <a:p>
            <a:pPr algn="l" rtl="0"/>
            <a:r>
              <a:rPr lang="en-US" sz="3200" b="1" dirty="0"/>
              <a:t>Abdominal x-rays show signs of :</a:t>
            </a:r>
          </a:p>
          <a:p>
            <a:pPr marL="514350" indent="-514350" algn="l" rtl="0">
              <a:buFont typeface="+mj-lt"/>
              <a:buAutoNum type="alphaUcPeriod"/>
            </a:pPr>
            <a:r>
              <a:rPr lang="en-US" sz="3200" b="1" dirty="0"/>
              <a:t>Small bowel obstruction(air fluid level and bowel dilation) </a:t>
            </a:r>
          </a:p>
          <a:p>
            <a:pPr marL="514350" indent="-514350" algn="l" rtl="0">
              <a:buFont typeface="+mj-lt"/>
              <a:buAutoNum type="alphaUcPeriod"/>
            </a:pPr>
            <a:r>
              <a:rPr lang="en-US" sz="3200" b="1" dirty="0"/>
              <a:t>Soft tissue opacity. </a:t>
            </a:r>
          </a:p>
          <a:p>
            <a:pPr algn="l" rtl="0">
              <a:buNone/>
            </a:pPr>
            <a:r>
              <a:rPr lang="en-US" sz="3200" dirty="0"/>
              <a:t>       </a:t>
            </a:r>
            <a:r>
              <a:rPr lang="en-US" sz="3200" b="1" dirty="0"/>
              <a:t> </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199" y="1841314"/>
            <a:ext cx="4114799" cy="4483285"/>
          </a:xfrm>
          <a:prstGeom prst="rect">
            <a:avLst/>
          </a:prstGeom>
        </p:spPr>
      </p:pic>
    </p:spTree>
    <p:extLst>
      <p:ext uri="{BB962C8B-B14F-4D97-AF65-F5344CB8AC3E}">
        <p14:creationId xmlns:p14="http://schemas.microsoft.com/office/powerpoint/2010/main" val="694032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5859"/>
            <a:ext cx="5937755" cy="1188720"/>
          </a:xfrm>
        </p:spPr>
        <p:txBody>
          <a:bodyPr>
            <a:normAutofit/>
          </a:bodyPr>
          <a:lstStyle/>
          <a:p>
            <a:r>
              <a:rPr lang="en-US" sz="7200" b="1" dirty="0">
                <a:solidFill>
                  <a:srgbClr val="00B0F0"/>
                </a:solidFill>
              </a:rPr>
              <a:t>Diagnosis</a:t>
            </a:r>
            <a:endParaRPr lang="en-US" sz="7200" dirty="0"/>
          </a:p>
        </p:txBody>
      </p:sp>
      <p:sp>
        <p:nvSpPr>
          <p:cNvPr id="3" name="Content Placeholder 2"/>
          <p:cNvSpPr>
            <a:spLocks noGrp="1"/>
          </p:cNvSpPr>
          <p:nvPr>
            <p:ph idx="1"/>
          </p:nvPr>
        </p:nvSpPr>
        <p:spPr>
          <a:xfrm>
            <a:off x="1142999" y="1524000"/>
            <a:ext cx="6471155" cy="1091829"/>
          </a:xfrm>
        </p:spPr>
        <p:txBody>
          <a:bodyPr/>
          <a:lstStyle/>
          <a:p>
            <a:pPr algn="l" rtl="0"/>
            <a:r>
              <a:rPr lang="en-US" sz="3200" b="1" dirty="0"/>
              <a:t>2- contrast barium enema (GOLD STANDARD)</a:t>
            </a:r>
            <a:r>
              <a:rPr lang="en-US" sz="3200" dirty="0"/>
              <a:t>:</a:t>
            </a:r>
          </a:p>
        </p:txBody>
      </p:sp>
      <p:pic>
        <p:nvPicPr>
          <p:cNvPr id="5" name="Picture 4" descr="73059274_508119353301892_4296069277233971200_n.jpg"/>
          <p:cNvPicPr>
            <a:picLocks noChangeAspect="1"/>
          </p:cNvPicPr>
          <p:nvPr/>
        </p:nvPicPr>
        <p:blipFill>
          <a:blip r:embed="rId2" cstate="print"/>
          <a:stretch>
            <a:fillRect/>
          </a:stretch>
        </p:blipFill>
        <p:spPr>
          <a:xfrm>
            <a:off x="5043610" y="2818133"/>
            <a:ext cx="3969667" cy="294550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707" y="2818133"/>
            <a:ext cx="3434845" cy="2945504"/>
          </a:xfrm>
          <a:prstGeom prst="rect">
            <a:avLst/>
          </a:prstGeom>
        </p:spPr>
      </p:pic>
      <p:sp>
        <p:nvSpPr>
          <p:cNvPr id="7" name="Rectangle 6"/>
          <p:cNvSpPr/>
          <p:nvPr/>
        </p:nvSpPr>
        <p:spPr>
          <a:xfrm>
            <a:off x="5043610" y="5763637"/>
            <a:ext cx="3726657" cy="584775"/>
          </a:xfrm>
          <a:prstGeom prst="rect">
            <a:avLst/>
          </a:prstGeom>
        </p:spPr>
        <p:txBody>
          <a:bodyPr wrap="square">
            <a:spAutoFit/>
          </a:bodyPr>
          <a:lstStyle/>
          <a:p>
            <a:pPr marL="228600" indent="-228600" algn="l" rtl="0">
              <a:spcBef>
                <a:spcPts val="1000"/>
              </a:spcBef>
              <a:buClr>
                <a:srgbClr val="9BAFB5"/>
              </a:buClr>
              <a:buFont typeface="Arial" panose="020B0604020202020204" pitchFamily="34" charset="0"/>
              <a:buChar char="•"/>
            </a:pPr>
            <a:r>
              <a:rPr lang="en-US" sz="3200" dirty="0">
                <a:solidFill>
                  <a:srgbClr val="000000">
                    <a:lumMod val="85000"/>
                    <a:lumOff val="15000"/>
                  </a:srgbClr>
                </a:solidFill>
              </a:rPr>
              <a:t>Coiled spring sign </a:t>
            </a:r>
          </a:p>
        </p:txBody>
      </p:sp>
      <p:pic>
        <p:nvPicPr>
          <p:cNvPr id="8" name="Picture 7"/>
          <p:cNvPicPr>
            <a:picLocks noChangeAspect="1"/>
          </p:cNvPicPr>
          <p:nvPr/>
        </p:nvPicPr>
        <p:blipFill>
          <a:blip r:embed="rId4"/>
          <a:stretch>
            <a:fillRect/>
          </a:stretch>
        </p:blipFill>
        <p:spPr>
          <a:xfrm>
            <a:off x="990600" y="5763637"/>
            <a:ext cx="3657599" cy="853514"/>
          </a:xfrm>
          <a:prstGeom prst="rect">
            <a:avLst/>
          </a:prstGeom>
        </p:spPr>
      </p:pic>
    </p:spTree>
    <p:extLst>
      <p:ext uri="{BB962C8B-B14F-4D97-AF65-F5344CB8AC3E}">
        <p14:creationId xmlns:p14="http://schemas.microsoft.com/office/powerpoint/2010/main" val="32978402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669" y="345188"/>
            <a:ext cx="5937755" cy="1188720"/>
          </a:xfrm>
        </p:spPr>
        <p:txBody>
          <a:bodyPr>
            <a:normAutofit/>
          </a:bodyPr>
          <a:lstStyle/>
          <a:p>
            <a:r>
              <a:rPr lang="en-US" sz="6600" b="1" dirty="0">
                <a:solidFill>
                  <a:srgbClr val="00B0F0"/>
                </a:solidFill>
              </a:rPr>
              <a:t>Diagnosis</a:t>
            </a:r>
            <a:endParaRPr lang="en-US" sz="6600" dirty="0"/>
          </a:p>
        </p:txBody>
      </p:sp>
      <p:sp>
        <p:nvSpPr>
          <p:cNvPr id="3" name="Content Placeholder 2"/>
          <p:cNvSpPr>
            <a:spLocks noGrp="1"/>
          </p:cNvSpPr>
          <p:nvPr>
            <p:ph idx="1"/>
          </p:nvPr>
        </p:nvSpPr>
        <p:spPr>
          <a:xfrm>
            <a:off x="1606045" y="1981201"/>
            <a:ext cx="5937755" cy="3758828"/>
          </a:xfrm>
        </p:spPr>
        <p:txBody>
          <a:bodyPr>
            <a:normAutofit/>
          </a:bodyPr>
          <a:lstStyle/>
          <a:p>
            <a:pPr algn="l" rtl="0"/>
            <a:r>
              <a:rPr lang="en-US" sz="3200" b="1" dirty="0"/>
              <a:t>3-ultrasoud:</a:t>
            </a:r>
          </a:p>
          <a:p>
            <a:pPr algn="l" rtl="0"/>
            <a:r>
              <a:rPr lang="en-US" sz="3200" dirty="0" err="1"/>
              <a:t>Saggital</a:t>
            </a:r>
            <a:r>
              <a:rPr lang="en-US" sz="3200" dirty="0"/>
              <a:t> scan :kidney like mass </a:t>
            </a:r>
          </a:p>
          <a:p>
            <a:pPr algn="l" rtl="0"/>
            <a:r>
              <a:rPr lang="en-US" sz="3200" dirty="0"/>
              <a:t>Transverse scan : target sign</a:t>
            </a:r>
          </a:p>
        </p:txBody>
      </p:sp>
      <p:pic>
        <p:nvPicPr>
          <p:cNvPr id="4" name="Picture 6"/>
          <p:cNvPicPr>
            <a:picLocks noChangeAspect="1" noChangeArrowheads="1"/>
          </p:cNvPicPr>
          <p:nvPr/>
        </p:nvPicPr>
        <p:blipFill>
          <a:blip r:embed="rId2" cstate="print"/>
          <a:srcRect/>
          <a:stretch>
            <a:fillRect/>
          </a:stretch>
        </p:blipFill>
        <p:spPr bwMode="auto">
          <a:xfrm>
            <a:off x="2286000" y="3878919"/>
            <a:ext cx="3124200" cy="2750297"/>
          </a:xfrm>
          <a:prstGeom prst="rect">
            <a:avLst/>
          </a:prstGeom>
          <a:noFill/>
          <a:ln w="9525">
            <a:noFill/>
            <a:miter lim="800000"/>
            <a:headEnd/>
            <a:tailEnd/>
          </a:ln>
          <a:effec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8648" t="15909" r="6639" b="2062"/>
          <a:stretch/>
        </p:blipFill>
        <p:spPr>
          <a:xfrm>
            <a:off x="5562600" y="3878919"/>
            <a:ext cx="3429989" cy="2750297"/>
          </a:xfrm>
          <a:prstGeom prst="rect">
            <a:avLst/>
          </a:prstGeom>
        </p:spPr>
      </p:pic>
    </p:spTree>
    <p:extLst>
      <p:ext uri="{BB962C8B-B14F-4D97-AF65-F5344CB8AC3E}">
        <p14:creationId xmlns:p14="http://schemas.microsoft.com/office/powerpoint/2010/main" val="3541297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6044" y="304800"/>
            <a:ext cx="5937755" cy="1188720"/>
          </a:xfrm>
        </p:spPr>
        <p:txBody>
          <a:bodyPr>
            <a:normAutofit/>
          </a:bodyPr>
          <a:lstStyle/>
          <a:p>
            <a:r>
              <a:rPr lang="en-US" sz="6600" b="1" dirty="0">
                <a:solidFill>
                  <a:srgbClr val="00B0F0"/>
                </a:solidFill>
              </a:rPr>
              <a:t>Management</a:t>
            </a:r>
          </a:p>
        </p:txBody>
      </p:sp>
      <p:sp>
        <p:nvSpPr>
          <p:cNvPr id="3" name="Content Placeholder 2"/>
          <p:cNvSpPr>
            <a:spLocks noGrp="1"/>
          </p:cNvSpPr>
          <p:nvPr>
            <p:ph idx="1"/>
          </p:nvPr>
        </p:nvSpPr>
        <p:spPr>
          <a:xfrm>
            <a:off x="1066800" y="1676400"/>
            <a:ext cx="7848600" cy="4953000"/>
          </a:xfrm>
        </p:spPr>
        <p:txBody>
          <a:bodyPr>
            <a:noAutofit/>
          </a:bodyPr>
          <a:lstStyle/>
          <a:p>
            <a:pPr algn="l" rtl="0"/>
            <a:r>
              <a:rPr lang="en-US" sz="2400" b="1" dirty="0"/>
              <a:t>Non- operative reduction.(</a:t>
            </a:r>
            <a:r>
              <a:rPr lang="en-US" sz="2400" b="1" dirty="0">
                <a:solidFill>
                  <a:srgbClr val="FF0000"/>
                </a:solidFill>
              </a:rPr>
              <a:t>hydrostatic or pneumatic reduction</a:t>
            </a:r>
            <a:r>
              <a:rPr lang="en-US" sz="2400" b="1" dirty="0"/>
              <a:t>).</a:t>
            </a:r>
          </a:p>
          <a:p>
            <a:pPr algn="l" rtl="0"/>
            <a:r>
              <a:rPr lang="en-US" sz="2400" b="1" dirty="0"/>
              <a:t> Using a barium enema or air at controlled pressure. </a:t>
            </a:r>
          </a:p>
          <a:p>
            <a:pPr algn="l" rtl="0"/>
            <a:r>
              <a:rPr lang="en-US" sz="2400" b="1" dirty="0"/>
              <a:t>Reduction monitored by fluoroscopy.</a:t>
            </a:r>
          </a:p>
          <a:p>
            <a:pPr marL="82296" indent="0" algn="l" rtl="0">
              <a:buNone/>
            </a:pPr>
            <a:endParaRPr lang="en-US" sz="2400" b="1" dirty="0"/>
          </a:p>
          <a:p>
            <a:pPr algn="l" rtl="0"/>
            <a:r>
              <a:rPr lang="en-US" sz="2400" b="1" u="sng" dirty="0"/>
              <a:t> Successful reduction can be accepted only if :</a:t>
            </a:r>
          </a:p>
          <a:p>
            <a:pPr marL="342900" indent="-342900" algn="l" rtl="0">
              <a:buFont typeface="+mj-lt"/>
              <a:buAutoNum type="arabicPeriod"/>
            </a:pPr>
            <a:r>
              <a:rPr lang="en-US" sz="2400" dirty="0"/>
              <a:t>Free reflux of barium or air into the small bowel. </a:t>
            </a:r>
          </a:p>
          <a:p>
            <a:pPr marL="342900" indent="-342900" algn="l" rtl="0">
              <a:buFont typeface="+mj-lt"/>
              <a:buAutoNum type="arabicPeriod"/>
            </a:pPr>
            <a:r>
              <a:rPr lang="en-US" sz="2400" dirty="0"/>
              <a:t> Resolution of the symptoms and signs.</a:t>
            </a:r>
          </a:p>
          <a:p>
            <a:pPr marL="342900" indent="-342900" algn="l" rtl="0">
              <a:buFont typeface="+mj-lt"/>
              <a:buAutoNum type="arabicPeriod"/>
            </a:pPr>
            <a:r>
              <a:rPr lang="en-US" sz="2400" dirty="0"/>
              <a:t> Disappearance of the abdominal mass by clinical examination and by ultrasound evaluation.</a:t>
            </a:r>
          </a:p>
        </p:txBody>
      </p:sp>
    </p:spTree>
    <p:extLst>
      <p:ext uri="{BB962C8B-B14F-4D97-AF65-F5344CB8AC3E}">
        <p14:creationId xmlns:p14="http://schemas.microsoft.com/office/powerpoint/2010/main" val="2420491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629399" cy="5029200"/>
          </a:xfrm>
        </p:spPr>
        <p:txBody>
          <a:bodyPr>
            <a:normAutofit/>
          </a:bodyPr>
          <a:lstStyle/>
          <a:p>
            <a:r>
              <a:rPr lang="en-US" sz="2800" b="1" dirty="0">
                <a:solidFill>
                  <a:schemeClr val="tx1"/>
                </a:solidFill>
              </a:rPr>
              <a:t>- 70% of intussusception can be </a:t>
            </a:r>
            <a:br>
              <a:rPr lang="ar-JO" sz="2800" b="1" dirty="0">
                <a:solidFill>
                  <a:schemeClr val="tx1"/>
                </a:solidFill>
              </a:rPr>
            </a:br>
            <a:r>
              <a:rPr lang="en-US" sz="2800" b="1" dirty="0">
                <a:solidFill>
                  <a:schemeClr val="tx1"/>
                </a:solidFill>
              </a:rPr>
              <a:t>reduced non-operatively.</a:t>
            </a:r>
            <a:br>
              <a:rPr lang="en-US" sz="2800" b="1" dirty="0">
                <a:solidFill>
                  <a:schemeClr val="tx1"/>
                </a:solidFill>
              </a:rPr>
            </a:br>
            <a:r>
              <a:rPr lang="en-US" sz="2800" b="1" dirty="0">
                <a:solidFill>
                  <a:schemeClr val="tx1"/>
                </a:solidFill>
              </a:rPr>
              <a:t> </a:t>
            </a:r>
            <a:br>
              <a:rPr lang="en-US" sz="2800" b="1" dirty="0">
                <a:solidFill>
                  <a:schemeClr val="tx1"/>
                </a:solidFill>
              </a:rPr>
            </a:br>
            <a:r>
              <a:rPr lang="en-US" sz="2800" b="1" dirty="0">
                <a:solidFill>
                  <a:schemeClr val="tx1"/>
                </a:solidFill>
              </a:rPr>
              <a:t>- </a:t>
            </a:r>
            <a:r>
              <a:rPr lang="en-US" sz="2800" b="1" dirty="0">
                <a:solidFill>
                  <a:schemeClr val="tx1"/>
                </a:solidFill>
                <a:effectLst/>
                <a:ea typeface="+mn-ea"/>
                <a:cs typeface="+mn-cs"/>
              </a:rPr>
              <a:t>Recurrent Intussusception Occurs In   Up To 10 % Of Cases After Non-</a:t>
            </a:r>
            <a:r>
              <a:rPr lang="en-US" sz="2800" b="1" dirty="0" err="1">
                <a:solidFill>
                  <a:schemeClr val="tx1"/>
                </a:solidFill>
                <a:effectLst/>
                <a:ea typeface="+mn-ea"/>
                <a:cs typeface="+mn-cs"/>
              </a:rPr>
              <a:t>oper</a:t>
            </a:r>
            <a:r>
              <a:rPr lang="en-US" sz="2800" b="1" dirty="0">
                <a:solidFill>
                  <a:schemeClr val="tx1"/>
                </a:solidFill>
                <a:effectLst/>
                <a:ea typeface="+mn-ea"/>
                <a:cs typeface="+mn-cs"/>
              </a:rPr>
              <a:t>    Reduction. </a:t>
            </a:r>
            <a:br>
              <a:rPr lang="en-US" sz="2800" b="1" dirty="0">
                <a:solidFill>
                  <a:srgbClr val="FF0000"/>
                </a:solidFill>
                <a:effectLst/>
                <a:ea typeface="+mn-ea"/>
                <a:cs typeface="+mn-cs"/>
              </a:rPr>
            </a:br>
            <a:br>
              <a:rPr lang="en-US" sz="2800" b="1" dirty="0">
                <a:solidFill>
                  <a:srgbClr val="FF0000"/>
                </a:solidFill>
                <a:effectLst/>
                <a:ea typeface="+mn-ea"/>
                <a:cs typeface="+mn-cs"/>
              </a:rPr>
            </a:br>
            <a:r>
              <a:rPr lang="en-US" sz="2800" b="1" dirty="0">
                <a:solidFill>
                  <a:srgbClr val="FF0000"/>
                </a:solidFill>
                <a:effectLst/>
                <a:ea typeface="+mn-ea"/>
                <a:cs typeface="+mn-cs"/>
              </a:rPr>
              <a:t># </a:t>
            </a:r>
            <a:r>
              <a:rPr lang="en-US" sz="2800" b="1" u="sng" dirty="0">
                <a:solidFill>
                  <a:srgbClr val="FF0000"/>
                </a:solidFill>
              </a:rPr>
              <a:t>Contraindication</a:t>
            </a:r>
            <a:r>
              <a:rPr lang="en-US" sz="2800" b="1" dirty="0">
                <a:solidFill>
                  <a:srgbClr val="FF0000"/>
                </a:solidFill>
              </a:rPr>
              <a:t> of the non-</a:t>
            </a:r>
            <a:r>
              <a:rPr lang="ar-JO" sz="2800" b="1" dirty="0">
                <a:solidFill>
                  <a:srgbClr val="FF0000"/>
                </a:solidFill>
              </a:rPr>
              <a:t>:</a:t>
            </a:r>
            <a:r>
              <a:rPr lang="en-US" sz="2800" b="1" dirty="0">
                <a:solidFill>
                  <a:srgbClr val="FF0000"/>
                </a:solidFill>
              </a:rPr>
              <a:t>operative reduction</a:t>
            </a:r>
            <a:endParaRPr lang="ar-JO" b="1" dirty="0">
              <a:solidFill>
                <a:srgbClr val="FF0000"/>
              </a:solidFill>
            </a:endParaRPr>
          </a:p>
        </p:txBody>
      </p:sp>
      <p:sp>
        <p:nvSpPr>
          <p:cNvPr id="4" name="Rectangle 3"/>
          <p:cNvSpPr/>
          <p:nvPr/>
        </p:nvSpPr>
        <p:spPr>
          <a:xfrm>
            <a:off x="1066800" y="4773794"/>
            <a:ext cx="7315200" cy="2013693"/>
          </a:xfrm>
          <a:prstGeom prst="rect">
            <a:avLst/>
          </a:prstGeom>
        </p:spPr>
        <p:txBody>
          <a:bodyPr wrap="square">
            <a:spAutoFit/>
          </a:bodyPr>
          <a:lstStyle/>
          <a:p>
            <a:pPr marL="457200" indent="-457200" algn="l" rtl="0">
              <a:buFont typeface="+mj-lt"/>
              <a:buAutoNum type="arabicPeriod"/>
              <a:defRPr/>
            </a:pPr>
            <a:r>
              <a:rPr lang="en-US" sz="2497" kern="0" dirty="0">
                <a:solidFill>
                  <a:prstClr val="black"/>
                </a:solidFill>
                <a:latin typeface="Georgia"/>
              </a:rPr>
              <a:t>Signs of peritonitis or perforation.</a:t>
            </a:r>
          </a:p>
          <a:p>
            <a:pPr marL="457200" indent="-457200" algn="l" rtl="0">
              <a:buFont typeface="+mj-lt"/>
              <a:buAutoNum type="arabicPeriod"/>
              <a:defRPr/>
            </a:pPr>
            <a:endParaRPr lang="en-US" sz="2497" kern="0" dirty="0">
              <a:solidFill>
                <a:prstClr val="black"/>
              </a:solidFill>
              <a:latin typeface="Georgia"/>
            </a:endParaRPr>
          </a:p>
          <a:p>
            <a:pPr marL="457200" indent="-457200" algn="l" rtl="0">
              <a:buFont typeface="+mj-lt"/>
              <a:buAutoNum type="arabicPeriod"/>
              <a:defRPr/>
            </a:pPr>
            <a:r>
              <a:rPr lang="en-US" sz="2497" kern="0" dirty="0">
                <a:solidFill>
                  <a:prstClr val="black"/>
                </a:solidFill>
                <a:latin typeface="Georgia"/>
              </a:rPr>
              <a:t> Known pathological lead point.</a:t>
            </a:r>
          </a:p>
          <a:p>
            <a:pPr marL="457200" indent="-457200" algn="l" rtl="0">
              <a:buFont typeface="+mj-lt"/>
              <a:buAutoNum type="arabicPeriod"/>
              <a:defRPr/>
            </a:pPr>
            <a:endParaRPr lang="en-US" sz="2497" kern="0" dirty="0">
              <a:solidFill>
                <a:prstClr val="black"/>
              </a:solidFill>
              <a:latin typeface="Georgia"/>
            </a:endParaRPr>
          </a:p>
          <a:p>
            <a:pPr marL="457200" indent="-457200" algn="l" rtl="0">
              <a:buFont typeface="+mj-lt"/>
              <a:buAutoNum type="arabicPeriod"/>
              <a:defRPr/>
            </a:pPr>
            <a:r>
              <a:rPr lang="en-US" sz="2497" kern="0" dirty="0">
                <a:solidFill>
                  <a:prstClr val="black"/>
                </a:solidFill>
                <a:latin typeface="Georgia"/>
              </a:rPr>
              <a:t> In the presence of shock. </a:t>
            </a:r>
            <a:endParaRPr lang="ar-JO" kern="0" dirty="0">
              <a:solidFill>
                <a:sysClr val="windowText" lastClr="000000"/>
              </a:solidFill>
            </a:endParaRPr>
          </a:p>
        </p:txBody>
      </p:sp>
    </p:spTree>
    <p:extLst>
      <p:ext uri="{BB962C8B-B14F-4D97-AF65-F5344CB8AC3E}">
        <p14:creationId xmlns:p14="http://schemas.microsoft.com/office/powerpoint/2010/main" val="3765738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82880"/>
            <a:ext cx="5937755" cy="1188720"/>
          </a:xfrm>
        </p:spPr>
        <p:txBody>
          <a:bodyPr>
            <a:normAutofit/>
          </a:bodyPr>
          <a:lstStyle/>
          <a:p>
            <a:r>
              <a:rPr lang="en-US" b="1" dirty="0">
                <a:solidFill>
                  <a:schemeClr val="accent1">
                    <a:lumMod val="50000"/>
                  </a:schemeClr>
                </a:solidFill>
              </a:rPr>
              <a:t>Surgical indications</a:t>
            </a:r>
          </a:p>
        </p:txBody>
      </p:sp>
      <p:sp>
        <p:nvSpPr>
          <p:cNvPr id="5" name="Rectangle 4"/>
          <p:cNvSpPr/>
          <p:nvPr/>
        </p:nvSpPr>
        <p:spPr>
          <a:xfrm>
            <a:off x="990600" y="1371600"/>
            <a:ext cx="8153400" cy="1569660"/>
          </a:xfrm>
          <a:prstGeom prst="rect">
            <a:avLst/>
          </a:prstGeom>
        </p:spPr>
        <p:txBody>
          <a:bodyPr wrap="square">
            <a:spAutoFit/>
          </a:bodyPr>
          <a:lstStyle/>
          <a:p>
            <a:pPr marL="457200" indent="-457200" algn="l" rtl="0">
              <a:buFont typeface="+mj-lt"/>
              <a:buAutoNum type="arabicPeriod"/>
            </a:pPr>
            <a:r>
              <a:rPr lang="en-US" sz="2400" dirty="0">
                <a:solidFill>
                  <a:prstClr val="black"/>
                </a:solidFill>
              </a:rPr>
              <a:t>If non-operative reduction is contraindicated. </a:t>
            </a:r>
          </a:p>
          <a:p>
            <a:pPr marL="457200" indent="-457200" algn="l" rtl="0">
              <a:buFont typeface="+mj-lt"/>
              <a:buAutoNum type="arabicPeriod"/>
            </a:pPr>
            <a:r>
              <a:rPr lang="en-US" sz="2400" dirty="0">
                <a:solidFill>
                  <a:prstClr val="black"/>
                </a:solidFill>
              </a:rPr>
              <a:t>In unsuccessful non-operative reduction. </a:t>
            </a:r>
          </a:p>
          <a:p>
            <a:pPr marL="457200" indent="-457200" algn="l" rtl="0">
              <a:buFont typeface="+mj-lt"/>
              <a:buAutoNum type="arabicPeriod"/>
            </a:pPr>
            <a:r>
              <a:rPr lang="en-US" sz="2400" dirty="0">
                <a:solidFill>
                  <a:prstClr val="black"/>
                </a:solidFill>
              </a:rPr>
              <a:t>If a pathological lead point is suspected.</a:t>
            </a:r>
          </a:p>
          <a:p>
            <a:pPr marL="457200" indent="-457200" algn="l" rtl="0">
              <a:buFont typeface="+mj-lt"/>
              <a:buAutoNum type="arabicPeriod"/>
            </a:pPr>
            <a:r>
              <a:rPr lang="en-US" sz="2400" dirty="0">
                <a:solidFill>
                  <a:prstClr val="black"/>
                </a:solidFill>
              </a:rPr>
              <a:t> In cases of recurrence after reduction.</a:t>
            </a:r>
          </a:p>
        </p:txBody>
      </p:sp>
      <p:sp>
        <p:nvSpPr>
          <p:cNvPr id="7" name="Title 1"/>
          <p:cNvSpPr txBox="1">
            <a:spLocks/>
          </p:cNvSpPr>
          <p:nvPr/>
        </p:nvSpPr>
        <p:spPr bwMode="black">
          <a:xfrm>
            <a:off x="1488141" y="3646109"/>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Autofit/>
          </a:bodyPr>
          <a:lstStyle>
            <a:lvl1pPr algn="ctr" defTabSz="914400" rtl="1" eaLnBrk="1" latinLnBrk="0" hangingPunct="1">
              <a:lnSpc>
                <a:spcPct val="90000"/>
              </a:lnSpc>
              <a:spcBef>
                <a:spcPct val="0"/>
              </a:spcBef>
              <a:buNone/>
              <a:defRPr sz="2600" kern="1200" cap="all" spc="200" baseline="0">
                <a:solidFill>
                  <a:srgbClr val="262626"/>
                </a:solidFill>
                <a:latin typeface="+mj-lt"/>
                <a:ea typeface="+mj-ea"/>
                <a:cs typeface="+mj-cs"/>
              </a:defRPr>
            </a:lvl1pPr>
          </a:lstStyle>
          <a:p>
            <a:r>
              <a:rPr lang="en-US" sz="4000" b="1" cap="none" dirty="0">
                <a:solidFill>
                  <a:srgbClr val="3891A7">
                    <a:lumMod val="50000"/>
                  </a:srgbClr>
                </a:solidFill>
                <a:effectLst>
                  <a:outerShdw blurRad="38100" dist="38100" dir="2700000" algn="tl">
                    <a:srgbClr val="000000">
                      <a:alpha val="43137"/>
                    </a:srgbClr>
                  </a:outerShdw>
                </a:effectLst>
              </a:rPr>
              <a:t>Resection And Anastomosis</a:t>
            </a:r>
          </a:p>
        </p:txBody>
      </p:sp>
      <p:sp>
        <p:nvSpPr>
          <p:cNvPr id="8" name="Rectangle 7"/>
          <p:cNvSpPr/>
          <p:nvPr/>
        </p:nvSpPr>
        <p:spPr>
          <a:xfrm>
            <a:off x="990600" y="4953000"/>
            <a:ext cx="6629400" cy="1200329"/>
          </a:xfrm>
          <a:prstGeom prst="rect">
            <a:avLst/>
          </a:prstGeom>
        </p:spPr>
        <p:txBody>
          <a:bodyPr wrap="square">
            <a:spAutoFit/>
          </a:bodyPr>
          <a:lstStyle/>
          <a:p>
            <a:pPr marL="457200" indent="-457200" algn="l" rtl="0">
              <a:buFont typeface="+mj-lt"/>
              <a:buAutoNum type="arabicPeriod"/>
            </a:pPr>
            <a:r>
              <a:rPr lang="en-US" sz="2400" dirty="0">
                <a:solidFill>
                  <a:srgbClr val="000000"/>
                </a:solidFill>
              </a:rPr>
              <a:t>Non-viability of the segment. </a:t>
            </a:r>
          </a:p>
          <a:p>
            <a:pPr marL="457200" indent="-457200" algn="l" rtl="0">
              <a:buFont typeface="+mj-lt"/>
              <a:buAutoNum type="arabicPeriod"/>
            </a:pPr>
            <a:r>
              <a:rPr lang="en-US" sz="2400" dirty="0">
                <a:solidFill>
                  <a:srgbClr val="000000"/>
                </a:solidFill>
              </a:rPr>
              <a:t>Irreducible intussusception.</a:t>
            </a:r>
          </a:p>
          <a:p>
            <a:pPr marL="457200" indent="-457200" algn="l" rtl="0">
              <a:buFont typeface="+mj-lt"/>
              <a:buAutoNum type="arabicPeriod"/>
            </a:pPr>
            <a:r>
              <a:rPr lang="en-US" sz="2400" dirty="0">
                <a:solidFill>
                  <a:srgbClr val="000000"/>
                </a:solidFill>
              </a:rPr>
              <a:t>Presence of a pathological lead point.</a:t>
            </a:r>
            <a:endParaRPr lang="en-US" sz="2400" b="1" dirty="0">
              <a:solidFill>
                <a:srgbClr val="000000"/>
              </a:solidFill>
            </a:endParaRPr>
          </a:p>
        </p:txBody>
      </p:sp>
    </p:spTree>
    <p:extLst>
      <p:ext uri="{BB962C8B-B14F-4D97-AF65-F5344CB8AC3E}">
        <p14:creationId xmlns:p14="http://schemas.microsoft.com/office/powerpoint/2010/main" val="2791497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598" y="152400"/>
            <a:ext cx="5937755" cy="1219200"/>
          </a:xfrm>
        </p:spPr>
        <p:txBody>
          <a:bodyPr>
            <a:noAutofit/>
          </a:bodyPr>
          <a:lstStyle/>
          <a:p>
            <a:r>
              <a:rPr lang="en-US" sz="6600" b="1" dirty="0">
                <a:solidFill>
                  <a:srgbClr val="00B0F0"/>
                </a:solidFill>
                <a:effectLst>
                  <a:outerShdw blurRad="38100" dist="38100" dir="2700000" algn="tl">
                    <a:srgbClr val="000000">
                      <a:alpha val="43137"/>
                    </a:srgbClr>
                  </a:outerShdw>
                </a:effectLst>
              </a:rPr>
              <a:t>Adhesions</a:t>
            </a:r>
          </a:p>
        </p:txBody>
      </p:sp>
      <p:sp>
        <p:nvSpPr>
          <p:cNvPr id="3" name="Content Placeholder 2"/>
          <p:cNvSpPr>
            <a:spLocks noGrp="1"/>
          </p:cNvSpPr>
          <p:nvPr>
            <p:ph idx="1"/>
          </p:nvPr>
        </p:nvSpPr>
        <p:spPr>
          <a:xfrm>
            <a:off x="990600" y="1371600"/>
            <a:ext cx="7696200" cy="5257799"/>
          </a:xfrm>
        </p:spPr>
        <p:txBody>
          <a:bodyPr>
            <a:normAutofit fontScale="77500" lnSpcReduction="20000"/>
          </a:bodyPr>
          <a:lstStyle/>
          <a:p>
            <a:pPr algn="ctr" rtl="0">
              <a:buNone/>
            </a:pPr>
            <a:r>
              <a:rPr lang="en-US" sz="3200" b="1" u="sng" dirty="0">
                <a:solidFill>
                  <a:schemeClr val="accent5">
                    <a:lumMod val="60000"/>
                    <a:lumOff val="40000"/>
                  </a:schemeClr>
                </a:solidFill>
              </a:rPr>
              <a:t>Acquired adhesion </a:t>
            </a:r>
          </a:p>
          <a:p>
            <a:pPr algn="l" rtl="0">
              <a:buNone/>
            </a:pPr>
            <a:r>
              <a:rPr lang="en-US" dirty="0"/>
              <a:t> </a:t>
            </a:r>
            <a:r>
              <a:rPr lang="en-US" sz="5200" b="1" dirty="0"/>
              <a:t>-</a:t>
            </a:r>
            <a:r>
              <a:rPr lang="en-US" dirty="0"/>
              <a:t> </a:t>
            </a:r>
            <a:r>
              <a:rPr lang="en-US" b="1" dirty="0"/>
              <a:t>common cause of IO </a:t>
            </a:r>
            <a:r>
              <a:rPr lang="en-US" dirty="0"/>
              <a:t>(</a:t>
            </a:r>
            <a:r>
              <a:rPr lang="en-US" dirty="0">
                <a:solidFill>
                  <a:srgbClr val="FF0000"/>
                </a:solidFill>
              </a:rPr>
              <a:t>kinking , direct obstruction of lumen </a:t>
            </a:r>
            <a:r>
              <a:rPr lang="en-US" dirty="0"/>
              <a:t>)</a:t>
            </a:r>
          </a:p>
          <a:p>
            <a:pPr algn="l" rtl="0"/>
            <a:r>
              <a:rPr lang="en-US" dirty="0"/>
              <a:t>  </a:t>
            </a:r>
            <a:r>
              <a:rPr lang="en-US" b="1" dirty="0"/>
              <a:t>Either due to </a:t>
            </a:r>
            <a:r>
              <a:rPr lang="en-US" dirty="0"/>
              <a:t>(</a:t>
            </a:r>
            <a:r>
              <a:rPr lang="en-US" dirty="0">
                <a:solidFill>
                  <a:srgbClr val="FF0000"/>
                </a:solidFill>
              </a:rPr>
              <a:t>post-operative , post-inflammatory</a:t>
            </a:r>
            <a:r>
              <a:rPr lang="en-US" dirty="0"/>
              <a:t>)</a:t>
            </a:r>
          </a:p>
          <a:p>
            <a:pPr algn="l" rtl="0"/>
            <a:r>
              <a:rPr lang="ar-JO" dirty="0"/>
              <a:t>The postsurgical onset of obstructive symptoms may take </a:t>
            </a:r>
            <a:r>
              <a:rPr lang="ar-JO" dirty="0" err="1"/>
              <a:t>from</a:t>
            </a:r>
            <a:r>
              <a:rPr lang="ar-JO" dirty="0"/>
              <a:t> </a:t>
            </a:r>
            <a:r>
              <a:rPr lang="en-GB" dirty="0"/>
              <a:t>2</a:t>
            </a:r>
            <a:r>
              <a:rPr lang="ar-JO" dirty="0"/>
              <a:t> days </a:t>
            </a:r>
            <a:r>
              <a:rPr lang="ar-JO" dirty="0" err="1"/>
              <a:t>to</a:t>
            </a:r>
            <a:r>
              <a:rPr lang="ar-JO" dirty="0"/>
              <a:t> </a:t>
            </a:r>
            <a:r>
              <a:rPr lang="en-GB" dirty="0"/>
              <a:t>10</a:t>
            </a:r>
            <a:r>
              <a:rPr lang="ar-JO" dirty="0"/>
              <a:t> years to </a:t>
            </a:r>
            <a:r>
              <a:rPr lang="ar-JO" dirty="0" err="1"/>
              <a:t>occu</a:t>
            </a:r>
            <a:r>
              <a:rPr lang="en-US" dirty="0"/>
              <a:t>r, </a:t>
            </a:r>
            <a:r>
              <a:rPr lang="ar-JO" dirty="0" err="1">
                <a:ea typeface="Arial" panose="020B0604020202020204" pitchFamily="34" charset="0"/>
                <a:cs typeface="Arial" panose="020B0604020202020204" pitchFamily="34" charset="0"/>
              </a:rPr>
              <a:t>although</a:t>
            </a:r>
            <a:r>
              <a:rPr lang="ar-JO" dirty="0">
                <a:ea typeface="Arial" panose="020B0604020202020204" pitchFamily="34" charset="0"/>
                <a:cs typeface="Arial" panose="020B0604020202020204" pitchFamily="34" charset="0"/>
              </a:rPr>
              <a:t> </a:t>
            </a:r>
            <a:r>
              <a:rPr lang="ar-JO" dirty="0" err="1">
                <a:ea typeface="Arial" panose="020B0604020202020204" pitchFamily="34" charset="0"/>
                <a:cs typeface="Arial" panose="020B0604020202020204" pitchFamily="34" charset="0"/>
              </a:rPr>
              <a:t>most</a:t>
            </a:r>
            <a:r>
              <a:rPr lang="ar-JO" dirty="0">
                <a:ea typeface="Arial" panose="020B0604020202020204" pitchFamily="34" charset="0"/>
                <a:cs typeface="Arial" panose="020B0604020202020204" pitchFamily="34" charset="0"/>
              </a:rPr>
              <a:t> </a:t>
            </a:r>
            <a:r>
              <a:rPr lang="ar-JO" dirty="0" err="1">
                <a:ea typeface="Arial" panose="020B0604020202020204" pitchFamily="34" charset="0"/>
                <a:cs typeface="Arial" panose="020B0604020202020204" pitchFamily="34" charset="0"/>
              </a:rPr>
              <a:t>adhesions</a:t>
            </a:r>
            <a:r>
              <a:rPr lang="ar-JO" dirty="0">
                <a:ea typeface="Arial" panose="020B0604020202020204" pitchFamily="34" charset="0"/>
                <a:cs typeface="Arial" panose="020B0604020202020204" pitchFamily="34" charset="0"/>
              </a:rPr>
              <a:t>&gt;</a:t>
            </a:r>
            <a:r>
              <a:rPr lang="en-GB" dirty="0">
                <a:ea typeface="Arial" panose="020B0604020202020204" pitchFamily="34" charset="0"/>
                <a:cs typeface="Arial" panose="020B0604020202020204" pitchFamily="34" charset="0"/>
              </a:rPr>
              <a:t>50</a:t>
            </a:r>
            <a:r>
              <a:rPr lang="ar-JO" dirty="0">
                <a:ea typeface="Arial" panose="020B0604020202020204" pitchFamily="34" charset="0"/>
                <a:cs typeface="Arial" panose="020B0604020202020204" pitchFamily="34" charset="0"/>
              </a:rPr>
              <a:t>% occur within the </a:t>
            </a:r>
            <a:r>
              <a:rPr lang="ar-JO" dirty="0" err="1">
                <a:ea typeface="Arial" panose="020B0604020202020204" pitchFamily="34" charset="0"/>
                <a:cs typeface="Arial" panose="020B0604020202020204" pitchFamily="34" charset="0"/>
              </a:rPr>
              <a:t>first</a:t>
            </a:r>
            <a:r>
              <a:rPr lang="ar-JO" dirty="0">
                <a:ea typeface="Arial" panose="020B0604020202020204" pitchFamily="34" charset="0"/>
                <a:cs typeface="Arial" panose="020B0604020202020204" pitchFamily="34" charset="0"/>
              </a:rPr>
              <a:t> </a:t>
            </a:r>
            <a:r>
              <a:rPr lang="en-GB" dirty="0">
                <a:ea typeface="Arial" panose="020B0604020202020204" pitchFamily="34" charset="0"/>
                <a:cs typeface="Arial" panose="020B0604020202020204" pitchFamily="34" charset="0"/>
              </a:rPr>
              <a:t>3-6</a:t>
            </a:r>
            <a:r>
              <a:rPr lang="ar-JO" dirty="0">
                <a:ea typeface="Arial" panose="020B0604020202020204" pitchFamily="34" charset="0"/>
                <a:cs typeface="Arial" panose="020B0604020202020204" pitchFamily="34" charset="0"/>
              </a:rPr>
              <a:t> postoperative months, with more </a:t>
            </a:r>
            <a:r>
              <a:rPr lang="ar-JO" dirty="0" err="1">
                <a:ea typeface="Arial" panose="020B0604020202020204" pitchFamily="34" charset="0"/>
                <a:cs typeface="Arial" panose="020B0604020202020204" pitchFamily="34" charset="0"/>
              </a:rPr>
              <a:t>than</a:t>
            </a:r>
            <a:r>
              <a:rPr lang="ar-JO" dirty="0">
                <a:ea typeface="Arial" panose="020B0604020202020204" pitchFamily="34" charset="0"/>
                <a:cs typeface="Arial" panose="020B0604020202020204" pitchFamily="34" charset="0"/>
              </a:rPr>
              <a:t> </a:t>
            </a:r>
            <a:r>
              <a:rPr lang="en-GB" dirty="0">
                <a:ea typeface="Arial" panose="020B0604020202020204" pitchFamily="34" charset="0"/>
                <a:cs typeface="Arial" panose="020B0604020202020204" pitchFamily="34" charset="0"/>
              </a:rPr>
              <a:t>75</a:t>
            </a:r>
            <a:r>
              <a:rPr lang="ar-JO" dirty="0">
                <a:ea typeface="Arial" panose="020B0604020202020204" pitchFamily="34" charset="0"/>
                <a:cs typeface="Arial" panose="020B0604020202020204" pitchFamily="34" charset="0"/>
              </a:rPr>
              <a:t>% present during the </a:t>
            </a:r>
            <a:r>
              <a:rPr lang="ar-JO" dirty="0" err="1">
                <a:ea typeface="Arial" panose="020B0604020202020204" pitchFamily="34" charset="0"/>
                <a:cs typeface="Arial" panose="020B0604020202020204" pitchFamily="34" charset="0"/>
              </a:rPr>
              <a:t>first</a:t>
            </a:r>
            <a:r>
              <a:rPr lang="ar-JO" dirty="0">
                <a:ea typeface="Arial" panose="020B0604020202020204" pitchFamily="34" charset="0"/>
                <a:cs typeface="Arial" panose="020B0604020202020204" pitchFamily="34" charset="0"/>
              </a:rPr>
              <a:t> </a:t>
            </a:r>
            <a:r>
              <a:rPr lang="en-GB" dirty="0">
                <a:ea typeface="Arial" panose="020B0604020202020204" pitchFamily="34" charset="0"/>
                <a:cs typeface="Arial" panose="020B0604020202020204" pitchFamily="34" charset="0"/>
              </a:rPr>
              <a:t>2</a:t>
            </a:r>
            <a:r>
              <a:rPr lang="ar-JO" dirty="0">
                <a:ea typeface="Arial" panose="020B0604020202020204" pitchFamily="34" charset="0"/>
                <a:cs typeface="Arial" panose="020B0604020202020204" pitchFamily="34" charset="0"/>
              </a:rPr>
              <a:t> postoperative </a:t>
            </a:r>
            <a:r>
              <a:rPr lang="ar-JO" dirty="0" err="1">
                <a:ea typeface="Arial" panose="020B0604020202020204" pitchFamily="34" charset="0"/>
                <a:cs typeface="Arial" panose="020B0604020202020204" pitchFamily="34" charset="0"/>
              </a:rPr>
              <a:t>years</a:t>
            </a:r>
            <a:r>
              <a:rPr lang="en-US" dirty="0">
                <a:ea typeface="Arial" panose="020B0604020202020204" pitchFamily="34" charset="0"/>
                <a:cs typeface="Arial" panose="020B0604020202020204" pitchFamily="34" charset="0"/>
              </a:rPr>
              <a:t>.</a:t>
            </a:r>
          </a:p>
          <a:p>
            <a:pPr algn="l" rtl="0"/>
            <a:endParaRPr lang="en-US" dirty="0"/>
          </a:p>
          <a:p>
            <a:pPr algn="l" rtl="0"/>
            <a:r>
              <a:rPr lang="en-US" b="1" u="sng" dirty="0"/>
              <a:t> strangulation may result from:</a:t>
            </a:r>
          </a:p>
          <a:p>
            <a:pPr algn="l" rtl="0">
              <a:buNone/>
            </a:pPr>
            <a:r>
              <a:rPr lang="en-US" dirty="0"/>
              <a:t>     - compression of the loop blood supply </a:t>
            </a:r>
          </a:p>
          <a:p>
            <a:pPr algn="l" rtl="0">
              <a:buNone/>
            </a:pPr>
            <a:r>
              <a:rPr lang="en-US" dirty="0"/>
              <a:t>     - band induce localized ischemic necrosis by direct pr.   </a:t>
            </a:r>
          </a:p>
        </p:txBody>
      </p:sp>
      <p:sp>
        <p:nvSpPr>
          <p:cNvPr id="4" name="Rectangle 3"/>
          <p:cNvSpPr/>
          <p:nvPr/>
        </p:nvSpPr>
        <p:spPr>
          <a:xfrm>
            <a:off x="419099" y="4800600"/>
            <a:ext cx="8077200" cy="523220"/>
          </a:xfrm>
          <a:prstGeom prst="rect">
            <a:avLst/>
          </a:prstGeom>
        </p:spPr>
        <p:txBody>
          <a:bodyPr wrap="square">
            <a:spAutoFit/>
          </a:bodyPr>
          <a:lstStyle/>
          <a:p>
            <a:pPr algn="l" rtl="0"/>
            <a:endParaRPr lang="en-US" sz="2800" dirty="0">
              <a:solidFill>
                <a:prstClr val="black"/>
              </a:solidFill>
            </a:endParaRPr>
          </a:p>
        </p:txBody>
      </p:sp>
    </p:spTree>
    <p:extLst>
      <p:ext uri="{BB962C8B-B14F-4D97-AF65-F5344CB8AC3E}">
        <p14:creationId xmlns:p14="http://schemas.microsoft.com/office/powerpoint/2010/main" val="3229730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23528" y="260648"/>
            <a:ext cx="8640960" cy="6597352"/>
          </a:xfrm>
        </p:spPr>
        <p:txBody>
          <a:bodyPr>
            <a:normAutofit lnSpcReduction="10000"/>
          </a:bodyPr>
          <a:lstStyle/>
          <a:p>
            <a:pPr marL="45720" indent="0" algn="l">
              <a:buNone/>
            </a:pPr>
            <a:r>
              <a:rPr lang="en-US" dirty="0"/>
              <a:t>The cardinal symptoms of an abdominal emergency are </a:t>
            </a:r>
            <a:r>
              <a:rPr lang="en-US" dirty="0">
                <a:solidFill>
                  <a:schemeClr val="accent6">
                    <a:lumMod val="50000"/>
                  </a:schemeClr>
                </a:solidFill>
              </a:rPr>
              <a:t>pain</a:t>
            </a:r>
            <a:r>
              <a:rPr lang="en-US" dirty="0"/>
              <a:t>, </a:t>
            </a:r>
            <a:r>
              <a:rPr lang="ar-JO" dirty="0"/>
              <a:t> </a:t>
            </a:r>
            <a:r>
              <a:rPr lang="en-US" dirty="0">
                <a:solidFill>
                  <a:schemeClr val="accent6">
                    <a:lumMod val="50000"/>
                  </a:schemeClr>
                </a:solidFill>
              </a:rPr>
              <a:t>vomiting</a:t>
            </a:r>
            <a:r>
              <a:rPr lang="en-US" dirty="0"/>
              <a:t>, </a:t>
            </a:r>
            <a:r>
              <a:rPr lang="en-US" dirty="0">
                <a:solidFill>
                  <a:schemeClr val="accent6">
                    <a:lumMod val="50000"/>
                  </a:schemeClr>
                </a:solidFill>
              </a:rPr>
              <a:t>diarrhea</a:t>
            </a:r>
            <a:r>
              <a:rPr lang="en-US" dirty="0"/>
              <a:t>. </a:t>
            </a:r>
          </a:p>
          <a:p>
            <a:pPr marL="45720" indent="0" algn="l">
              <a:buNone/>
            </a:pPr>
            <a:endParaRPr lang="en-US" dirty="0"/>
          </a:p>
          <a:p>
            <a:pPr marL="45720" indent="0" algn="l">
              <a:buNone/>
            </a:pPr>
            <a:r>
              <a:rPr lang="en-US" dirty="0"/>
              <a:t> All presentations of abdominal pain lasting </a:t>
            </a:r>
            <a:r>
              <a:rPr lang="en-US" dirty="0">
                <a:solidFill>
                  <a:schemeClr val="accent6">
                    <a:lumMod val="50000"/>
                  </a:schemeClr>
                </a:solidFill>
              </a:rPr>
              <a:t>3-4</a:t>
            </a:r>
            <a:r>
              <a:rPr lang="en-US" dirty="0"/>
              <a:t> hours or more, should be regard as an abdominal </a:t>
            </a:r>
            <a:r>
              <a:rPr lang="en-US" dirty="0">
                <a:solidFill>
                  <a:schemeClr val="accent6">
                    <a:lumMod val="50000"/>
                  </a:schemeClr>
                </a:solidFill>
              </a:rPr>
              <a:t>emergency</a:t>
            </a:r>
            <a:r>
              <a:rPr lang="en-US" dirty="0"/>
              <a:t> until proven otherwise.</a:t>
            </a:r>
          </a:p>
          <a:p>
            <a:pPr marL="45720" indent="0" algn="l">
              <a:buNone/>
            </a:pPr>
            <a:endParaRPr lang="en-US" dirty="0"/>
          </a:p>
          <a:p>
            <a:pPr marL="45720" indent="0" algn="l">
              <a:buNone/>
            </a:pPr>
            <a:r>
              <a:rPr lang="en-US" dirty="0"/>
              <a:t> On the other hand, vomiting and diarrhea are not included in this definition. However, they may point to the surgeon an underlying pathology, for example a </a:t>
            </a:r>
            <a:r>
              <a:rPr lang="en-US" dirty="0">
                <a:solidFill>
                  <a:schemeClr val="accent6">
                    <a:lumMod val="50000"/>
                  </a:schemeClr>
                </a:solidFill>
              </a:rPr>
              <a:t>persistent vomiting </a:t>
            </a:r>
            <a:r>
              <a:rPr lang="en-US" dirty="0"/>
              <a:t>should raise the possibility of </a:t>
            </a:r>
            <a:r>
              <a:rPr lang="en-US" dirty="0">
                <a:solidFill>
                  <a:schemeClr val="accent6">
                    <a:lumMod val="50000"/>
                  </a:schemeClr>
                </a:solidFill>
              </a:rPr>
              <a:t>bowel obstruction</a:t>
            </a:r>
            <a:r>
              <a:rPr lang="en-US" dirty="0"/>
              <a:t>, or </a:t>
            </a:r>
            <a:r>
              <a:rPr lang="en-US" dirty="0">
                <a:solidFill>
                  <a:schemeClr val="accent6">
                    <a:lumMod val="50000"/>
                  </a:schemeClr>
                </a:solidFill>
              </a:rPr>
              <a:t>24-hour diarrhea </a:t>
            </a:r>
            <a:r>
              <a:rPr lang="en-US" dirty="0"/>
              <a:t>should suggest the possibility of </a:t>
            </a:r>
            <a:r>
              <a:rPr lang="en-US" dirty="0">
                <a:solidFill>
                  <a:schemeClr val="accent6">
                    <a:lumMod val="50000"/>
                  </a:schemeClr>
                </a:solidFill>
              </a:rPr>
              <a:t>pelvic lesion.</a:t>
            </a:r>
          </a:p>
          <a:p>
            <a:pPr marL="45720" indent="0" algn="l">
              <a:buNone/>
            </a:pPr>
            <a:endParaRPr lang="en-US" dirty="0">
              <a:solidFill>
                <a:schemeClr val="accent6">
                  <a:lumMod val="50000"/>
                </a:schemeClr>
              </a:solidFill>
            </a:endParaRPr>
          </a:p>
          <a:p>
            <a:pPr marL="45720" indent="0" algn="l">
              <a:buNone/>
            </a:pPr>
            <a:r>
              <a:rPr lang="en-US" dirty="0">
                <a:solidFill>
                  <a:schemeClr val="tx1"/>
                </a:solidFill>
              </a:rPr>
              <a:t>In proven cases of </a:t>
            </a:r>
            <a:r>
              <a:rPr lang="en-US" dirty="0">
                <a:solidFill>
                  <a:schemeClr val="accent6">
                    <a:lumMod val="50000"/>
                  </a:schemeClr>
                </a:solidFill>
              </a:rPr>
              <a:t>gastroenteritis</a:t>
            </a:r>
            <a:r>
              <a:rPr lang="en-US" dirty="0">
                <a:solidFill>
                  <a:schemeClr val="tx1"/>
                </a:solidFill>
              </a:rPr>
              <a:t> </a:t>
            </a:r>
            <a:r>
              <a:rPr lang="en-US" dirty="0">
                <a:solidFill>
                  <a:schemeClr val="accent6">
                    <a:lumMod val="50000"/>
                  </a:schemeClr>
                </a:solidFill>
              </a:rPr>
              <a:t>diarrhea</a:t>
            </a:r>
            <a:r>
              <a:rPr lang="en-US" dirty="0">
                <a:solidFill>
                  <a:schemeClr val="tx1"/>
                </a:solidFill>
              </a:rPr>
              <a:t> doesn’t preclude the possibility that </a:t>
            </a:r>
            <a:r>
              <a:rPr lang="en-US" dirty="0">
                <a:solidFill>
                  <a:schemeClr val="accent6">
                    <a:lumMod val="50000"/>
                  </a:schemeClr>
                </a:solidFill>
              </a:rPr>
              <a:t>appendicitis</a:t>
            </a:r>
            <a:r>
              <a:rPr lang="en-US" dirty="0">
                <a:solidFill>
                  <a:schemeClr val="tx1"/>
                </a:solidFill>
              </a:rPr>
              <a:t> or </a:t>
            </a:r>
            <a:r>
              <a:rPr lang="en-US" dirty="0">
                <a:solidFill>
                  <a:schemeClr val="accent6">
                    <a:lumMod val="50000"/>
                  </a:schemeClr>
                </a:solidFill>
              </a:rPr>
              <a:t>intussusception</a:t>
            </a:r>
            <a:r>
              <a:rPr lang="en-US" dirty="0">
                <a:solidFill>
                  <a:schemeClr val="tx1"/>
                </a:solidFill>
              </a:rPr>
              <a:t> may </a:t>
            </a:r>
            <a:r>
              <a:rPr lang="en-US" dirty="0" err="1">
                <a:solidFill>
                  <a:schemeClr val="accent6">
                    <a:lumMod val="50000"/>
                  </a:schemeClr>
                </a:solidFill>
              </a:rPr>
              <a:t>superven</a:t>
            </a:r>
            <a:endParaRPr lang="en-US" dirty="0">
              <a:solidFill>
                <a:schemeClr val="accent6">
                  <a:lumMod val="50000"/>
                </a:schemeClr>
              </a:solidFill>
            </a:endParaRPr>
          </a:p>
          <a:p>
            <a:pPr marL="45720" indent="0" algn="l">
              <a:buNone/>
            </a:pPr>
            <a:endParaRPr lang="en-US" dirty="0">
              <a:solidFill>
                <a:schemeClr val="accent6">
                  <a:lumMod val="50000"/>
                </a:schemeClr>
              </a:solidFill>
            </a:endParaRPr>
          </a:p>
          <a:p>
            <a:pPr marL="45720" indent="0" algn="l">
              <a:buNone/>
            </a:pPr>
            <a:r>
              <a:rPr lang="en-US" dirty="0">
                <a:solidFill>
                  <a:schemeClr val="tx1"/>
                </a:solidFill>
              </a:rPr>
              <a:t>Clinical monitoring should be done every </a:t>
            </a:r>
            <a:r>
              <a:rPr lang="en-US" dirty="0">
                <a:solidFill>
                  <a:srgbClr val="C00000"/>
                </a:solidFill>
              </a:rPr>
              <a:t>3</a:t>
            </a:r>
            <a:r>
              <a:rPr lang="en-US" dirty="0">
                <a:solidFill>
                  <a:schemeClr val="tx1"/>
                </a:solidFill>
              </a:rPr>
              <a:t> hours.</a:t>
            </a:r>
          </a:p>
          <a:p>
            <a:pPr marL="45720" indent="0" algn="l">
              <a:buNone/>
            </a:pPr>
            <a:r>
              <a:rPr lang="en-US" dirty="0">
                <a:solidFill>
                  <a:schemeClr val="accent6">
                    <a:lumMod val="50000"/>
                  </a:schemeClr>
                </a:solidFill>
              </a:rPr>
              <a:t> </a:t>
            </a:r>
          </a:p>
        </p:txBody>
      </p:sp>
    </p:spTree>
    <p:extLst>
      <p:ext uri="{BB962C8B-B14F-4D97-AF65-F5344CB8AC3E}">
        <p14:creationId xmlns:p14="http://schemas.microsoft.com/office/powerpoint/2010/main" val="739800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116" y="457200"/>
            <a:ext cx="5937755" cy="1188720"/>
          </a:xfrm>
        </p:spPr>
        <p:txBody>
          <a:bodyPr>
            <a:normAutofit/>
          </a:bodyPr>
          <a:lstStyle/>
          <a:p>
            <a:r>
              <a:rPr lang="en-US" sz="6600" b="1" dirty="0">
                <a:solidFill>
                  <a:srgbClr val="00B0F0"/>
                </a:solidFill>
              </a:rPr>
              <a:t>Management</a:t>
            </a:r>
          </a:p>
        </p:txBody>
      </p:sp>
      <p:sp>
        <p:nvSpPr>
          <p:cNvPr id="3" name="Content Placeholder 2"/>
          <p:cNvSpPr>
            <a:spLocks noGrp="1"/>
          </p:cNvSpPr>
          <p:nvPr>
            <p:ph idx="1"/>
          </p:nvPr>
        </p:nvSpPr>
        <p:spPr>
          <a:xfrm>
            <a:off x="990600" y="2057400"/>
            <a:ext cx="7315199" cy="4114799"/>
          </a:xfrm>
        </p:spPr>
        <p:txBody>
          <a:bodyPr>
            <a:normAutofit fontScale="62500" lnSpcReduction="20000"/>
          </a:bodyPr>
          <a:lstStyle/>
          <a:p>
            <a:pPr algn="l" rtl="0"/>
            <a:endParaRPr lang="en-US" dirty="0">
              <a:solidFill>
                <a:srgbClr val="FF0000"/>
              </a:solidFill>
            </a:endParaRPr>
          </a:p>
          <a:p>
            <a:pPr algn="l" rtl="0"/>
            <a:r>
              <a:rPr lang="en-US" b="1" dirty="0"/>
              <a:t>Conservative </a:t>
            </a:r>
            <a:r>
              <a:rPr lang="en-US" dirty="0"/>
              <a:t>(NG tube ,I.V fluid ,electrolyte correction and observation )</a:t>
            </a:r>
          </a:p>
          <a:p>
            <a:pPr algn="l" rtl="0"/>
            <a:r>
              <a:rPr lang="en-US" dirty="0"/>
              <a:t>Delay &gt;5 days : increase risk of impaired bowel function ,mortality.</a:t>
            </a:r>
          </a:p>
          <a:p>
            <a:pPr algn="l" rtl="0"/>
            <a:r>
              <a:rPr lang="en-US" b="1" dirty="0"/>
              <a:t>Surgical RX </a:t>
            </a:r>
            <a:r>
              <a:rPr lang="en-US" dirty="0"/>
              <a:t>(    if :</a:t>
            </a:r>
          </a:p>
          <a:p>
            <a:pPr algn="l" rtl="0">
              <a:buNone/>
            </a:pPr>
            <a:r>
              <a:rPr lang="en-US" dirty="0"/>
              <a:t>                 - suspected strangulation or gangrene </a:t>
            </a:r>
          </a:p>
          <a:p>
            <a:pPr algn="l" rtl="0">
              <a:buNone/>
            </a:pPr>
            <a:r>
              <a:rPr lang="en-US" dirty="0"/>
              <a:t>                 - failure of conservative RX </a:t>
            </a:r>
          </a:p>
          <a:p>
            <a:pPr algn="l" rtl="0"/>
            <a:r>
              <a:rPr lang="en-US" altLang="ar-SA" b="1" dirty="0" err="1"/>
              <a:t>Adhesiolysis</a:t>
            </a:r>
            <a:r>
              <a:rPr lang="en-US" altLang="ar-SA" dirty="0"/>
              <a:t> : which involves division of obstructing adhesions .</a:t>
            </a:r>
          </a:p>
          <a:p>
            <a:pPr algn="l" rtl="0"/>
            <a:endParaRPr lang="en-US" altLang="ar-SA" dirty="0"/>
          </a:p>
          <a:p>
            <a:pPr algn="l" rtl="0"/>
            <a:r>
              <a:rPr lang="en-US" altLang="ar-SA" dirty="0"/>
              <a:t>Restricting division only to the obstructing  adhesion , and covering the surface of the affected segment with omental patches in order to limit recurrence</a:t>
            </a:r>
            <a:endParaRPr lang="en-US" dirty="0"/>
          </a:p>
          <a:p>
            <a:pPr algn="l" rtl="0"/>
            <a:endParaRPr lang="en-US" dirty="0"/>
          </a:p>
        </p:txBody>
      </p:sp>
    </p:spTree>
    <p:extLst>
      <p:ext uri="{BB962C8B-B14F-4D97-AF65-F5344CB8AC3E}">
        <p14:creationId xmlns:p14="http://schemas.microsoft.com/office/powerpoint/2010/main" val="1588910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03501"/>
            <a:ext cx="5937755" cy="1188720"/>
          </a:xfrm>
        </p:spPr>
        <p:txBody>
          <a:bodyPr>
            <a:normAutofit fontScale="90000"/>
          </a:bodyPr>
          <a:lstStyle/>
          <a:p>
            <a:r>
              <a:rPr lang="en-US" dirty="0"/>
              <a:t>Laparotomy or laparoscopic </a:t>
            </a:r>
            <a:r>
              <a:rPr lang="en-US" dirty="0" err="1"/>
              <a:t>adhesiolysis</a:t>
            </a:r>
            <a:r>
              <a:rPr lang="en-US" dirty="0"/>
              <a:t> </a:t>
            </a:r>
          </a:p>
        </p:txBody>
      </p:sp>
      <p:pic>
        <p:nvPicPr>
          <p:cNvPr id="4" name="Content Placeholder 3" descr="http://www.lapscope.com/procedures/images-procedures/jgeorgemd_adhesions1.jpg"/>
          <p:cNvPicPr>
            <a:picLocks noGrp="1" noChangeAspect="1" noChangeArrowheads="1"/>
          </p:cNvPicPr>
          <p:nvPr>
            <p:ph idx="1"/>
          </p:nvPr>
        </p:nvPicPr>
        <p:blipFill>
          <a:blip r:embed="rId2"/>
          <a:srcRect/>
          <a:stretch>
            <a:fillRect/>
          </a:stretch>
        </p:blipFill>
        <p:spPr bwMode="auto">
          <a:xfrm>
            <a:off x="1676400" y="2057400"/>
            <a:ext cx="5029200" cy="4468813"/>
          </a:xfrm>
          <a:prstGeom prst="rect">
            <a:avLst/>
          </a:prstGeom>
          <a:noFill/>
          <a:ln w="9525">
            <a:noFill/>
            <a:miter lim="800000"/>
            <a:headEnd/>
            <a:tailEnd/>
          </a:ln>
        </p:spPr>
      </p:pic>
    </p:spTree>
    <p:extLst>
      <p:ext uri="{BB962C8B-B14F-4D97-AF65-F5344CB8AC3E}">
        <p14:creationId xmlns:p14="http://schemas.microsoft.com/office/powerpoint/2010/main" val="312433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4669" y="838200"/>
            <a:ext cx="7264531" cy="1143000"/>
          </a:xfrm>
        </p:spPr>
        <p:txBody>
          <a:bodyPr>
            <a:noAutofit/>
          </a:bodyPr>
          <a:lstStyle/>
          <a:p>
            <a:r>
              <a:rPr lang="en-US" sz="5400" b="1" dirty="0">
                <a:solidFill>
                  <a:srgbClr val="FF0000"/>
                </a:solidFill>
              </a:rPr>
              <a:t>Congenital adhesive band </a:t>
            </a:r>
            <a:br>
              <a:rPr lang="en-US" sz="5400" b="1" dirty="0">
                <a:solidFill>
                  <a:srgbClr val="FF0000"/>
                </a:solidFill>
              </a:rPr>
            </a:br>
            <a:endParaRPr lang="en-US" sz="5400" b="1" dirty="0"/>
          </a:p>
        </p:txBody>
      </p:sp>
      <p:sp>
        <p:nvSpPr>
          <p:cNvPr id="3" name="Content Placeholder 2"/>
          <p:cNvSpPr>
            <a:spLocks noGrp="1"/>
          </p:cNvSpPr>
          <p:nvPr>
            <p:ph idx="1"/>
          </p:nvPr>
        </p:nvSpPr>
        <p:spPr>
          <a:xfrm>
            <a:off x="1219200" y="1828801"/>
            <a:ext cx="7315199" cy="3911228"/>
          </a:xfrm>
        </p:spPr>
        <p:txBody>
          <a:bodyPr>
            <a:normAutofit fontScale="77500" lnSpcReduction="20000"/>
          </a:bodyPr>
          <a:lstStyle/>
          <a:p>
            <a:pPr marL="0" indent="0" algn="l" rtl="0">
              <a:buNone/>
            </a:pPr>
            <a:endParaRPr lang="en-US" sz="2800" dirty="0"/>
          </a:p>
          <a:p>
            <a:pPr algn="l" rtl="0"/>
            <a:r>
              <a:rPr lang="en-US" sz="2800" dirty="0"/>
              <a:t>Obstruction is caused by entrapment of the intestine between the band and mesentery or by compression of the bowel.</a:t>
            </a:r>
          </a:p>
          <a:p>
            <a:pPr marL="0" indent="0" algn="l" rtl="0">
              <a:buNone/>
            </a:pPr>
            <a:endParaRPr lang="en-US" sz="2800" dirty="0"/>
          </a:p>
          <a:p>
            <a:pPr algn="l" rtl="0"/>
            <a:r>
              <a:rPr lang="en-US" sz="2800" dirty="0"/>
              <a:t>Patients usually present with symptoms of intestinal obstruction, and despite the availability and wide use of modern imaging techniques, preoperative diagnosis is very difficult to establish. Plain films are nonspecific. Ultrasound scan might provide details of localized distended intestinal loops or indirect signs of peritonitis, but it is not specific while barium-contrast gastrointestinal series may provide clues to narrow the differential diagnosis</a:t>
            </a:r>
          </a:p>
          <a:p>
            <a:pPr algn="l" rtl="0"/>
            <a:endParaRPr lang="en-US" dirty="0"/>
          </a:p>
        </p:txBody>
      </p:sp>
    </p:spTree>
    <p:extLst>
      <p:ext uri="{BB962C8B-B14F-4D97-AF65-F5344CB8AC3E}">
        <p14:creationId xmlns:p14="http://schemas.microsoft.com/office/powerpoint/2010/main" val="233182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MMMMM\Desktop\LPS Figure 53 (1).jpg"/>
          <p:cNvPicPr>
            <a:picLocks noGrp="1" noChangeAspect="1" noChangeArrowheads="1"/>
          </p:cNvPicPr>
          <p:nvPr>
            <p:ph idx="1"/>
          </p:nvPr>
        </p:nvPicPr>
        <p:blipFill>
          <a:blip r:embed="rId2"/>
          <a:stretch>
            <a:fillRect/>
          </a:stretch>
        </p:blipFill>
        <p:spPr bwMode="auto">
          <a:xfrm>
            <a:off x="1984375" y="1447800"/>
            <a:ext cx="6400800" cy="4800600"/>
          </a:xfrm>
          <a:prstGeom prst="rect">
            <a:avLst/>
          </a:prstGeom>
          <a:noFill/>
        </p:spPr>
      </p:pic>
    </p:spTree>
    <p:extLst>
      <p:ext uri="{BB962C8B-B14F-4D97-AF65-F5344CB8AC3E}">
        <p14:creationId xmlns:p14="http://schemas.microsoft.com/office/powerpoint/2010/main" val="2622675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435608" y="1447800"/>
            <a:ext cx="7498080" cy="3657600"/>
          </a:xfrm>
          <a:solidFill>
            <a:schemeClr val="bg1"/>
          </a:solidFill>
        </p:spPr>
        <p:txBody>
          <a:bodyPr>
            <a:normAutofit fontScale="92500" lnSpcReduction="10000"/>
          </a:bodyPr>
          <a:lstStyle/>
          <a:p>
            <a:pPr marL="82296" indent="0">
              <a:buNone/>
            </a:pPr>
            <a:endParaRPr lang="en-GB" sz="8800" dirty="0">
              <a:ln w="18415" cmpd="sng">
                <a:solidFill>
                  <a:srgbClr val="FFFFFF"/>
                </a:solidFill>
                <a:prstDash val="solid"/>
              </a:ln>
              <a:solidFill>
                <a:schemeClr val="accent3">
                  <a:lumMod val="60000"/>
                  <a:lumOff val="40000"/>
                </a:schemeClr>
              </a:solidFill>
              <a:effectLst>
                <a:outerShdw blurRad="63500" dir="3600000" algn="tl" rotWithShape="0">
                  <a:srgbClr val="000000">
                    <a:alpha val="70000"/>
                  </a:srgbClr>
                </a:outerShdw>
              </a:effectLst>
            </a:endParaRPr>
          </a:p>
          <a:p>
            <a:pPr marL="82296" indent="0">
              <a:buNone/>
            </a:pPr>
            <a:r>
              <a:rPr lang="ar-JO" sz="8800" dirty="0">
                <a:ln w="18415" cmpd="sng">
                  <a:solidFill>
                    <a:srgbClr val="FFFFFF"/>
                  </a:solidFill>
                  <a:prstDash val="solid"/>
                </a:ln>
                <a:solidFill>
                  <a:schemeClr val="accent3">
                    <a:lumMod val="60000"/>
                    <a:lumOff val="40000"/>
                  </a:schemeClr>
                </a:solidFill>
                <a:effectLst>
                  <a:outerShdw blurRad="63500" dir="3600000" algn="tl" rotWithShape="0">
                    <a:srgbClr val="000000">
                      <a:alpha val="70000"/>
                    </a:srgbClr>
                  </a:outerShdw>
                </a:effectLst>
              </a:rPr>
              <a:t>     </a:t>
            </a:r>
            <a:r>
              <a:rPr lang="en-GB" sz="8800" dirty="0">
                <a:ln w="18415" cmpd="sng">
                  <a:solidFill>
                    <a:srgbClr val="FFFFFF"/>
                  </a:solidFill>
                  <a:prstDash val="solid"/>
                </a:ln>
                <a:solidFill>
                  <a:schemeClr val="accent3">
                    <a:lumMod val="60000"/>
                    <a:lumOff val="40000"/>
                  </a:schemeClr>
                </a:solidFill>
                <a:effectLst>
                  <a:outerShdw blurRad="63500" dir="3600000" algn="tl" rotWithShape="0">
                    <a:srgbClr val="000000">
                      <a:alpha val="70000"/>
                    </a:srgbClr>
                  </a:outerShdw>
                </a:effectLst>
              </a:rPr>
              <a:t>Thank you</a:t>
            </a:r>
          </a:p>
          <a:p>
            <a:pPr marL="82296" indent="0">
              <a:buNone/>
            </a:pPr>
            <a:r>
              <a:rPr lang="en-GB" sz="4000" dirty="0">
                <a:ln w="18415" cmpd="sng">
                  <a:solidFill>
                    <a:srgbClr val="FFFFFF"/>
                  </a:solidFill>
                  <a:prstDash val="solid"/>
                </a:ln>
                <a:solidFill>
                  <a:schemeClr val="accent3">
                    <a:lumMod val="60000"/>
                    <a:lumOff val="40000"/>
                  </a:schemeClr>
                </a:solidFill>
                <a:effectLst>
                  <a:outerShdw blurRad="63500" dir="3600000" algn="tl" rotWithShape="0">
                    <a:srgbClr val="000000">
                      <a:alpha val="70000"/>
                    </a:srgbClr>
                  </a:outerShdw>
                </a:effectLst>
              </a:rPr>
              <a:t>Presented by :</a:t>
            </a:r>
            <a:r>
              <a:rPr lang="en-GB" sz="4000" dirty="0" err="1">
                <a:ln w="18415" cmpd="sng">
                  <a:solidFill>
                    <a:srgbClr val="FFFFFF"/>
                  </a:solidFill>
                  <a:prstDash val="solid"/>
                </a:ln>
                <a:solidFill>
                  <a:schemeClr val="accent3">
                    <a:lumMod val="60000"/>
                    <a:lumOff val="40000"/>
                  </a:schemeClr>
                </a:solidFill>
                <a:effectLst>
                  <a:outerShdw blurRad="63500" dir="3600000" algn="tl" rotWithShape="0">
                    <a:srgbClr val="000000">
                      <a:alpha val="70000"/>
                    </a:srgbClr>
                  </a:outerShdw>
                </a:effectLst>
              </a:rPr>
              <a:t>Heba</a:t>
            </a:r>
            <a:r>
              <a:rPr lang="en-GB" sz="4000" dirty="0">
                <a:ln w="18415" cmpd="sng">
                  <a:solidFill>
                    <a:srgbClr val="FFFFFF"/>
                  </a:solidFill>
                  <a:prstDash val="solid"/>
                </a:ln>
                <a:solidFill>
                  <a:schemeClr val="accent3">
                    <a:lumMod val="60000"/>
                    <a:lumOff val="40000"/>
                  </a:schemeClr>
                </a:solidFill>
                <a:effectLst>
                  <a:outerShdw blurRad="63500" dir="3600000" algn="tl" rotWithShape="0">
                    <a:srgbClr val="000000">
                      <a:alpha val="70000"/>
                    </a:srgbClr>
                  </a:outerShdw>
                </a:effectLst>
              </a:rPr>
              <a:t> </a:t>
            </a:r>
            <a:r>
              <a:rPr lang="en-GB" sz="4000" dirty="0" err="1">
                <a:ln w="18415" cmpd="sng">
                  <a:solidFill>
                    <a:srgbClr val="FFFFFF"/>
                  </a:solidFill>
                  <a:prstDash val="solid"/>
                </a:ln>
                <a:solidFill>
                  <a:schemeClr val="accent3">
                    <a:lumMod val="60000"/>
                    <a:lumOff val="40000"/>
                  </a:schemeClr>
                </a:solidFill>
                <a:effectLst>
                  <a:outerShdw blurRad="63500" dir="3600000" algn="tl" rotWithShape="0">
                    <a:srgbClr val="000000">
                      <a:alpha val="70000"/>
                    </a:srgbClr>
                  </a:outerShdw>
                </a:effectLst>
              </a:rPr>
              <a:t>Issam</a:t>
            </a:r>
            <a:r>
              <a:rPr lang="en-GB" sz="8800" dirty="0">
                <a:ln w="18415" cmpd="sng">
                  <a:solidFill>
                    <a:srgbClr val="FFFFFF"/>
                  </a:solidFill>
                  <a:prstDash val="solid"/>
                </a:ln>
                <a:solidFill>
                  <a:schemeClr val="accent3">
                    <a:lumMod val="60000"/>
                    <a:lumOff val="40000"/>
                  </a:schemeClr>
                </a:solidFill>
                <a:effectLst>
                  <a:outerShdw blurRad="63500" dir="3600000" algn="tl" rotWithShape="0">
                    <a:srgbClr val="000000">
                      <a:alpha val="70000"/>
                    </a:srgbClr>
                  </a:outerShdw>
                </a:effectLst>
              </a:rPr>
              <a:t>   </a:t>
            </a:r>
            <a:endParaRPr lang="en-GB" sz="8800" dirty="0"/>
          </a:p>
        </p:txBody>
      </p:sp>
    </p:spTree>
    <p:extLst>
      <p:ext uri="{BB962C8B-B14F-4D97-AF65-F5344CB8AC3E}">
        <p14:creationId xmlns:p14="http://schemas.microsoft.com/office/powerpoint/2010/main" val="1042824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1" name="Title 1"/>
          <p:cNvSpPr>
            <a:spLocks noGrp="1"/>
          </p:cNvSpPr>
          <p:nvPr>
            <p:ph type="title"/>
          </p:nvPr>
        </p:nvSpPr>
        <p:spPr>
          <a:xfrm>
            <a:off x="1447800" y="-305117"/>
            <a:ext cx="5791200" cy="1371600"/>
          </a:xfrm>
        </p:spPr>
        <p:txBody>
          <a:bodyPr/>
          <a:lstStyle/>
          <a:p>
            <a:pPr algn="ctr"/>
            <a:r>
              <a:rPr lang="ar-JO" altLang="en-US" sz="4800" b="1">
                <a:latin typeface="Calibri" panose="020F0502020204030204" charset="0"/>
                <a:cs typeface="Calibri" panose="020F0502020204030204" charset="0"/>
              </a:rPr>
              <a:t>بسم الله الرحمن الرحيم </a:t>
            </a:r>
          </a:p>
        </p:txBody>
      </p:sp>
      <p:sp>
        <p:nvSpPr>
          <p:cNvPr id="1048602" name="Content Placeholder 2"/>
          <p:cNvSpPr>
            <a:spLocks noGrp="1"/>
          </p:cNvSpPr>
          <p:nvPr>
            <p:ph idx="1"/>
          </p:nvPr>
        </p:nvSpPr>
        <p:spPr/>
        <p:txBody>
          <a:bodyPr/>
          <a:lstStyle/>
          <a:p>
            <a:pPr marL="0" indent="0">
              <a:lnSpc>
                <a:spcPct val="130000"/>
              </a:lnSpc>
              <a:buNone/>
            </a:pPr>
            <a:r>
              <a:rPr lang="ar-JO" altLang="en-US" sz="3200">
                <a:latin typeface="Andalus" panose="02020603050405020304" charset="0"/>
                <a:cs typeface="Andalus" panose="02020603050405020304" charset="0"/>
              </a:rPr>
              <a:t>** </a:t>
            </a:r>
            <a:r>
              <a:rPr lang="en-US" sz="3200">
                <a:latin typeface="Andalus" panose="02020603050405020304" charset="0"/>
                <a:cs typeface="Andalus" panose="02020603050405020304" charset="0"/>
                <a:sym typeface="+mn-ea"/>
              </a:rPr>
              <a:t>Obstructed Inguinal Hernia</a:t>
            </a:r>
          </a:p>
          <a:p>
            <a:pPr marL="0" indent="0">
              <a:lnSpc>
                <a:spcPct val="130000"/>
              </a:lnSpc>
              <a:buNone/>
            </a:pPr>
            <a:r>
              <a:rPr lang="ar-JO" altLang="en-US" sz="3200">
                <a:latin typeface="Andalus" panose="02020603050405020304" charset="0"/>
                <a:cs typeface="Andalus" panose="02020603050405020304" charset="0"/>
              </a:rPr>
              <a:t>**</a:t>
            </a:r>
            <a:r>
              <a:rPr lang="en-US" sz="3200">
                <a:latin typeface="Andalus" panose="02020603050405020304" charset="0"/>
                <a:cs typeface="Andalus" panose="02020603050405020304" charset="0"/>
                <a:sym typeface="+mn-ea"/>
              </a:rPr>
              <a:t>HYPERTROPHIC PYLORIC STENOSIS</a:t>
            </a:r>
          </a:p>
          <a:p>
            <a:pPr marL="0" indent="0">
              <a:buNone/>
            </a:pPr>
            <a:endParaRPr lang="en-US" sz="3200">
              <a:latin typeface="Andalus" panose="02020603050405020304" charset="0"/>
              <a:cs typeface="Andalus" panose="02020603050405020304" charset="0"/>
              <a:sym typeface="+mn-ea"/>
            </a:endParaRPr>
          </a:p>
          <a:p>
            <a:pPr marL="0" indent="0">
              <a:buNone/>
            </a:pPr>
            <a:endParaRPr lang="en-US" sz="3200">
              <a:latin typeface="Andalus" panose="02020603050405020304" charset="0"/>
              <a:cs typeface="Andalus" panose="02020603050405020304" charset="0"/>
              <a:sym typeface="+mn-ea"/>
            </a:endParaRPr>
          </a:p>
          <a:p>
            <a:pPr marL="0" indent="0" algn="r">
              <a:buNone/>
            </a:pPr>
            <a:r>
              <a:rPr lang="en-US" sz="3200">
                <a:latin typeface="Andalus" panose="02020603050405020304" charset="0"/>
                <a:cs typeface="Andalus" panose="02020603050405020304" charset="0"/>
              </a:rPr>
              <a:t>TAQWA ALQURAAN </a:t>
            </a:r>
          </a:p>
          <a:p>
            <a:pPr marL="0" indent="0">
              <a:buNone/>
            </a:pPr>
            <a:endParaRPr lang="ar-JO" altLang="en-US" sz="3200">
              <a:latin typeface="Andalus" panose="02020603050405020304" charset="0"/>
              <a:cs typeface="Andalus" panose="02020603050405020304" charset="0"/>
            </a:endParaRPr>
          </a:p>
        </p:txBody>
      </p:sp>
    </p:spTree>
    <p:extLst>
      <p:ext uri="{BB962C8B-B14F-4D97-AF65-F5344CB8AC3E}">
        <p14:creationId xmlns:p14="http://schemas.microsoft.com/office/powerpoint/2010/main" val="546784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3" name="Title 1"/>
          <p:cNvSpPr>
            <a:spLocks noGrp="1"/>
          </p:cNvSpPr>
          <p:nvPr>
            <p:ph type="title"/>
          </p:nvPr>
        </p:nvSpPr>
        <p:spPr>
          <a:xfrm>
            <a:off x="0" y="-380365"/>
            <a:ext cx="8489950" cy="1371600"/>
          </a:xfrm>
        </p:spPr>
        <p:txBody>
          <a:bodyPr/>
          <a:lstStyle/>
          <a:p>
            <a:r>
              <a:rPr lang="en-US"/>
              <a:t>Obstructed Inguinal Hernia</a:t>
            </a:r>
          </a:p>
        </p:txBody>
      </p:sp>
      <p:sp>
        <p:nvSpPr>
          <p:cNvPr id="1048604" name="Content Placeholder 2"/>
          <p:cNvSpPr>
            <a:spLocks noGrp="1"/>
          </p:cNvSpPr>
          <p:nvPr>
            <p:ph idx="1"/>
          </p:nvPr>
        </p:nvSpPr>
        <p:spPr>
          <a:xfrm>
            <a:off x="381000" y="1524000"/>
            <a:ext cx="7620000" cy="5254625"/>
          </a:xfrm>
        </p:spPr>
        <p:txBody>
          <a:bodyPr>
            <a:normAutofit fontScale="95000" lnSpcReduction="10000"/>
          </a:bodyPr>
          <a:lstStyle/>
          <a:p>
            <a:r>
              <a:rPr lang="en-US"/>
              <a:t>* A loop of small bowel becomes trapped in the hernial sac.  </a:t>
            </a:r>
          </a:p>
          <a:p>
            <a:r>
              <a:rPr lang="en-US"/>
              <a:t>* The obstruction in the sac is almost always at the level of the external ring</a:t>
            </a:r>
          </a:p>
          <a:p>
            <a:r>
              <a:rPr lang="en-US"/>
              <a:t> * Obstructed hernias are usually seen in infant under six months of age. </a:t>
            </a:r>
          </a:p>
          <a:p>
            <a:endParaRPr lang="en-US"/>
          </a:p>
          <a:p>
            <a:r>
              <a:rPr lang="en-US" u="sng">
                <a:solidFill>
                  <a:schemeClr val="tx2">
                    <a:lumMod val="75000"/>
                  </a:schemeClr>
                </a:solidFill>
              </a:rPr>
              <a:t>Clinical </a:t>
            </a:r>
          </a:p>
          <a:p>
            <a:r>
              <a:rPr lang="en-US"/>
              <a:t>* The infant cries lustily.                 </a:t>
            </a:r>
          </a:p>
          <a:p>
            <a:r>
              <a:rPr lang="en-US"/>
              <a:t> * Swelling in the groin.              </a:t>
            </a:r>
          </a:p>
          <a:p>
            <a:r>
              <a:rPr lang="en-US"/>
              <a:t>* Tense, tender extends to the external inguinal ring.</a:t>
            </a:r>
          </a:p>
          <a:p>
            <a:r>
              <a:rPr lang="en-US"/>
              <a:t> * No impulse on crying.             </a:t>
            </a:r>
          </a:p>
          <a:p>
            <a:r>
              <a:rPr lang="en-US"/>
              <a:t>* Progressing to generalize abdominal pain, vomiting and abdominal distension. </a:t>
            </a:r>
          </a:p>
          <a:p>
            <a:r>
              <a:rPr lang="en-US"/>
              <a:t>* Intestinal obstruction established later. </a:t>
            </a:r>
          </a:p>
        </p:txBody>
      </p:sp>
      <p:sp>
        <p:nvSpPr>
          <p:cNvPr id="1048605" name="Slide Number Placeholder 3"/>
          <p:cNvSpPr>
            <a:spLocks noGrp="1"/>
          </p:cNvSpPr>
          <p:nvPr>
            <p:ph type="sldNum" sz="quarter" idx="12"/>
          </p:nvPr>
        </p:nvSpPr>
        <p:spPr/>
        <p:txBody>
          <a:bodyPr/>
          <a:lstStyle/>
          <a:p>
            <a:fld id="{F38DF745-7D3F-47F4-83A3-874385CFAA69}" type="slidenum">
              <a:rPr lang="en-US" smtClean="0">
                <a:solidFill>
                  <a:srgbClr val="D1282E"/>
                </a:solidFill>
              </a:rPr>
              <a:pPr/>
              <a:t>46</a:t>
            </a:fld>
            <a:endParaRPr lang="en-US">
              <a:solidFill>
                <a:srgbClr val="D1282E"/>
              </a:solidFill>
            </a:endParaRPr>
          </a:p>
        </p:txBody>
      </p:sp>
    </p:spTree>
    <p:extLst>
      <p:ext uri="{BB962C8B-B14F-4D97-AF65-F5344CB8AC3E}">
        <p14:creationId xmlns:p14="http://schemas.microsoft.com/office/powerpoint/2010/main" val="618828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6" name="Title 1"/>
          <p:cNvSpPr>
            <a:spLocks noGrp="1"/>
          </p:cNvSpPr>
          <p:nvPr>
            <p:ph type="title"/>
          </p:nvPr>
        </p:nvSpPr>
        <p:spPr/>
        <p:txBody>
          <a:bodyPr/>
          <a:lstStyle/>
          <a:p>
            <a:endParaRPr lang="en-US"/>
          </a:p>
        </p:txBody>
      </p:sp>
      <p:sp>
        <p:nvSpPr>
          <p:cNvPr id="1048607" name="Slide Number Placeholder 3"/>
          <p:cNvSpPr>
            <a:spLocks noGrp="1"/>
          </p:cNvSpPr>
          <p:nvPr>
            <p:ph type="sldNum" sz="quarter" idx="12"/>
          </p:nvPr>
        </p:nvSpPr>
        <p:spPr/>
        <p:txBody>
          <a:bodyPr/>
          <a:lstStyle/>
          <a:p>
            <a:fld id="{F38DF745-7D3F-47F4-83A3-874385CFAA69}" type="slidenum">
              <a:rPr lang="en-US" smtClean="0">
                <a:solidFill>
                  <a:srgbClr val="D1282E"/>
                </a:solidFill>
              </a:rPr>
              <a:pPr/>
              <a:t>47</a:t>
            </a:fld>
            <a:endParaRPr lang="en-US">
              <a:solidFill>
                <a:srgbClr val="D1282E"/>
              </a:solidFill>
            </a:endParaRPr>
          </a:p>
        </p:txBody>
      </p:sp>
      <p:pic>
        <p:nvPicPr>
          <p:cNvPr id="2097157" name="Content Placeholder 4"/>
          <p:cNvPicPr>
            <a:picLocks noGrp="1" noChangeAspect="1"/>
          </p:cNvPicPr>
          <p:nvPr>
            <p:ph idx="1"/>
          </p:nvPr>
        </p:nvPicPr>
        <p:blipFill>
          <a:blip r:embed="rId2"/>
          <a:stretch>
            <a:fillRect/>
          </a:stretch>
        </p:blipFill>
        <p:spPr>
          <a:xfrm>
            <a:off x="0" y="49530"/>
            <a:ext cx="9076690" cy="6809105"/>
          </a:xfrm>
          <a:prstGeom prst="rect">
            <a:avLst/>
          </a:prstGeom>
        </p:spPr>
      </p:pic>
    </p:spTree>
    <p:extLst>
      <p:ext uri="{BB962C8B-B14F-4D97-AF65-F5344CB8AC3E}">
        <p14:creationId xmlns:p14="http://schemas.microsoft.com/office/powerpoint/2010/main" val="38226878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8" name="Title 1"/>
          <p:cNvSpPr>
            <a:spLocks noGrp="1"/>
          </p:cNvSpPr>
          <p:nvPr>
            <p:ph type="title"/>
          </p:nvPr>
        </p:nvSpPr>
        <p:spPr/>
        <p:txBody>
          <a:bodyPr/>
          <a:lstStyle/>
          <a:p>
            <a:endParaRPr lang="en-US"/>
          </a:p>
        </p:txBody>
      </p:sp>
      <p:sp>
        <p:nvSpPr>
          <p:cNvPr id="1048609" name="Slide Number Placeholder 3"/>
          <p:cNvSpPr>
            <a:spLocks noGrp="1"/>
          </p:cNvSpPr>
          <p:nvPr>
            <p:ph type="sldNum" sz="quarter" idx="12"/>
          </p:nvPr>
        </p:nvSpPr>
        <p:spPr/>
        <p:txBody>
          <a:bodyPr/>
          <a:lstStyle/>
          <a:p>
            <a:fld id="{F38DF745-7D3F-47F4-83A3-874385CFAA69}" type="slidenum">
              <a:rPr lang="en-US" smtClean="0">
                <a:solidFill>
                  <a:srgbClr val="D1282E"/>
                </a:solidFill>
              </a:rPr>
              <a:pPr/>
              <a:t>48</a:t>
            </a:fld>
            <a:endParaRPr lang="en-US">
              <a:solidFill>
                <a:srgbClr val="D1282E"/>
              </a:solidFill>
            </a:endParaRPr>
          </a:p>
        </p:txBody>
      </p:sp>
      <p:pic>
        <p:nvPicPr>
          <p:cNvPr id="2097158" name="Content Placeholder 4"/>
          <p:cNvPicPr>
            <a:picLocks noGrp="1" noChangeAspect="1"/>
          </p:cNvPicPr>
          <p:nvPr>
            <p:ph idx="1"/>
          </p:nvPr>
        </p:nvPicPr>
        <p:blipFill>
          <a:blip r:embed="rId2"/>
          <a:stretch>
            <a:fillRect/>
          </a:stretch>
        </p:blipFill>
        <p:spPr>
          <a:xfrm>
            <a:off x="635" y="635"/>
            <a:ext cx="9037320" cy="6812915"/>
          </a:xfrm>
          <a:prstGeom prst="rect">
            <a:avLst/>
          </a:prstGeom>
        </p:spPr>
      </p:pic>
    </p:spTree>
    <p:extLst>
      <p:ext uri="{BB962C8B-B14F-4D97-AF65-F5344CB8AC3E}">
        <p14:creationId xmlns:p14="http://schemas.microsoft.com/office/powerpoint/2010/main" val="6349406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Title 1"/>
          <p:cNvSpPr>
            <a:spLocks noGrp="1"/>
          </p:cNvSpPr>
          <p:nvPr>
            <p:ph type="title"/>
          </p:nvPr>
        </p:nvSpPr>
        <p:spPr>
          <a:xfrm>
            <a:off x="-76200" y="-533400"/>
            <a:ext cx="9023350" cy="1371600"/>
          </a:xfrm>
        </p:spPr>
        <p:txBody>
          <a:bodyPr/>
          <a:lstStyle/>
          <a:p>
            <a:r>
              <a:rPr lang="en-US"/>
              <a:t>Strangulated Inguinal Hernia </a:t>
            </a:r>
          </a:p>
        </p:txBody>
      </p:sp>
      <p:sp>
        <p:nvSpPr>
          <p:cNvPr id="1048611" name="Content Placeholder 2"/>
          <p:cNvSpPr>
            <a:spLocks noGrp="1"/>
          </p:cNvSpPr>
          <p:nvPr>
            <p:ph idx="1"/>
          </p:nvPr>
        </p:nvSpPr>
        <p:spPr>
          <a:xfrm>
            <a:off x="285750" y="1103630"/>
            <a:ext cx="7791450" cy="5621655"/>
          </a:xfrm>
        </p:spPr>
        <p:txBody>
          <a:bodyPr>
            <a:normAutofit/>
          </a:bodyPr>
          <a:lstStyle/>
          <a:p>
            <a:pPr algn="l">
              <a:buClrTx/>
              <a:buSzTx/>
              <a:buNone/>
            </a:pPr>
            <a:r>
              <a:rPr lang="en-US" u="sng">
                <a:solidFill>
                  <a:schemeClr val="tx2">
                    <a:lumMod val="75000"/>
                  </a:schemeClr>
                </a:solidFill>
              </a:rPr>
              <a:t>DDX</a:t>
            </a:r>
          </a:p>
          <a:p>
            <a:pPr algn="l">
              <a:buClrTx/>
              <a:buSzTx/>
              <a:buNone/>
            </a:pPr>
            <a:r>
              <a:rPr lang="en-US"/>
              <a:t>* Encysted hydrocele of the cord.</a:t>
            </a:r>
          </a:p>
          <a:p>
            <a:r>
              <a:rPr lang="en-US"/>
              <a:t> * Torsion of an undescended testis. </a:t>
            </a:r>
          </a:p>
          <a:p>
            <a:r>
              <a:rPr lang="en-US"/>
              <a:t>*Torsion of a fully descended testis (Testis redux), the cremasteric reflex pulls it into the superficial inguinal pouch and fixed by oedema. </a:t>
            </a:r>
          </a:p>
          <a:p>
            <a:r>
              <a:rPr lang="en-US"/>
              <a:t>* Lymph adenitis (Local inguinal abscess ). </a:t>
            </a:r>
          </a:p>
          <a:p>
            <a:endParaRPr lang="en-US"/>
          </a:p>
          <a:p>
            <a:r>
              <a:rPr lang="en-US" u="sng">
                <a:solidFill>
                  <a:schemeClr val="tx2">
                    <a:lumMod val="75000"/>
                  </a:schemeClr>
                </a:solidFill>
              </a:rPr>
              <a:t>Effects </a:t>
            </a:r>
          </a:p>
          <a:p>
            <a:r>
              <a:rPr lang="en-US"/>
              <a:t>1/ The testicular vessels can be severely compressed by tense hernia. 15% of baby develop some degree of atrophy. </a:t>
            </a:r>
          </a:p>
          <a:p>
            <a:r>
              <a:rPr lang="en-US"/>
              <a:t>2/ bowel obstruction and strangulation, progress to gangrene</a:t>
            </a:r>
            <a:r>
              <a:rPr lang="en-US">
                <a:sym typeface="+mn-ea"/>
              </a:rPr>
              <a:t> and perforation</a:t>
            </a:r>
            <a:endParaRPr lang="en-US"/>
          </a:p>
          <a:p>
            <a:r>
              <a:rPr lang="en-US"/>
              <a:t> 3/ In girls the ovary can be trapped and strangulate. .</a:t>
            </a:r>
          </a:p>
        </p:txBody>
      </p:sp>
      <p:sp>
        <p:nvSpPr>
          <p:cNvPr id="1048612" name="Slide Number Placeholder 3"/>
          <p:cNvSpPr>
            <a:spLocks noGrp="1"/>
          </p:cNvSpPr>
          <p:nvPr>
            <p:ph type="sldNum" sz="quarter" idx="12"/>
          </p:nvPr>
        </p:nvSpPr>
        <p:spPr/>
        <p:txBody>
          <a:bodyPr/>
          <a:lstStyle/>
          <a:p>
            <a:fld id="{F38DF745-7D3F-47F4-83A3-874385CFAA69}" type="slidenum">
              <a:rPr lang="en-US" smtClean="0">
                <a:solidFill>
                  <a:srgbClr val="D1282E"/>
                </a:solidFill>
              </a:rPr>
              <a:pPr/>
              <a:t>49</a:t>
            </a:fld>
            <a:endParaRPr lang="en-US">
              <a:solidFill>
                <a:srgbClr val="D1282E"/>
              </a:solidFill>
            </a:endParaRPr>
          </a:p>
        </p:txBody>
      </p:sp>
    </p:spTree>
    <p:extLst>
      <p:ext uri="{BB962C8B-B14F-4D97-AF65-F5344CB8AC3E}">
        <p14:creationId xmlns:p14="http://schemas.microsoft.com/office/powerpoint/2010/main" val="785290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51520" y="260648"/>
            <a:ext cx="8712968" cy="6192688"/>
          </a:xfrm>
        </p:spPr>
        <p:txBody>
          <a:bodyPr>
            <a:normAutofit fontScale="92500" lnSpcReduction="10000"/>
          </a:bodyPr>
          <a:lstStyle/>
          <a:p>
            <a:pPr marL="45720" indent="0" algn="l">
              <a:buNone/>
            </a:pPr>
            <a:r>
              <a:rPr lang="en-US" dirty="0">
                <a:solidFill>
                  <a:schemeClr val="bg2">
                    <a:lumMod val="25000"/>
                  </a:schemeClr>
                </a:solidFill>
              </a:rPr>
              <a:t>Abdominal Emergency Assessment of physical findings </a:t>
            </a:r>
          </a:p>
          <a:p>
            <a:pPr marL="45720" indent="0" algn="l">
              <a:buNone/>
            </a:pPr>
            <a:r>
              <a:rPr lang="en-US" dirty="0"/>
              <a:t> It is of greater practical importance to establish whether pain is still present, becoming worse, or subsiding. </a:t>
            </a:r>
          </a:p>
          <a:p>
            <a:pPr marL="45720" indent="0" algn="l">
              <a:buNone/>
            </a:pPr>
            <a:r>
              <a:rPr lang="en-US" dirty="0"/>
              <a:t> </a:t>
            </a:r>
          </a:p>
          <a:p>
            <a:pPr marL="45720" indent="0" algn="l">
              <a:buNone/>
            </a:pPr>
            <a:r>
              <a:rPr lang="en-US" dirty="0">
                <a:solidFill>
                  <a:schemeClr val="accent6">
                    <a:lumMod val="50000"/>
                  </a:schemeClr>
                </a:solidFill>
              </a:rPr>
              <a:t>Referred tenderness</a:t>
            </a:r>
            <a:r>
              <a:rPr lang="en-US" dirty="0"/>
              <a:t>: can be elicited by direct palpation over any distended or inflamed loop. </a:t>
            </a:r>
          </a:p>
          <a:p>
            <a:pPr marL="45720" indent="0" algn="l">
              <a:buNone/>
            </a:pPr>
            <a:endParaRPr lang="en-US" dirty="0"/>
          </a:p>
          <a:p>
            <a:pPr marL="45720" indent="0" algn="l">
              <a:buNone/>
            </a:pPr>
            <a:r>
              <a:rPr lang="en-US" dirty="0">
                <a:solidFill>
                  <a:schemeClr val="accent6">
                    <a:lumMod val="50000"/>
                  </a:schemeClr>
                </a:solidFill>
              </a:rPr>
              <a:t>Localized tenderness</a:t>
            </a:r>
            <a:r>
              <a:rPr lang="en-US" dirty="0"/>
              <a:t>: found in * Excess flatus * Overloaded colon * Hyperplastic lymph nodes * Acute appendicitis * Strangulated gut </a:t>
            </a:r>
          </a:p>
          <a:p>
            <a:pPr marL="45720" indent="0" algn="l">
              <a:buNone/>
            </a:pPr>
            <a:r>
              <a:rPr lang="en-US" dirty="0"/>
              <a:t> </a:t>
            </a:r>
          </a:p>
          <a:p>
            <a:pPr marL="45720" indent="0" algn="l">
              <a:buNone/>
            </a:pPr>
            <a:r>
              <a:rPr lang="en-US" dirty="0">
                <a:solidFill>
                  <a:schemeClr val="accent6">
                    <a:lumMod val="50000"/>
                  </a:schemeClr>
                </a:solidFill>
              </a:rPr>
              <a:t>Guarding</a:t>
            </a:r>
            <a:r>
              <a:rPr lang="en-US" dirty="0"/>
              <a:t>: a variable degree of </a:t>
            </a:r>
            <a:r>
              <a:rPr lang="en-US" dirty="0">
                <a:solidFill>
                  <a:schemeClr val="accent6">
                    <a:lumMod val="50000"/>
                  </a:schemeClr>
                </a:solidFill>
              </a:rPr>
              <a:t>involuntary</a:t>
            </a:r>
            <a:r>
              <a:rPr lang="en-US" dirty="0"/>
              <a:t> increased muscle resistance, referred to local peritonitis. </a:t>
            </a:r>
          </a:p>
          <a:p>
            <a:pPr marL="45720" indent="0" algn="l">
              <a:buNone/>
            </a:pPr>
            <a:endParaRPr lang="en-US" dirty="0"/>
          </a:p>
          <a:p>
            <a:pPr marL="45720" indent="0" algn="l">
              <a:buNone/>
            </a:pPr>
            <a:r>
              <a:rPr lang="en-US" dirty="0">
                <a:solidFill>
                  <a:schemeClr val="accent6">
                    <a:lumMod val="50000"/>
                  </a:schemeClr>
                </a:solidFill>
              </a:rPr>
              <a:t>Rigidity</a:t>
            </a:r>
            <a:r>
              <a:rPr lang="en-US" dirty="0"/>
              <a:t> localized over the obstructed segment of gut indicate gangrene, or perforation, or local peritonitis. </a:t>
            </a:r>
          </a:p>
          <a:p>
            <a:pPr marL="45720" indent="0" algn="l">
              <a:buNone/>
            </a:pPr>
            <a:r>
              <a:rPr lang="en-US" dirty="0"/>
              <a:t> </a:t>
            </a:r>
          </a:p>
          <a:p>
            <a:pPr marL="45720" indent="0" algn="l">
              <a:buNone/>
            </a:pPr>
            <a:r>
              <a:rPr lang="en-US" dirty="0">
                <a:solidFill>
                  <a:schemeClr val="accent6">
                    <a:lumMod val="50000"/>
                  </a:schemeClr>
                </a:solidFill>
              </a:rPr>
              <a:t>Board-like rigidity </a:t>
            </a:r>
            <a:r>
              <a:rPr lang="en-US" dirty="0"/>
              <a:t>often found in general peritonitis</a:t>
            </a:r>
          </a:p>
          <a:p>
            <a:pPr marL="45720" indent="0" algn="l">
              <a:buNone/>
            </a:pPr>
            <a:endParaRPr lang="ar-JO" dirty="0"/>
          </a:p>
        </p:txBody>
      </p:sp>
    </p:spTree>
    <p:extLst>
      <p:ext uri="{BB962C8B-B14F-4D97-AF65-F5344CB8AC3E}">
        <p14:creationId xmlns:p14="http://schemas.microsoft.com/office/powerpoint/2010/main" val="3942261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3" name="Title 1"/>
          <p:cNvSpPr>
            <a:spLocks noGrp="1"/>
          </p:cNvSpPr>
          <p:nvPr>
            <p:ph type="title"/>
          </p:nvPr>
        </p:nvSpPr>
        <p:spPr>
          <a:xfrm>
            <a:off x="24130" y="-762000"/>
            <a:ext cx="9043670" cy="1371600"/>
          </a:xfrm>
        </p:spPr>
        <p:txBody>
          <a:bodyPr/>
          <a:lstStyle/>
          <a:p>
            <a:r>
              <a:rPr lang="en-US">
                <a:sym typeface="+mn-ea"/>
              </a:rPr>
              <a:t>Incarcerated Inguinal Hernia</a:t>
            </a:r>
            <a:endParaRPr lang="en-US"/>
          </a:p>
        </p:txBody>
      </p:sp>
      <p:sp>
        <p:nvSpPr>
          <p:cNvPr id="1048614" name="Content Placeholder 2"/>
          <p:cNvSpPr>
            <a:spLocks noGrp="1"/>
          </p:cNvSpPr>
          <p:nvPr>
            <p:ph idx="1"/>
          </p:nvPr>
        </p:nvSpPr>
        <p:spPr>
          <a:xfrm>
            <a:off x="-93662" y="518207"/>
            <a:ext cx="8978900" cy="5995670"/>
          </a:xfrm>
        </p:spPr>
        <p:txBody>
          <a:bodyPr>
            <a:noAutofit/>
          </a:bodyPr>
          <a:lstStyle/>
          <a:p>
            <a:pPr algn="ctr">
              <a:lnSpc>
                <a:spcPct val="100000"/>
              </a:lnSpc>
            </a:pPr>
            <a:r>
              <a:rPr lang="en-US" sz="1900">
                <a:solidFill>
                  <a:schemeClr val="tx2">
                    <a:lumMod val="75000"/>
                  </a:schemeClr>
                </a:solidFill>
              </a:rPr>
              <a:t> </a:t>
            </a:r>
            <a:r>
              <a:rPr lang="en-US" sz="1800">
                <a:solidFill>
                  <a:schemeClr val="tx2">
                    <a:lumMod val="75000"/>
                  </a:schemeClr>
                </a:solidFill>
              </a:rPr>
              <a:t>Management</a:t>
            </a:r>
            <a:r>
              <a:rPr lang="en-US" sz="1800"/>
              <a:t> </a:t>
            </a:r>
          </a:p>
          <a:p>
            <a:pPr>
              <a:lnSpc>
                <a:spcPct val="100000"/>
              </a:lnSpc>
            </a:pPr>
            <a:r>
              <a:rPr lang="en-US" sz="1800" b="0"/>
              <a:t>• Reduction of the obstructed hernia by " Taxis"</a:t>
            </a:r>
          </a:p>
          <a:p>
            <a:pPr algn="ctr">
              <a:lnSpc>
                <a:spcPct val="100000"/>
              </a:lnSpc>
            </a:pPr>
            <a:r>
              <a:rPr lang="en-US" sz="1500"/>
              <a:t> </a:t>
            </a:r>
            <a:r>
              <a:rPr lang="en-US" sz="1500">
                <a:solidFill>
                  <a:schemeClr val="tx2">
                    <a:lumMod val="75000"/>
                  </a:schemeClr>
                </a:solidFill>
              </a:rPr>
              <a:t>Taxis</a:t>
            </a:r>
            <a:r>
              <a:rPr lang="en-US" sz="1500" b="0">
                <a:solidFill>
                  <a:schemeClr val="tx2">
                    <a:lumMod val="75000"/>
                  </a:schemeClr>
                </a:solidFill>
              </a:rPr>
              <a:t> </a:t>
            </a:r>
            <a:endParaRPr lang="en-US" sz="1500" b="0"/>
          </a:p>
          <a:p>
            <a:pPr>
              <a:lnSpc>
                <a:spcPct val="100000"/>
              </a:lnSpc>
            </a:pPr>
            <a:r>
              <a:rPr lang="en-US" sz="1500" b="0"/>
              <a:t>* The tip of the fingers are applied to the fundus of the hernia. </a:t>
            </a:r>
          </a:p>
          <a:p>
            <a:pPr>
              <a:lnSpc>
                <a:spcPct val="100000"/>
              </a:lnSpc>
            </a:pPr>
            <a:r>
              <a:rPr lang="en-US" sz="1500" b="0"/>
              <a:t>while the fingertips of the other hand are cupped at the external ring. </a:t>
            </a:r>
          </a:p>
          <a:p>
            <a:pPr>
              <a:lnSpc>
                <a:spcPct val="100000"/>
              </a:lnSpc>
            </a:pPr>
            <a:r>
              <a:rPr lang="en-US" sz="1500" b="0"/>
              <a:t>* Gentle pressure with relaxing the other fingers reciprocally.</a:t>
            </a:r>
          </a:p>
          <a:p>
            <a:pPr>
              <a:lnSpc>
                <a:spcPct val="100000"/>
              </a:lnSpc>
            </a:pPr>
            <a:r>
              <a:rPr lang="en-US" sz="1500" b="0"/>
              <a:t> * Taxis is a manipulative trick.</a:t>
            </a:r>
          </a:p>
          <a:p>
            <a:pPr>
              <a:lnSpc>
                <a:spcPct val="100000"/>
              </a:lnSpc>
            </a:pPr>
            <a:r>
              <a:rPr lang="en-US" sz="1500" b="0"/>
              <a:t>* not a matter of force, while the infant is taking a bottle of feed,</a:t>
            </a:r>
          </a:p>
          <a:p>
            <a:pPr>
              <a:lnSpc>
                <a:spcPct val="100000"/>
              </a:lnSpc>
            </a:pPr>
            <a:r>
              <a:rPr lang="en-US" sz="1500" b="0"/>
              <a:t> or after a sedative and elevation of the legs. </a:t>
            </a:r>
          </a:p>
          <a:p>
            <a:pPr>
              <a:lnSpc>
                <a:spcPct val="100000"/>
              </a:lnSpc>
            </a:pPr>
            <a:r>
              <a:rPr lang="en-US" sz="1500" b="0"/>
              <a:t>* Avoid reduction en- masse</a:t>
            </a:r>
          </a:p>
          <a:p>
            <a:pPr algn="ctr">
              <a:lnSpc>
                <a:spcPct val="100000"/>
              </a:lnSpc>
            </a:pPr>
            <a:r>
              <a:rPr lang="en-US" sz="1800" b="0"/>
              <a:t> </a:t>
            </a:r>
            <a:r>
              <a:rPr lang="en-US" sz="1800">
                <a:solidFill>
                  <a:schemeClr val="tx2">
                    <a:lumMod val="75000"/>
                  </a:schemeClr>
                </a:solidFill>
              </a:rPr>
              <a:t>Successful reduction</a:t>
            </a:r>
            <a:r>
              <a:rPr lang="en-US" sz="1800" b="0">
                <a:solidFill>
                  <a:schemeClr val="tx2">
                    <a:lumMod val="75000"/>
                  </a:schemeClr>
                </a:solidFill>
              </a:rPr>
              <a:t> </a:t>
            </a:r>
          </a:p>
          <a:p>
            <a:pPr>
              <a:lnSpc>
                <a:spcPct val="100000"/>
              </a:lnSpc>
            </a:pPr>
            <a:r>
              <a:rPr lang="en-US" sz="1800" b="0"/>
              <a:t>* Operation should be performed in 48 hours, to allow oedema of the sac to subside.</a:t>
            </a:r>
          </a:p>
          <a:p>
            <a:pPr algn="ctr">
              <a:lnSpc>
                <a:spcPct val="100000"/>
              </a:lnSpc>
            </a:pPr>
            <a:r>
              <a:rPr lang="en-US" sz="1800" b="0">
                <a:solidFill>
                  <a:schemeClr val="tx2">
                    <a:lumMod val="75000"/>
                  </a:schemeClr>
                </a:solidFill>
              </a:rPr>
              <a:t> </a:t>
            </a:r>
            <a:r>
              <a:rPr lang="en-US" sz="1800">
                <a:solidFill>
                  <a:schemeClr val="tx2">
                    <a:lumMod val="75000"/>
                  </a:schemeClr>
                </a:solidFill>
              </a:rPr>
              <a:t>Unsuccessful reduction or strangulated hernia. </a:t>
            </a:r>
          </a:p>
          <a:p>
            <a:pPr>
              <a:lnSpc>
                <a:spcPct val="100000"/>
              </a:lnSpc>
            </a:pPr>
            <a:r>
              <a:rPr lang="en-US" sz="1800" b="0"/>
              <a:t>* Immediate operation </a:t>
            </a:r>
          </a:p>
          <a:p>
            <a:pPr algn="ctr">
              <a:lnSpc>
                <a:spcPct val="100000"/>
              </a:lnSpc>
              <a:buClrTx/>
              <a:buSzTx/>
            </a:pPr>
            <a:r>
              <a:rPr lang="en-US" sz="1800">
                <a:solidFill>
                  <a:schemeClr val="tx2">
                    <a:lumMod val="75000"/>
                  </a:schemeClr>
                </a:solidFill>
              </a:rPr>
              <a:t>Operation </a:t>
            </a:r>
          </a:p>
          <a:p>
            <a:pPr>
              <a:lnSpc>
                <a:spcPct val="100000"/>
              </a:lnSpc>
            </a:pPr>
            <a:r>
              <a:rPr lang="en-US" sz="1800" b="0"/>
              <a:t>* Herniotomy</a:t>
            </a:r>
          </a:p>
        </p:txBody>
      </p:sp>
      <p:sp>
        <p:nvSpPr>
          <p:cNvPr id="1048615" name="Slide Number Placeholder 3"/>
          <p:cNvSpPr>
            <a:spLocks noGrp="1"/>
          </p:cNvSpPr>
          <p:nvPr>
            <p:ph type="sldNum" sz="quarter" idx="12"/>
          </p:nvPr>
        </p:nvSpPr>
        <p:spPr/>
        <p:txBody>
          <a:bodyPr/>
          <a:lstStyle/>
          <a:p>
            <a:fld id="{F38DF745-7D3F-47F4-83A3-874385CFAA69}" type="slidenum">
              <a:rPr lang="en-US" smtClean="0">
                <a:solidFill>
                  <a:srgbClr val="D1282E"/>
                </a:solidFill>
              </a:rPr>
              <a:pPr/>
              <a:t>50</a:t>
            </a:fld>
            <a:endParaRPr lang="en-US">
              <a:solidFill>
                <a:srgbClr val="D1282E"/>
              </a:solidFill>
            </a:endParaRPr>
          </a:p>
        </p:txBody>
      </p:sp>
      <p:pic>
        <p:nvPicPr>
          <p:cNvPr id="2097164" name="Picture 2097163"/>
          <p:cNvPicPr>
            <a:picLocks/>
          </p:cNvPicPr>
          <p:nvPr/>
        </p:nvPicPr>
        <p:blipFill>
          <a:blip r:embed="rId2"/>
          <a:stretch>
            <a:fillRect/>
          </a:stretch>
        </p:blipFill>
        <p:spPr>
          <a:xfrm>
            <a:off x="6014277" y="518207"/>
            <a:ext cx="4218503" cy="3909265"/>
          </a:xfrm>
          <a:prstGeom prst="rect">
            <a:avLst/>
          </a:prstGeom>
        </p:spPr>
      </p:pic>
    </p:spTree>
    <p:extLst>
      <p:ext uri="{BB962C8B-B14F-4D97-AF65-F5344CB8AC3E}">
        <p14:creationId xmlns:p14="http://schemas.microsoft.com/office/powerpoint/2010/main" val="503357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6" name="Title 1"/>
          <p:cNvSpPr>
            <a:spLocks noGrp="1"/>
          </p:cNvSpPr>
          <p:nvPr>
            <p:ph type="title"/>
          </p:nvPr>
        </p:nvSpPr>
        <p:spPr>
          <a:xfrm>
            <a:off x="0" y="76200"/>
            <a:ext cx="8232775" cy="1699895"/>
          </a:xfrm>
        </p:spPr>
        <p:txBody>
          <a:bodyPr>
            <a:normAutofit fontScale="90000"/>
          </a:bodyPr>
          <a:lstStyle/>
          <a:p>
            <a:r>
              <a:rPr lang="en-US">
                <a:sym typeface="+mn-ea"/>
              </a:rPr>
              <a:t>Complications of groin hernia repair </a:t>
            </a:r>
            <a:br>
              <a:rPr lang="en-US"/>
            </a:br>
            <a:endParaRPr lang="en-US"/>
          </a:p>
        </p:txBody>
      </p:sp>
      <p:sp>
        <p:nvSpPr>
          <p:cNvPr id="1048617" name="Content Placeholder 2"/>
          <p:cNvSpPr>
            <a:spLocks noGrp="1"/>
          </p:cNvSpPr>
          <p:nvPr>
            <p:ph idx="1"/>
          </p:nvPr>
        </p:nvSpPr>
        <p:spPr/>
        <p:txBody>
          <a:bodyPr/>
          <a:lstStyle/>
          <a:p>
            <a:r>
              <a:rPr lang="en-US" dirty="0"/>
              <a:t> </a:t>
            </a:r>
          </a:p>
          <a:p>
            <a:r>
              <a:rPr lang="en-US" dirty="0"/>
              <a:t>* Bleeding </a:t>
            </a:r>
          </a:p>
          <a:p>
            <a:r>
              <a:rPr lang="en-US" dirty="0"/>
              <a:t>* Infection &lt;1% </a:t>
            </a:r>
          </a:p>
          <a:p>
            <a:r>
              <a:rPr lang="en-US" dirty="0"/>
              <a:t>* Injury to cord structures &lt;2%  </a:t>
            </a:r>
          </a:p>
          <a:p>
            <a:r>
              <a:rPr lang="en-US" dirty="0"/>
              <a:t>* Recurrence 0.5 – 1% </a:t>
            </a:r>
          </a:p>
        </p:txBody>
      </p:sp>
      <p:sp>
        <p:nvSpPr>
          <p:cNvPr id="1048618" name="Slide Number Placeholder 3"/>
          <p:cNvSpPr>
            <a:spLocks noGrp="1"/>
          </p:cNvSpPr>
          <p:nvPr>
            <p:ph type="sldNum" sz="quarter" idx="12"/>
          </p:nvPr>
        </p:nvSpPr>
        <p:spPr/>
        <p:txBody>
          <a:bodyPr/>
          <a:lstStyle/>
          <a:p>
            <a:fld id="{F38DF745-7D3F-47F4-83A3-874385CFAA69}" type="slidenum">
              <a:rPr lang="en-US" smtClean="0">
                <a:solidFill>
                  <a:srgbClr val="D1282E"/>
                </a:solidFill>
              </a:rPr>
              <a:pPr/>
              <a:t>51</a:t>
            </a:fld>
            <a:endParaRPr lang="en-US">
              <a:solidFill>
                <a:srgbClr val="D1282E"/>
              </a:solidFill>
            </a:endParaRPr>
          </a:p>
        </p:txBody>
      </p:sp>
    </p:spTree>
    <p:extLst>
      <p:ext uri="{BB962C8B-B14F-4D97-AF65-F5344CB8AC3E}">
        <p14:creationId xmlns:p14="http://schemas.microsoft.com/office/powerpoint/2010/main" val="464039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9" name="Title 1"/>
          <p:cNvSpPr>
            <a:spLocks noGrp="1"/>
          </p:cNvSpPr>
          <p:nvPr>
            <p:ph type="title"/>
          </p:nvPr>
        </p:nvSpPr>
        <p:spPr>
          <a:xfrm>
            <a:off x="1295400" y="-304800"/>
            <a:ext cx="7054215" cy="3093720"/>
          </a:xfrm>
        </p:spPr>
        <p:txBody>
          <a:bodyPr/>
          <a:lstStyle/>
          <a:p>
            <a:pPr algn="ctr"/>
            <a:r>
              <a:rPr lang="en-US" dirty="0"/>
              <a:t> HYPERTROPHIC </a:t>
            </a:r>
            <a:br>
              <a:rPr lang="en-US" dirty="0"/>
            </a:br>
            <a:r>
              <a:rPr lang="en-US" dirty="0"/>
              <a:t>     PYLORIC STENOSIS</a:t>
            </a:r>
          </a:p>
        </p:txBody>
      </p:sp>
      <p:sp>
        <p:nvSpPr>
          <p:cNvPr id="1048620" name="Slide Number Placeholder 3"/>
          <p:cNvSpPr>
            <a:spLocks noGrp="1"/>
          </p:cNvSpPr>
          <p:nvPr>
            <p:ph type="sldNum" sz="quarter" idx="12"/>
          </p:nvPr>
        </p:nvSpPr>
        <p:spPr/>
        <p:txBody>
          <a:bodyPr/>
          <a:lstStyle/>
          <a:p>
            <a:fld id="{F38DF745-7D3F-47F4-83A3-874385CFAA69}" type="slidenum">
              <a:rPr lang="en-US" smtClean="0">
                <a:solidFill>
                  <a:srgbClr val="D1282E"/>
                </a:solidFill>
              </a:rPr>
              <a:pPr/>
              <a:t>52</a:t>
            </a:fld>
            <a:endParaRPr lang="en-US">
              <a:solidFill>
                <a:srgbClr val="D1282E"/>
              </a:solidFill>
            </a:endParaRPr>
          </a:p>
        </p:txBody>
      </p:sp>
    </p:spTree>
    <p:extLst>
      <p:ext uri="{BB962C8B-B14F-4D97-AF65-F5344CB8AC3E}">
        <p14:creationId xmlns:p14="http://schemas.microsoft.com/office/powerpoint/2010/main" val="2610289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1" name="Title 1"/>
          <p:cNvSpPr>
            <a:spLocks noGrp="1"/>
          </p:cNvSpPr>
          <p:nvPr>
            <p:ph type="title"/>
          </p:nvPr>
        </p:nvSpPr>
        <p:spPr>
          <a:xfrm>
            <a:off x="152400" y="-228600"/>
            <a:ext cx="8832850" cy="1371600"/>
          </a:xfrm>
        </p:spPr>
        <p:txBody>
          <a:bodyPr/>
          <a:lstStyle/>
          <a:p>
            <a:r>
              <a:rPr lang="en-US"/>
              <a:t>difinition and ETIOLOGY </a:t>
            </a:r>
          </a:p>
        </p:txBody>
      </p:sp>
      <p:sp>
        <p:nvSpPr>
          <p:cNvPr id="1048622" name="Content Placeholder 2"/>
          <p:cNvSpPr>
            <a:spLocks noGrp="1"/>
          </p:cNvSpPr>
          <p:nvPr>
            <p:ph idx="1"/>
          </p:nvPr>
        </p:nvSpPr>
        <p:spPr>
          <a:xfrm>
            <a:off x="127635" y="1306830"/>
            <a:ext cx="8800465" cy="5197475"/>
          </a:xfrm>
        </p:spPr>
        <p:txBody>
          <a:bodyPr/>
          <a:lstStyle/>
          <a:p>
            <a:r>
              <a:rPr lang="en-US" sz="2400"/>
              <a:t> A condition characterised by hypertrophy of the circular muscle layers increases the length and the diameter of the pylorus. Resulting in constriction and obstruction of gastric outlet.</a:t>
            </a:r>
          </a:p>
          <a:p>
            <a:endParaRPr lang="en-US"/>
          </a:p>
          <a:p>
            <a:endParaRPr lang="en-US"/>
          </a:p>
          <a:p>
            <a:r>
              <a:rPr lang="en-US" sz="1800"/>
              <a:t>-Erythromycin or azithromycin exposure</a:t>
            </a:r>
          </a:p>
          <a:p>
            <a:pPr>
              <a:buFont typeface="Arial" panose="020B0604020202020204" pitchFamily="34" charset="0"/>
            </a:pPr>
            <a:r>
              <a:rPr lang="en-US" sz="1800"/>
              <a:t> - Male : female ratio = 4:1 </a:t>
            </a:r>
          </a:p>
          <a:p>
            <a:r>
              <a:rPr lang="en-US" sz="1800"/>
              <a:t>- Increased risk in first born boys</a:t>
            </a:r>
          </a:p>
          <a:p>
            <a:r>
              <a:rPr lang="en-US" sz="1800"/>
              <a:t>-</a:t>
            </a:r>
            <a:r>
              <a:rPr lang="en-US" sz="1800">
                <a:sym typeface="+mn-ea"/>
              </a:rPr>
              <a:t> strong genetic predispostion</a:t>
            </a:r>
            <a:endParaRPr lang="en-US" sz="1800"/>
          </a:p>
        </p:txBody>
      </p:sp>
      <p:pic>
        <p:nvPicPr>
          <p:cNvPr id="2097159" name="Picture 3"/>
          <p:cNvPicPr>
            <a:picLocks noChangeAspect="1"/>
          </p:cNvPicPr>
          <p:nvPr/>
        </p:nvPicPr>
        <p:blipFill>
          <a:blip r:embed="rId2"/>
          <a:stretch>
            <a:fillRect/>
          </a:stretch>
        </p:blipFill>
        <p:spPr>
          <a:xfrm>
            <a:off x="4787900" y="2491105"/>
            <a:ext cx="4280535" cy="4446270"/>
          </a:xfrm>
          <a:prstGeom prst="rect">
            <a:avLst/>
          </a:prstGeom>
        </p:spPr>
      </p:pic>
    </p:spTree>
    <p:extLst>
      <p:ext uri="{BB962C8B-B14F-4D97-AF65-F5344CB8AC3E}">
        <p14:creationId xmlns:p14="http://schemas.microsoft.com/office/powerpoint/2010/main" val="178911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3" name="Title 1"/>
          <p:cNvSpPr>
            <a:spLocks noGrp="1"/>
          </p:cNvSpPr>
          <p:nvPr>
            <p:ph type="title"/>
          </p:nvPr>
        </p:nvSpPr>
        <p:spPr>
          <a:xfrm>
            <a:off x="0" y="-380682"/>
            <a:ext cx="5791200" cy="1371600"/>
          </a:xfrm>
        </p:spPr>
        <p:txBody>
          <a:bodyPr/>
          <a:lstStyle/>
          <a:p>
            <a:r>
              <a:rPr lang="en-US"/>
              <a:t>PATHOPHYSIOLOGY</a:t>
            </a:r>
          </a:p>
        </p:txBody>
      </p:sp>
      <p:pic>
        <p:nvPicPr>
          <p:cNvPr id="2097160" name="Content Placeholder 3"/>
          <p:cNvPicPr>
            <a:picLocks noGrp="1" noChangeAspect="1"/>
          </p:cNvPicPr>
          <p:nvPr>
            <p:ph idx="1"/>
          </p:nvPr>
        </p:nvPicPr>
        <p:blipFill>
          <a:blip r:embed="rId2"/>
          <a:stretch>
            <a:fillRect/>
          </a:stretch>
        </p:blipFill>
        <p:spPr>
          <a:xfrm>
            <a:off x="241300" y="1052830"/>
            <a:ext cx="8741410" cy="5633720"/>
          </a:xfrm>
          <a:prstGeom prst="rect">
            <a:avLst/>
          </a:prstGeom>
        </p:spPr>
      </p:pic>
    </p:spTree>
    <p:extLst>
      <p:ext uri="{BB962C8B-B14F-4D97-AF65-F5344CB8AC3E}">
        <p14:creationId xmlns:p14="http://schemas.microsoft.com/office/powerpoint/2010/main" val="6439464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Title 1"/>
          <p:cNvSpPr>
            <a:spLocks noGrp="1"/>
          </p:cNvSpPr>
          <p:nvPr>
            <p:ph type="title"/>
          </p:nvPr>
        </p:nvSpPr>
        <p:spPr>
          <a:xfrm>
            <a:off x="76200" y="-228600"/>
            <a:ext cx="7503160" cy="1371600"/>
          </a:xfrm>
        </p:spPr>
        <p:txBody>
          <a:bodyPr/>
          <a:lstStyle/>
          <a:p>
            <a:r>
              <a:rPr lang="en-US"/>
              <a:t>CLINICAL PRESENTATION</a:t>
            </a:r>
          </a:p>
        </p:txBody>
      </p:sp>
      <p:sp>
        <p:nvSpPr>
          <p:cNvPr id="1048625" name="Content Placeholder 2"/>
          <p:cNvSpPr>
            <a:spLocks noGrp="1"/>
          </p:cNvSpPr>
          <p:nvPr>
            <p:ph idx="1"/>
          </p:nvPr>
        </p:nvSpPr>
        <p:spPr>
          <a:xfrm>
            <a:off x="457200" y="1752600"/>
            <a:ext cx="8519160" cy="4373880"/>
          </a:xfrm>
        </p:spPr>
        <p:txBody>
          <a:bodyPr>
            <a:normAutofit lnSpcReduction="10000"/>
          </a:bodyPr>
          <a:lstStyle/>
          <a:p>
            <a:r>
              <a:rPr lang="en-US" b="1">
                <a:solidFill>
                  <a:srgbClr val="800000"/>
                </a:solidFill>
              </a:rPr>
              <a:t>&gt; ONSET at 2 to 8 weeks of </a:t>
            </a:r>
            <a:r>
              <a:rPr lang="en-US" altLang="en" b="1">
                <a:solidFill>
                  <a:srgbClr val="800000"/>
                </a:solidFill>
              </a:rPr>
              <a:t>age , </a:t>
            </a:r>
            <a:r>
              <a:rPr lang="en-US" b="1">
                <a:solidFill>
                  <a:srgbClr val="800000"/>
                </a:solidFill>
              </a:rPr>
              <a:t>Non bilious projectile vomiting</a:t>
            </a:r>
          </a:p>
          <a:p>
            <a:endParaRPr lang="en-US"/>
          </a:p>
          <a:p>
            <a:endParaRPr lang="en-US"/>
          </a:p>
          <a:p>
            <a:r>
              <a:rPr lang="en-US"/>
              <a:t>► </a:t>
            </a:r>
            <a:r>
              <a:rPr lang="en-US" sz="2800"/>
              <a:t>SYMPTOMS </a:t>
            </a:r>
          </a:p>
          <a:p>
            <a:r>
              <a:rPr lang="en-US" sz="1800"/>
              <a:t>Projectile ,</a:t>
            </a:r>
            <a:r>
              <a:rPr lang="en-US" altLang="en" sz="1800"/>
              <a:t> vomiting, commenced at 2-3 </a:t>
            </a:r>
            <a:endParaRPr lang="en-US" sz="1800"/>
          </a:p>
          <a:p>
            <a:r>
              <a:rPr lang="en-US" altLang="en" sz="1800"/>
              <a:t>Weeks of age </a:t>
            </a:r>
            <a:endParaRPr lang="en-US" sz="1800"/>
          </a:p>
          <a:p>
            <a:r>
              <a:rPr lang="en-US" sz="1800"/>
              <a:t> </a:t>
            </a:r>
          </a:p>
          <a:p>
            <a:r>
              <a:rPr lang="en-US" altLang="en" sz="1800"/>
              <a:t>Failure to thrive,</a:t>
            </a:r>
            <a:r>
              <a:rPr lang="en-US" sz="1800"/>
              <a:t> </a:t>
            </a:r>
            <a:r>
              <a:rPr lang="en-US" altLang="en" sz="1800"/>
              <a:t>including loss of weight </a:t>
            </a:r>
            <a:endParaRPr lang="en-US" sz="1800"/>
          </a:p>
          <a:p>
            <a:endParaRPr lang="en-US" sz="1800"/>
          </a:p>
          <a:p>
            <a:r>
              <a:rPr lang="en-US" sz="1800"/>
              <a:t> </a:t>
            </a:r>
            <a:r>
              <a:rPr lang="en-US" altLang="en" sz="1800"/>
              <a:t>Constipation</a:t>
            </a:r>
            <a:r>
              <a:rPr lang="en-US" sz="1800"/>
              <a:t> </a:t>
            </a:r>
          </a:p>
          <a:p>
            <a:endParaRPr lang="en-US" sz="1800"/>
          </a:p>
        </p:txBody>
      </p:sp>
      <p:pic>
        <p:nvPicPr>
          <p:cNvPr id="2097161" name="Picture 3"/>
          <p:cNvPicPr>
            <a:picLocks noChangeAspect="1"/>
          </p:cNvPicPr>
          <p:nvPr/>
        </p:nvPicPr>
        <p:blipFill>
          <a:blip r:embed="rId2"/>
          <a:stretch>
            <a:fillRect/>
          </a:stretch>
        </p:blipFill>
        <p:spPr>
          <a:xfrm>
            <a:off x="4876800" y="2687320"/>
            <a:ext cx="4107815" cy="4170680"/>
          </a:xfrm>
          <a:prstGeom prst="rect">
            <a:avLst/>
          </a:prstGeom>
        </p:spPr>
      </p:pic>
    </p:spTree>
    <p:extLst>
      <p:ext uri="{BB962C8B-B14F-4D97-AF65-F5344CB8AC3E}">
        <p14:creationId xmlns:p14="http://schemas.microsoft.com/office/powerpoint/2010/main" val="3179541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Content Placeholder 2"/>
          <p:cNvSpPr>
            <a:spLocks noGrp="1"/>
          </p:cNvSpPr>
          <p:nvPr>
            <p:ph idx="1"/>
          </p:nvPr>
        </p:nvSpPr>
        <p:spPr>
          <a:xfrm>
            <a:off x="0" y="76200"/>
            <a:ext cx="7620000" cy="4845685"/>
          </a:xfrm>
        </p:spPr>
        <p:txBody>
          <a:bodyPr>
            <a:normAutofit/>
          </a:bodyPr>
          <a:lstStyle/>
          <a:p>
            <a:r>
              <a:rPr lang="en-US" u="sng">
                <a:solidFill>
                  <a:schemeClr val="tx2">
                    <a:lumMod val="75000"/>
                  </a:schemeClr>
                </a:solidFill>
              </a:rPr>
              <a:t>&gt;</a:t>
            </a:r>
            <a:r>
              <a:rPr lang="en-US" sz="2800" u="sng">
                <a:solidFill>
                  <a:schemeClr val="tx2">
                    <a:lumMod val="75000"/>
                  </a:schemeClr>
                </a:solidFill>
              </a:rPr>
              <a:t> SIGNS </a:t>
            </a:r>
            <a:endParaRPr lang="en-US" u="sng">
              <a:solidFill>
                <a:schemeClr val="tx2">
                  <a:lumMod val="75000"/>
                </a:schemeClr>
              </a:solidFill>
            </a:endParaRPr>
          </a:p>
          <a:p>
            <a:r>
              <a:rPr lang="en-US"/>
              <a:t>Palpable,olive shaped, mobile, smooth, firm mass (1.5 to 2 cm) with all borders well made out, moves with respiration, </a:t>
            </a:r>
            <a:r>
              <a:rPr lang="en-US" altLang="en"/>
              <a:t>in the epigastrium or right upper quadrant </a:t>
            </a:r>
            <a:r>
              <a:rPr lang="en-US"/>
              <a:t>. (95% cases) </a:t>
            </a:r>
          </a:p>
          <a:p>
            <a:endParaRPr lang="en-US"/>
          </a:p>
          <a:p>
            <a:r>
              <a:rPr lang="en-US"/>
              <a:t> Visible gastric peristalsis from left upper quadrant to epigastrium (golf ball waves) </a:t>
            </a:r>
          </a:p>
          <a:p>
            <a:endParaRPr lang="en-US"/>
          </a:p>
          <a:p>
            <a:r>
              <a:rPr lang="en-US"/>
              <a:t>Signs of dehydration </a:t>
            </a:r>
          </a:p>
          <a:p>
            <a:endParaRPr lang="en-US"/>
          </a:p>
        </p:txBody>
      </p:sp>
      <p:pic>
        <p:nvPicPr>
          <p:cNvPr id="2097162" name="Picture 5"/>
          <p:cNvPicPr>
            <a:picLocks noChangeAspect="1"/>
          </p:cNvPicPr>
          <p:nvPr/>
        </p:nvPicPr>
        <p:blipFill>
          <a:blip r:embed="rId2"/>
          <a:stretch>
            <a:fillRect/>
          </a:stretch>
        </p:blipFill>
        <p:spPr>
          <a:xfrm>
            <a:off x="4572000" y="2953068"/>
            <a:ext cx="4455795" cy="3937635"/>
          </a:xfrm>
          <a:prstGeom prst="rect">
            <a:avLst/>
          </a:prstGeom>
        </p:spPr>
      </p:pic>
    </p:spTree>
    <p:extLst>
      <p:ext uri="{BB962C8B-B14F-4D97-AF65-F5344CB8AC3E}">
        <p14:creationId xmlns:p14="http://schemas.microsoft.com/office/powerpoint/2010/main" val="4213555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7" name="Title 1"/>
          <p:cNvSpPr>
            <a:spLocks noGrp="1"/>
          </p:cNvSpPr>
          <p:nvPr>
            <p:ph type="title"/>
          </p:nvPr>
        </p:nvSpPr>
        <p:spPr>
          <a:xfrm>
            <a:off x="76200" y="3521744"/>
            <a:ext cx="8174355" cy="1371600"/>
          </a:xfrm>
        </p:spPr>
        <p:txBody>
          <a:bodyPr>
            <a:normAutofit fontScale="90000"/>
          </a:bodyPr>
          <a:lstStyle/>
          <a:p>
            <a:r>
              <a:rPr lang="en-US">
                <a:sym typeface="+mn-ea"/>
              </a:rPr>
              <a:t>differential diagnosis for HPS</a:t>
            </a:r>
            <a:br>
              <a:rPr lang="en-US"/>
            </a:br>
            <a:endParaRPr lang="en-US"/>
          </a:p>
        </p:txBody>
      </p:sp>
      <p:sp>
        <p:nvSpPr>
          <p:cNvPr id="1048628" name="Slide Number Placeholder 3"/>
          <p:cNvSpPr>
            <a:spLocks noGrp="1"/>
          </p:cNvSpPr>
          <p:nvPr>
            <p:ph type="sldNum" sz="quarter" idx="12"/>
          </p:nvPr>
        </p:nvSpPr>
        <p:spPr/>
        <p:txBody>
          <a:bodyPr/>
          <a:lstStyle/>
          <a:p>
            <a:fld id="{F38DF745-7D3F-47F4-83A3-874385CFAA69}" type="slidenum">
              <a:rPr lang="en-US" smtClean="0">
                <a:solidFill>
                  <a:srgbClr val="D1282E"/>
                </a:solidFill>
              </a:rPr>
              <a:pPr/>
              <a:t>57</a:t>
            </a:fld>
            <a:endParaRPr lang="en-US">
              <a:solidFill>
                <a:srgbClr val="D1282E"/>
              </a:solidFill>
            </a:endParaRPr>
          </a:p>
        </p:txBody>
      </p:sp>
      <p:sp>
        <p:nvSpPr>
          <p:cNvPr id="1048629" name="Content Placeholder 5"/>
          <p:cNvSpPr>
            <a:spLocks noGrp="1"/>
          </p:cNvSpPr>
          <p:nvPr>
            <p:ph idx="1"/>
          </p:nvPr>
        </p:nvSpPr>
        <p:spPr>
          <a:xfrm>
            <a:off x="76200" y="4495800"/>
            <a:ext cx="7620000" cy="4373563"/>
          </a:xfrm>
        </p:spPr>
        <p:txBody>
          <a:bodyPr/>
          <a:lstStyle/>
          <a:p>
            <a:r>
              <a:rPr lang="en-US"/>
              <a:t>mismanagement of the feeding program (over feeding)</a:t>
            </a:r>
          </a:p>
          <a:p>
            <a:r>
              <a:rPr lang="en-US"/>
              <a:t>gastroesophageal reflux</a:t>
            </a:r>
          </a:p>
          <a:p>
            <a:r>
              <a:rPr lang="en-US"/>
              <a:t>intracranial conditions (cerebral birth injuries, meningitis)</a:t>
            </a:r>
          </a:p>
          <a:p>
            <a:r>
              <a:rPr lang="en-US"/>
              <a:t>septicaemia</a:t>
            </a:r>
          </a:p>
        </p:txBody>
      </p:sp>
      <p:pic>
        <p:nvPicPr>
          <p:cNvPr id="2097163" name="Picture 6"/>
          <p:cNvPicPr>
            <a:picLocks noChangeAspect="1"/>
          </p:cNvPicPr>
          <p:nvPr/>
        </p:nvPicPr>
        <p:blipFill>
          <a:blip r:embed="rId2"/>
          <a:stretch>
            <a:fillRect/>
          </a:stretch>
        </p:blipFill>
        <p:spPr>
          <a:xfrm>
            <a:off x="76200" y="797560"/>
            <a:ext cx="8826500" cy="2916555"/>
          </a:xfrm>
          <a:prstGeom prst="rect">
            <a:avLst/>
          </a:prstGeom>
        </p:spPr>
      </p:pic>
      <p:sp>
        <p:nvSpPr>
          <p:cNvPr id="1048630" name="Text Box 7"/>
          <p:cNvSpPr txBox="1"/>
          <p:nvPr/>
        </p:nvSpPr>
        <p:spPr>
          <a:xfrm>
            <a:off x="0" y="152400"/>
            <a:ext cx="4575175" cy="645160"/>
          </a:xfrm>
          <a:prstGeom prst="rect">
            <a:avLst/>
          </a:prstGeom>
          <a:noFill/>
        </p:spPr>
        <p:txBody>
          <a:bodyPr wrap="square" rtlCol="0">
            <a:spAutoFit/>
          </a:bodyPr>
          <a:lstStyle/>
          <a:p>
            <a:pPr algn="l" rtl="0"/>
            <a:r>
              <a:rPr lang="en-US" sz="3600" cap="all" spc="-60">
                <a:solidFill>
                  <a:srgbClr val="D1282E"/>
                </a:solidFill>
                <a:latin typeface="Arial Black"/>
              </a:rPr>
              <a:t>progress</a:t>
            </a:r>
            <a:endParaRPr lang="en-US">
              <a:solidFill>
                <a:srgbClr val="000000"/>
              </a:solidFill>
            </a:endParaRPr>
          </a:p>
        </p:txBody>
      </p:sp>
    </p:spTree>
    <p:extLst>
      <p:ext uri="{BB962C8B-B14F-4D97-AF65-F5344CB8AC3E}">
        <p14:creationId xmlns:p14="http://schemas.microsoft.com/office/powerpoint/2010/main" val="2740157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Title 1"/>
          <p:cNvSpPr>
            <a:spLocks noGrp="1"/>
          </p:cNvSpPr>
          <p:nvPr>
            <p:ph type="title"/>
          </p:nvPr>
        </p:nvSpPr>
        <p:spPr>
          <a:xfrm>
            <a:off x="0" y="-380682"/>
            <a:ext cx="5791200" cy="1371600"/>
          </a:xfrm>
        </p:spPr>
        <p:txBody>
          <a:bodyPr/>
          <a:lstStyle/>
          <a:p>
            <a:r>
              <a:rPr lang="en-US"/>
              <a:t>DIAGNOSIS </a:t>
            </a:r>
          </a:p>
        </p:txBody>
      </p:sp>
      <p:sp>
        <p:nvSpPr>
          <p:cNvPr id="1048600" name="Content Placeholder 2"/>
          <p:cNvSpPr>
            <a:spLocks noGrp="1"/>
          </p:cNvSpPr>
          <p:nvPr>
            <p:ph idx="1"/>
          </p:nvPr>
        </p:nvSpPr>
        <p:spPr>
          <a:xfrm>
            <a:off x="-76200" y="1676400"/>
            <a:ext cx="7620000" cy="4771390"/>
          </a:xfrm>
        </p:spPr>
        <p:txBody>
          <a:bodyPr>
            <a:normAutofit/>
          </a:bodyPr>
          <a:lstStyle/>
          <a:p>
            <a:r>
              <a:rPr lang="en-US">
                <a:sym typeface="+mn-ea"/>
              </a:rPr>
              <a:t>1/ Feeding test (palpable mass during feeding)</a:t>
            </a:r>
            <a:endParaRPr lang="en-US"/>
          </a:p>
          <a:p>
            <a:endParaRPr lang="en-US"/>
          </a:p>
          <a:p>
            <a:endParaRPr lang="en-US"/>
          </a:p>
          <a:p>
            <a:endParaRPr lang="en-US"/>
          </a:p>
          <a:p>
            <a:r>
              <a:rPr lang="en-US"/>
              <a:t>2/ </a:t>
            </a:r>
            <a:r>
              <a:rPr lang="en-US" u="sng"/>
              <a:t>ABDOMEN XRAY</a:t>
            </a:r>
            <a:r>
              <a:rPr lang="en-US"/>
              <a:t> (erect posture) </a:t>
            </a:r>
          </a:p>
          <a:p>
            <a:r>
              <a:rPr lang="en-US"/>
              <a:t>upper abdominal gas bubble in the</a:t>
            </a:r>
          </a:p>
          <a:p>
            <a:r>
              <a:rPr lang="en-US"/>
              <a:t> stomach. </a:t>
            </a:r>
          </a:p>
          <a:p>
            <a:endParaRPr lang="en-US"/>
          </a:p>
          <a:p>
            <a:endParaRPr lang="en-US"/>
          </a:p>
          <a:p>
            <a:endParaRPr lang="en-US"/>
          </a:p>
        </p:txBody>
      </p:sp>
      <p:pic>
        <p:nvPicPr>
          <p:cNvPr id="2097156" name="Picture 4"/>
          <p:cNvPicPr>
            <a:picLocks noChangeAspect="1"/>
          </p:cNvPicPr>
          <p:nvPr/>
        </p:nvPicPr>
        <p:blipFill>
          <a:blip r:embed="rId2"/>
          <a:stretch>
            <a:fillRect/>
          </a:stretch>
        </p:blipFill>
        <p:spPr>
          <a:xfrm>
            <a:off x="4648200" y="2667000"/>
            <a:ext cx="4304030" cy="4055745"/>
          </a:xfrm>
          <a:prstGeom prst="rect">
            <a:avLst/>
          </a:prstGeom>
        </p:spPr>
      </p:pic>
    </p:spTree>
    <p:extLst>
      <p:ext uri="{BB962C8B-B14F-4D97-AF65-F5344CB8AC3E}">
        <p14:creationId xmlns:p14="http://schemas.microsoft.com/office/powerpoint/2010/main" val="1348905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4" name="Content Placeholder 2"/>
          <p:cNvSpPr>
            <a:spLocks noGrp="1"/>
          </p:cNvSpPr>
          <p:nvPr>
            <p:ph idx="1"/>
          </p:nvPr>
        </p:nvSpPr>
        <p:spPr>
          <a:xfrm>
            <a:off x="152400" y="685800"/>
            <a:ext cx="7620000" cy="4373563"/>
          </a:xfrm>
        </p:spPr>
        <p:txBody>
          <a:bodyPr/>
          <a:lstStyle/>
          <a:p>
            <a:r>
              <a:rPr lang="en-US">
                <a:sym typeface="+mn-ea"/>
              </a:rPr>
              <a:t>2/</a:t>
            </a:r>
            <a:r>
              <a:rPr lang="en-US" u="sng">
                <a:sym typeface="+mn-ea"/>
              </a:rPr>
              <a:t>ABDOMINAL ULTRASONOGRAPHY </a:t>
            </a:r>
            <a:endParaRPr lang="en-US"/>
          </a:p>
          <a:p>
            <a:r>
              <a:rPr lang="en-US">
                <a:sym typeface="+mn-ea"/>
              </a:rPr>
              <a:t>(Gold standard at present) </a:t>
            </a:r>
            <a:endParaRPr lang="en-US"/>
          </a:p>
          <a:p>
            <a:r>
              <a:rPr lang="en-US">
                <a:sym typeface="+mn-ea"/>
              </a:rPr>
              <a:t>pyloric muscle thickeness &gt;4 mm </a:t>
            </a:r>
            <a:endParaRPr lang="en-US"/>
          </a:p>
          <a:p>
            <a:r>
              <a:rPr lang="en-US">
                <a:sym typeface="+mn-ea"/>
              </a:rPr>
              <a:t>pyloric length &gt;16mm </a:t>
            </a:r>
            <a:endParaRPr lang="en-US"/>
          </a:p>
          <a:p>
            <a:r>
              <a:rPr lang="en-US">
                <a:sym typeface="+mn-ea"/>
              </a:rPr>
              <a:t>in presence of functional gastric </a:t>
            </a:r>
            <a:endParaRPr lang="en-US"/>
          </a:p>
          <a:p>
            <a:r>
              <a:rPr lang="en-US">
                <a:sym typeface="+mn-ea"/>
              </a:rPr>
              <a:t>outlet obstruction</a:t>
            </a:r>
            <a:endParaRPr lang="en-US"/>
          </a:p>
        </p:txBody>
      </p:sp>
      <p:sp>
        <p:nvSpPr>
          <p:cNvPr id="1048595" name="Slide Number Placeholder 3"/>
          <p:cNvSpPr>
            <a:spLocks noGrp="1"/>
          </p:cNvSpPr>
          <p:nvPr>
            <p:ph type="sldNum" sz="quarter" idx="12"/>
          </p:nvPr>
        </p:nvSpPr>
        <p:spPr/>
        <p:txBody>
          <a:bodyPr/>
          <a:lstStyle/>
          <a:p>
            <a:fld id="{F38DF745-7D3F-47F4-83A3-874385CFAA69}" type="slidenum">
              <a:rPr lang="en-US" smtClean="0">
                <a:solidFill>
                  <a:srgbClr val="D1282E"/>
                </a:solidFill>
              </a:rPr>
              <a:pPr/>
              <a:t>59</a:t>
            </a:fld>
            <a:endParaRPr lang="en-US">
              <a:solidFill>
                <a:srgbClr val="D1282E"/>
              </a:solidFill>
            </a:endParaRPr>
          </a:p>
        </p:txBody>
      </p:sp>
      <p:pic>
        <p:nvPicPr>
          <p:cNvPr id="2097155" name="Picture 4"/>
          <p:cNvPicPr>
            <a:picLocks noChangeAspect="1"/>
          </p:cNvPicPr>
          <p:nvPr/>
        </p:nvPicPr>
        <p:blipFill>
          <a:blip r:embed="rId2"/>
          <a:stretch>
            <a:fillRect/>
          </a:stretch>
        </p:blipFill>
        <p:spPr>
          <a:xfrm>
            <a:off x="5105400" y="2390775"/>
            <a:ext cx="3876675" cy="4467225"/>
          </a:xfrm>
          <a:prstGeom prst="rect">
            <a:avLst/>
          </a:prstGeom>
        </p:spPr>
      </p:pic>
    </p:spTree>
    <p:extLst>
      <p:ext uri="{BB962C8B-B14F-4D97-AF65-F5344CB8AC3E}">
        <p14:creationId xmlns:p14="http://schemas.microsoft.com/office/powerpoint/2010/main" val="2450881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عنصر نائب للمحتوى 4">
            <a:extLst>
              <a:ext uri="{FF2B5EF4-FFF2-40B4-BE49-F238E27FC236}">
                <a16:creationId xmlns:a16="http://schemas.microsoft.com/office/drawing/2014/main" id="{95B8A325-2DF0-4FDF-A87B-2F4EB9B83272}"/>
              </a:ext>
            </a:extLst>
          </p:cNvPr>
          <p:cNvGraphicFramePr>
            <a:graphicFrameLocks noGrp="1"/>
          </p:cNvGraphicFramePr>
          <p:nvPr>
            <p:ph sz="quarter" idx="13"/>
            <p:extLst>
              <p:ext uri="{D42A27DB-BD31-4B8C-83A1-F6EECF244321}">
                <p14:modId xmlns:p14="http://schemas.microsoft.com/office/powerpoint/2010/main" val="583797934"/>
              </p:ext>
            </p:extLst>
          </p:nvPr>
        </p:nvGraphicFramePr>
        <p:xfrm>
          <a:off x="-108520" y="97971"/>
          <a:ext cx="9252520" cy="5721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467544" y="5930205"/>
            <a:ext cx="7704856" cy="646331"/>
          </a:xfrm>
          <a:prstGeom prst="rect">
            <a:avLst/>
          </a:prstGeom>
        </p:spPr>
        <p:txBody>
          <a:bodyPr wrap="square">
            <a:spAutoFit/>
          </a:bodyPr>
          <a:lstStyle/>
          <a:p>
            <a:pPr algn="l"/>
            <a:r>
              <a:rPr lang="en-US" dirty="0"/>
              <a:t>It's important for the surgeon to exclude systemic causes of abdominal pain as these have special line of treatment. </a:t>
            </a:r>
            <a:endParaRPr lang="ar-JO" dirty="0"/>
          </a:p>
        </p:txBody>
      </p:sp>
    </p:spTree>
    <p:extLst>
      <p:ext uri="{BB962C8B-B14F-4D97-AF65-F5344CB8AC3E}">
        <p14:creationId xmlns:p14="http://schemas.microsoft.com/office/powerpoint/2010/main" val="8796485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1" name="Content Placeholder 2"/>
          <p:cNvSpPr>
            <a:spLocks noGrp="1"/>
          </p:cNvSpPr>
          <p:nvPr>
            <p:ph idx="1"/>
          </p:nvPr>
        </p:nvSpPr>
        <p:spPr>
          <a:xfrm>
            <a:off x="76200" y="76200"/>
            <a:ext cx="7620000" cy="4373563"/>
          </a:xfrm>
        </p:spPr>
        <p:txBody>
          <a:bodyPr/>
          <a:lstStyle/>
          <a:p>
            <a:r>
              <a:rPr lang="en-US"/>
              <a:t>3/ </a:t>
            </a:r>
            <a:r>
              <a:rPr lang="en-US" u="sng"/>
              <a:t>BARIUM MEAL</a:t>
            </a:r>
            <a:r>
              <a:rPr lang="en-US"/>
              <a:t>/ Fluoroscopy </a:t>
            </a:r>
          </a:p>
          <a:p>
            <a:r>
              <a:rPr lang="en-US" sz="1800"/>
              <a:t>Peristaltic waves (caterpillar sign) Delayed gastric emptying Elongated and narrow pyloric canal String sign / Railroad track sign The pylorus indents the contrast-filled antrum (shoulder sign) or base of the duodenal bulb (mushroom sign) </a:t>
            </a:r>
          </a:p>
          <a:p>
            <a:r>
              <a:rPr lang="en-US" sz="1800"/>
              <a:t>The barium may outline crowded mucosal folds as </a:t>
            </a:r>
          </a:p>
          <a:p>
            <a:r>
              <a:rPr lang="en-US" sz="1800"/>
              <a:t>parallel lines - DOUBLE TRACT SIGN </a:t>
            </a:r>
          </a:p>
          <a:p>
            <a:r>
              <a:rPr lang="en-US" sz="1800"/>
              <a:t>Bulge in the distal antrum with streak of barium pointing towards pyloric canal- BEAK SIGN </a:t>
            </a:r>
          </a:p>
        </p:txBody>
      </p:sp>
      <p:pic>
        <p:nvPicPr>
          <p:cNvPr id="2097153" name="Picture 3"/>
          <p:cNvPicPr>
            <a:picLocks noChangeAspect="1"/>
          </p:cNvPicPr>
          <p:nvPr/>
        </p:nvPicPr>
        <p:blipFill>
          <a:blip r:embed="rId2"/>
          <a:stretch>
            <a:fillRect/>
          </a:stretch>
        </p:blipFill>
        <p:spPr>
          <a:xfrm>
            <a:off x="3128645" y="3105150"/>
            <a:ext cx="6015355" cy="3677920"/>
          </a:xfrm>
          <a:prstGeom prst="rect">
            <a:avLst/>
          </a:prstGeom>
        </p:spPr>
      </p:pic>
    </p:spTree>
    <p:extLst>
      <p:ext uri="{BB962C8B-B14F-4D97-AF65-F5344CB8AC3E}">
        <p14:creationId xmlns:p14="http://schemas.microsoft.com/office/powerpoint/2010/main" val="29441504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Title 1"/>
          <p:cNvSpPr>
            <a:spLocks noGrp="1"/>
          </p:cNvSpPr>
          <p:nvPr>
            <p:ph type="title"/>
          </p:nvPr>
        </p:nvSpPr>
        <p:spPr/>
        <p:txBody>
          <a:bodyPr/>
          <a:lstStyle/>
          <a:p>
            <a:endParaRPr lang="en-US"/>
          </a:p>
        </p:txBody>
      </p:sp>
      <p:sp>
        <p:nvSpPr>
          <p:cNvPr id="1048589" name="Slide Number Placeholder 3"/>
          <p:cNvSpPr>
            <a:spLocks noGrp="1"/>
          </p:cNvSpPr>
          <p:nvPr>
            <p:ph type="sldNum" sz="quarter" idx="12"/>
          </p:nvPr>
        </p:nvSpPr>
        <p:spPr/>
        <p:txBody>
          <a:bodyPr/>
          <a:lstStyle/>
          <a:p>
            <a:fld id="{F38DF745-7D3F-47F4-83A3-874385CFAA69}" type="slidenum">
              <a:rPr lang="en-US" smtClean="0">
                <a:solidFill>
                  <a:srgbClr val="D1282E"/>
                </a:solidFill>
              </a:rPr>
              <a:pPr/>
              <a:t>61</a:t>
            </a:fld>
            <a:endParaRPr lang="en-US">
              <a:solidFill>
                <a:srgbClr val="D1282E"/>
              </a:solidFill>
            </a:endParaRPr>
          </a:p>
        </p:txBody>
      </p:sp>
      <p:pic>
        <p:nvPicPr>
          <p:cNvPr id="2097152" name="Content Placeholder 4"/>
          <p:cNvPicPr>
            <a:picLocks noGrp="1" noChangeAspect="1"/>
          </p:cNvPicPr>
          <p:nvPr>
            <p:ph idx="1"/>
          </p:nvPr>
        </p:nvPicPr>
        <p:blipFill>
          <a:blip r:embed="rId2"/>
          <a:stretch>
            <a:fillRect/>
          </a:stretch>
        </p:blipFill>
        <p:spPr>
          <a:xfrm>
            <a:off x="71120" y="54610"/>
            <a:ext cx="9052560" cy="6891655"/>
          </a:xfrm>
          <a:prstGeom prst="rect">
            <a:avLst/>
          </a:prstGeom>
        </p:spPr>
      </p:pic>
    </p:spTree>
    <p:extLst>
      <p:ext uri="{BB962C8B-B14F-4D97-AF65-F5344CB8AC3E}">
        <p14:creationId xmlns:p14="http://schemas.microsoft.com/office/powerpoint/2010/main" val="6036954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0" name="Content Placeholder 2"/>
          <p:cNvSpPr>
            <a:spLocks noGrp="1"/>
          </p:cNvSpPr>
          <p:nvPr>
            <p:ph idx="1"/>
          </p:nvPr>
        </p:nvSpPr>
        <p:spPr/>
        <p:txBody>
          <a:bodyPr/>
          <a:lstStyle/>
          <a:p>
            <a:r>
              <a:rPr lang="en-US"/>
              <a:t>4/ </a:t>
            </a:r>
            <a:r>
              <a:rPr lang="en-US" u="sng"/>
              <a:t>BIOCHEMICAL CHANGES  </a:t>
            </a:r>
            <a:endParaRPr lang="en-US"/>
          </a:p>
          <a:p>
            <a:r>
              <a:rPr lang="en-US"/>
              <a:t>Hypochloraemic hypokalaemic </a:t>
            </a:r>
          </a:p>
          <a:p>
            <a:r>
              <a:rPr lang="en-US"/>
              <a:t>5/ </a:t>
            </a:r>
            <a:r>
              <a:rPr lang="en-US" u="sng"/>
              <a:t>ARTERIAL BLOOD GAS ANALYSIS</a:t>
            </a:r>
          </a:p>
          <a:p>
            <a:r>
              <a:rPr lang="en-US"/>
              <a:t> Low serum levels of potassium and chloride &gt; Increased blood pH and high blood bicarbonate level </a:t>
            </a:r>
          </a:p>
        </p:txBody>
      </p:sp>
    </p:spTree>
    <p:extLst>
      <p:ext uri="{BB962C8B-B14F-4D97-AF65-F5344CB8AC3E}">
        <p14:creationId xmlns:p14="http://schemas.microsoft.com/office/powerpoint/2010/main" val="39629676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2" name="Title 1"/>
          <p:cNvSpPr>
            <a:spLocks noGrp="1"/>
          </p:cNvSpPr>
          <p:nvPr>
            <p:ph type="title"/>
          </p:nvPr>
        </p:nvSpPr>
        <p:spPr>
          <a:xfrm>
            <a:off x="0" y="-456882"/>
            <a:ext cx="5791200" cy="1371600"/>
          </a:xfrm>
        </p:spPr>
        <p:txBody>
          <a:bodyPr/>
          <a:lstStyle/>
          <a:p>
            <a:r>
              <a:rPr lang="en-US"/>
              <a:t>MANAGEMENT </a:t>
            </a:r>
          </a:p>
        </p:txBody>
      </p:sp>
      <p:sp>
        <p:nvSpPr>
          <p:cNvPr id="1048593" name="Content Placeholder 2"/>
          <p:cNvSpPr>
            <a:spLocks noGrp="1"/>
          </p:cNvSpPr>
          <p:nvPr>
            <p:ph idx="1"/>
          </p:nvPr>
        </p:nvSpPr>
        <p:spPr>
          <a:xfrm>
            <a:off x="152400" y="990600"/>
            <a:ext cx="7976235" cy="5730875"/>
          </a:xfrm>
        </p:spPr>
        <p:txBody>
          <a:bodyPr>
            <a:normAutofit/>
          </a:bodyPr>
          <a:lstStyle/>
          <a:p>
            <a:r>
              <a:rPr lang="en-US"/>
              <a:t>fluid and electrolyt disturbances must be corrected , correct the dehydration , discontinued oral feeding and stomach emptied by ng tube</a:t>
            </a:r>
          </a:p>
          <a:p>
            <a:r>
              <a:rPr lang="en-US"/>
              <a:t> </a:t>
            </a:r>
          </a:p>
          <a:p>
            <a:r>
              <a:rPr lang="en-US" sz="2400" u="sng">
                <a:sym typeface="+mn-ea"/>
              </a:rPr>
              <a:t>Surgery </a:t>
            </a:r>
            <a:endParaRPr lang="en-US">
              <a:sym typeface="+mn-ea"/>
            </a:endParaRPr>
          </a:p>
          <a:p>
            <a:r>
              <a:rPr lang="en-US" sz="1800">
                <a:sym typeface="+mn-ea"/>
              </a:rPr>
              <a:t> RAMSTEDT's PYLOROMYOTOMY</a:t>
            </a:r>
          </a:p>
          <a:p>
            <a:endParaRPr lang="en-US" sz="1800">
              <a:sym typeface="+mn-ea"/>
            </a:endParaRPr>
          </a:p>
          <a:p>
            <a:r>
              <a:rPr lang="en-US" sz="1800">
                <a:sym typeface="+mn-ea"/>
              </a:rPr>
              <a:t>(serosal incision , pyloric muscle widely </a:t>
            </a:r>
          </a:p>
          <a:p>
            <a:r>
              <a:rPr lang="en-US" sz="1800">
                <a:sym typeface="+mn-ea"/>
              </a:rPr>
              <a:t>separated down to submucosa , intact </a:t>
            </a:r>
          </a:p>
          <a:p>
            <a:r>
              <a:rPr lang="en-US" sz="1800">
                <a:sym typeface="+mn-ea"/>
              </a:rPr>
              <a:t>bulging mucosa )</a:t>
            </a:r>
            <a:endParaRPr lang="en-US"/>
          </a:p>
        </p:txBody>
      </p:sp>
      <p:pic>
        <p:nvPicPr>
          <p:cNvPr id="2097154" name="Picture 3"/>
          <p:cNvPicPr>
            <a:picLocks noChangeAspect="1"/>
          </p:cNvPicPr>
          <p:nvPr/>
        </p:nvPicPr>
        <p:blipFill>
          <a:blip r:embed="rId2"/>
          <a:stretch>
            <a:fillRect/>
          </a:stretch>
        </p:blipFill>
        <p:spPr>
          <a:xfrm>
            <a:off x="5105400" y="2971800"/>
            <a:ext cx="4064000" cy="3848100"/>
          </a:xfrm>
          <a:prstGeom prst="rect">
            <a:avLst/>
          </a:prstGeom>
        </p:spPr>
      </p:pic>
    </p:spTree>
    <p:extLst>
      <p:ext uri="{BB962C8B-B14F-4D97-AF65-F5344CB8AC3E}">
        <p14:creationId xmlns:p14="http://schemas.microsoft.com/office/powerpoint/2010/main" val="3269467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6" name="عنصر نائب للمحتوى 2"/>
          <p:cNvSpPr>
            <a:spLocks noGrp="1"/>
          </p:cNvSpPr>
          <p:nvPr>
            <p:ph idx="1"/>
          </p:nvPr>
        </p:nvSpPr>
        <p:spPr/>
        <p:txBody>
          <a:bodyPr/>
          <a:lstStyle/>
          <a:p>
            <a:endParaRPr lang="en-US"/>
          </a:p>
        </p:txBody>
      </p:sp>
      <p:sp>
        <p:nvSpPr>
          <p:cNvPr id="1048597" name="عنصر نائب لرقم الشريحة 3"/>
          <p:cNvSpPr>
            <a:spLocks noGrp="1"/>
          </p:cNvSpPr>
          <p:nvPr>
            <p:ph type="sldNum" sz="quarter" idx="12"/>
          </p:nvPr>
        </p:nvSpPr>
        <p:spPr/>
        <p:txBody>
          <a:bodyPr/>
          <a:lstStyle/>
          <a:p>
            <a:fld id="{F38DF745-7D3F-47F4-83A3-874385CFAA69}" type="slidenum">
              <a:rPr lang="en-US" smtClean="0">
                <a:solidFill>
                  <a:srgbClr val="D1282E"/>
                </a:solidFill>
              </a:rPr>
              <a:pPr/>
              <a:t>64</a:t>
            </a:fld>
            <a:endParaRPr lang="en-US">
              <a:solidFill>
                <a:srgbClr val="D1282E"/>
              </a:solidFill>
            </a:endParaRPr>
          </a:p>
        </p:txBody>
      </p:sp>
      <p:sp>
        <p:nvSpPr>
          <p:cNvPr id="1048598" name="عنوان 1"/>
          <p:cNvSpPr>
            <a:spLocks noGrp="1"/>
          </p:cNvSpPr>
          <p:nvPr/>
        </p:nvSpPr>
        <p:spPr>
          <a:xfrm>
            <a:off x="1655618" y="2209800"/>
            <a:ext cx="5791200" cy="13716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sz="4400" dirty="0">
                <a:solidFill>
                  <a:srgbClr val="D1282E"/>
                </a:solidFill>
              </a:rPr>
              <a:t>Thank you ☃❤ </a:t>
            </a:r>
          </a:p>
        </p:txBody>
      </p:sp>
    </p:spTree>
    <p:extLst>
      <p:ext uri="{BB962C8B-B14F-4D97-AF65-F5344CB8AC3E}">
        <p14:creationId xmlns:p14="http://schemas.microsoft.com/office/powerpoint/2010/main" val="2805330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60648"/>
            <a:ext cx="7772400" cy="1470025"/>
          </a:xfrm>
        </p:spPr>
        <p:txBody>
          <a:bodyPr>
            <a:normAutofit fontScale="90000"/>
          </a:bodyPr>
          <a:lstStyle/>
          <a:p>
            <a:pPr lvl="0" algn="l"/>
            <a:r>
              <a:rPr lang="en-US" sz="4900" b="1" i="1" dirty="0">
                <a:latin typeface="Times New Roman"/>
              </a:rPr>
              <a:t>Volvulus </a:t>
            </a:r>
            <a:r>
              <a:rPr lang="en-US" sz="4900" b="1" i="1" dirty="0" err="1">
                <a:latin typeface="Times New Roman"/>
              </a:rPr>
              <a:t>neonatorum</a:t>
            </a:r>
            <a:br>
              <a:rPr lang="en-US" dirty="0">
                <a:solidFill>
                  <a:srgbClr val="FF0000"/>
                </a:solidFill>
                <a:effectLst>
                  <a:outerShdw blurRad="38100" dist="38100" dir="2700000" algn="tl">
                    <a:srgbClr val="000000">
                      <a:alpha val="43137"/>
                    </a:srgbClr>
                  </a:outerShdw>
                </a:effectLst>
                <a:latin typeface="Times New Roman"/>
              </a:rPr>
            </a:br>
            <a:endParaRPr lang="ar-JO" dirty="0"/>
          </a:p>
        </p:txBody>
      </p:sp>
      <p:sp>
        <p:nvSpPr>
          <p:cNvPr id="4" name="Subtitle 3"/>
          <p:cNvSpPr>
            <a:spLocks noGrp="1"/>
          </p:cNvSpPr>
          <p:nvPr>
            <p:ph type="subTitle" idx="1"/>
          </p:nvPr>
        </p:nvSpPr>
        <p:spPr>
          <a:xfrm>
            <a:off x="228600" y="1219200"/>
            <a:ext cx="9023920" cy="5638800"/>
          </a:xfrm>
        </p:spPr>
        <p:txBody>
          <a:bodyPr>
            <a:normAutofit/>
          </a:bodyPr>
          <a:lstStyle/>
          <a:p>
            <a:pPr lvl="0" algn="l">
              <a:spcBef>
                <a:spcPts val="0"/>
              </a:spcBef>
              <a:defRPr/>
            </a:pPr>
            <a:r>
              <a:rPr lang="en-US" sz="2400" dirty="0"/>
              <a:t>def:</a:t>
            </a:r>
            <a:r>
              <a:rPr lang="en-US" sz="2400" dirty="0">
                <a:solidFill>
                  <a:prstClr val="black"/>
                </a:solidFill>
                <a:latin typeface="Times New Roman"/>
              </a:rPr>
              <a:t> mid-gut has returned to fetal abdomen from EEC during 4</a:t>
            </a:r>
            <a:r>
              <a:rPr lang="en-US" sz="2400" baseline="30000" dirty="0">
                <a:solidFill>
                  <a:prstClr val="black"/>
                </a:solidFill>
                <a:latin typeface="Times New Roman"/>
              </a:rPr>
              <a:t>th</a:t>
            </a:r>
            <a:r>
              <a:rPr lang="en-US" sz="2400" dirty="0">
                <a:solidFill>
                  <a:prstClr val="black"/>
                </a:solidFill>
                <a:latin typeface="Times New Roman"/>
              </a:rPr>
              <a:t> w , the bowel undergoes rotation in a counterclockwise at the end of 11</a:t>
            </a:r>
            <a:r>
              <a:rPr lang="en-US" sz="2400" baseline="30000" dirty="0">
                <a:solidFill>
                  <a:prstClr val="black"/>
                </a:solidFill>
                <a:latin typeface="Times New Roman"/>
              </a:rPr>
              <a:t>th</a:t>
            </a:r>
            <a:r>
              <a:rPr lang="en-US" sz="2400" dirty="0">
                <a:solidFill>
                  <a:prstClr val="black"/>
                </a:solidFill>
                <a:latin typeface="Times New Roman"/>
              </a:rPr>
              <a:t> w 270 degree complete rotation around the superior mesenteric axis  </a:t>
            </a:r>
          </a:p>
          <a:p>
            <a:pPr lvl="0" algn="l">
              <a:spcBef>
                <a:spcPts val="0"/>
              </a:spcBef>
              <a:defRPr/>
            </a:pPr>
            <a:endParaRPr lang="en-US" sz="2400" dirty="0">
              <a:solidFill>
                <a:prstClr val="black"/>
              </a:solidFill>
              <a:latin typeface="Times New Roman"/>
            </a:endParaRPr>
          </a:p>
          <a:p>
            <a:pPr algn="l">
              <a:spcBef>
                <a:spcPts val="0"/>
              </a:spcBef>
              <a:defRPr/>
            </a:pPr>
            <a:r>
              <a:rPr lang="en-US" sz="2400" b="1" dirty="0">
                <a:solidFill>
                  <a:srgbClr val="92D050"/>
                </a:solidFill>
                <a:latin typeface="Times New Roman"/>
              </a:rPr>
              <a:t>Incomplete rotation </a:t>
            </a:r>
            <a:r>
              <a:rPr lang="en-US" sz="2400" dirty="0">
                <a:solidFill>
                  <a:prstClr val="black"/>
                </a:solidFill>
                <a:latin typeface="Times New Roman"/>
              </a:rPr>
              <a:t>due to(which result in malrotation):</a:t>
            </a:r>
          </a:p>
          <a:p>
            <a:pPr marL="342900" lvl="0" indent="-342900" algn="l" rtl="0">
              <a:spcBef>
                <a:spcPts val="0"/>
              </a:spcBef>
              <a:buFont typeface="Wingdings" panose="05000000000000000000" pitchFamily="2" charset="2"/>
              <a:buChar char="ü"/>
              <a:defRPr/>
            </a:pPr>
            <a:r>
              <a:rPr lang="en-US" sz="2400" dirty="0">
                <a:solidFill>
                  <a:prstClr val="black"/>
                </a:solidFill>
                <a:latin typeface="Times New Roman"/>
              </a:rPr>
              <a:t>1. narrow stalk root of SMV</a:t>
            </a:r>
          </a:p>
          <a:p>
            <a:pPr marL="342900" lvl="0" indent="-342900" algn="l" rtl="0">
              <a:spcBef>
                <a:spcPts val="0"/>
              </a:spcBef>
              <a:buFont typeface="Wingdings" panose="05000000000000000000" pitchFamily="2" charset="2"/>
              <a:buChar char="ü"/>
              <a:defRPr/>
            </a:pPr>
            <a:r>
              <a:rPr lang="en-US" sz="2400" dirty="0">
                <a:solidFill>
                  <a:prstClr val="black"/>
                </a:solidFill>
                <a:latin typeface="Times New Roman"/>
              </a:rPr>
              <a:t>2. poor attachment of the bowel  </a:t>
            </a:r>
          </a:p>
          <a:p>
            <a:pPr lvl="0" algn="l">
              <a:spcBef>
                <a:spcPts val="0"/>
              </a:spcBef>
              <a:defRPr/>
            </a:pPr>
            <a:endParaRPr lang="en-US" sz="2400" dirty="0">
              <a:solidFill>
                <a:prstClr val="black"/>
              </a:solidFill>
              <a:latin typeface="Times New Roman"/>
            </a:endParaRPr>
          </a:p>
          <a:p>
            <a:pPr lvl="0" algn="l">
              <a:spcBef>
                <a:spcPts val="0"/>
              </a:spcBef>
              <a:defRPr/>
            </a:pPr>
            <a:r>
              <a:rPr lang="en-US" sz="2800" dirty="0">
                <a:solidFill>
                  <a:schemeClr val="accent5">
                    <a:lumMod val="75000"/>
                  </a:schemeClr>
                </a:solidFill>
              </a:rPr>
              <a:t> </a:t>
            </a:r>
            <a:endParaRPr lang="ar-JO" sz="2800" dirty="0">
              <a:solidFill>
                <a:schemeClr val="accent5">
                  <a:lumMod val="75000"/>
                </a:schemeClr>
              </a:solidFill>
            </a:endParaRPr>
          </a:p>
        </p:txBody>
      </p:sp>
      <p:pic>
        <p:nvPicPr>
          <p:cNvPr id="5" name="Content Placeholder 7" descr="247375742_607576860283303_841037598220054482_n.jpg"/>
          <p:cNvPicPr>
            <a:picLocks noChangeAspect="1"/>
          </p:cNvPicPr>
          <p:nvPr/>
        </p:nvPicPr>
        <p:blipFill>
          <a:blip r:embed="rId2"/>
          <a:stretch>
            <a:fillRect/>
          </a:stretch>
        </p:blipFill>
        <p:spPr>
          <a:xfrm>
            <a:off x="4953000" y="3352800"/>
            <a:ext cx="3962400" cy="3505200"/>
          </a:xfrm>
          <a:prstGeom prst="rect">
            <a:avLst/>
          </a:prstGeom>
        </p:spPr>
      </p:pic>
    </p:spTree>
    <p:extLst>
      <p:ext uri="{BB962C8B-B14F-4D97-AF65-F5344CB8AC3E}">
        <p14:creationId xmlns:p14="http://schemas.microsoft.com/office/powerpoint/2010/main" val="34520999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47738987_232208608899114_5792356538102448924_n.jpg"/>
          <p:cNvPicPr>
            <a:picLocks noGrp="1" noChangeAspect="1"/>
          </p:cNvPicPr>
          <p:nvPr>
            <p:ph idx="1"/>
          </p:nvPr>
        </p:nvPicPr>
        <p:blipFill>
          <a:blip r:embed="rId2"/>
          <a:stretch>
            <a:fillRect/>
          </a:stretch>
        </p:blipFill>
        <p:spPr>
          <a:xfrm>
            <a:off x="685800" y="228600"/>
            <a:ext cx="7467600" cy="6324600"/>
          </a:xfrm>
        </p:spPr>
      </p:pic>
    </p:spTree>
    <p:extLst>
      <p:ext uri="{BB962C8B-B14F-4D97-AF65-F5344CB8AC3E}">
        <p14:creationId xmlns:p14="http://schemas.microsoft.com/office/powerpoint/2010/main" val="28179452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133056"/>
          </a:xfrm>
        </p:spPr>
        <p:txBody>
          <a:bodyPr>
            <a:normAutofit lnSpcReduction="10000"/>
          </a:bodyPr>
          <a:lstStyle/>
          <a:p>
            <a:pPr marL="0" lvl="0" indent="0" algn="l" rtl="0">
              <a:spcBef>
                <a:spcPts val="0"/>
              </a:spcBef>
              <a:buNone/>
              <a:defRPr/>
            </a:pPr>
            <a:r>
              <a:rPr lang="en-US" dirty="0">
                <a:solidFill>
                  <a:schemeClr val="accent5">
                    <a:lumMod val="75000"/>
                  </a:schemeClr>
                </a:solidFill>
              </a:rPr>
              <a:t>Presentation: </a:t>
            </a:r>
          </a:p>
          <a:p>
            <a:pPr lvl="0" algn="l" rtl="0">
              <a:spcBef>
                <a:spcPts val="0"/>
              </a:spcBef>
              <a:defRPr/>
            </a:pPr>
            <a:r>
              <a:rPr lang="en-US" dirty="0">
                <a:solidFill>
                  <a:schemeClr val="accent5">
                    <a:lumMod val="75000"/>
                  </a:schemeClr>
                </a:solidFill>
              </a:rPr>
              <a:t>30% in 1</a:t>
            </a:r>
            <a:r>
              <a:rPr lang="en-US" baseline="30000" dirty="0">
                <a:solidFill>
                  <a:schemeClr val="accent5">
                    <a:lumMod val="75000"/>
                  </a:schemeClr>
                </a:solidFill>
              </a:rPr>
              <a:t>st</a:t>
            </a:r>
            <a:r>
              <a:rPr lang="en-US" dirty="0">
                <a:solidFill>
                  <a:schemeClr val="accent5">
                    <a:lumMod val="75000"/>
                  </a:schemeClr>
                </a:solidFill>
              </a:rPr>
              <a:t> w </a:t>
            </a:r>
          </a:p>
          <a:p>
            <a:pPr lvl="0" algn="l" rtl="0">
              <a:spcBef>
                <a:spcPts val="0"/>
              </a:spcBef>
              <a:defRPr/>
            </a:pPr>
            <a:r>
              <a:rPr lang="en-US" dirty="0">
                <a:solidFill>
                  <a:schemeClr val="accent5">
                    <a:lumMod val="75000"/>
                  </a:schemeClr>
                </a:solidFill>
              </a:rPr>
              <a:t>50% before 1mo</a:t>
            </a:r>
            <a:endParaRPr lang="en-US" dirty="0">
              <a:latin typeface="+mn-lt"/>
            </a:endParaRPr>
          </a:p>
          <a:p>
            <a:pPr marL="0" indent="0" algn="l">
              <a:buNone/>
            </a:pPr>
            <a:endParaRPr lang="en-US" dirty="0"/>
          </a:p>
          <a:p>
            <a:pPr marL="0" indent="0" algn="l">
              <a:buNone/>
            </a:pPr>
            <a:r>
              <a:rPr lang="en-US" dirty="0">
                <a:latin typeface="+mn-lt"/>
              </a:rPr>
              <a:t>Baby typically presents with </a:t>
            </a:r>
            <a:r>
              <a:rPr lang="en-US" b="1" dirty="0">
                <a:solidFill>
                  <a:srgbClr val="92D050"/>
                </a:solidFill>
                <a:latin typeface="+mn-lt"/>
              </a:rPr>
              <a:t>bile stained vomiting </a:t>
            </a:r>
            <a:r>
              <a:rPr lang="en-US" dirty="0">
                <a:latin typeface="+mn-lt"/>
              </a:rPr>
              <a:t>( often the only sign )</a:t>
            </a:r>
            <a:br>
              <a:rPr lang="en-US" dirty="0">
                <a:latin typeface="+mn-lt"/>
              </a:rPr>
            </a:br>
            <a:r>
              <a:rPr lang="en-US" dirty="0">
                <a:latin typeface="+mn-lt"/>
              </a:rPr>
              <a:t>if gut strangulates ,the baby has blood stain stools and becomes progressively sicker </a:t>
            </a:r>
            <a:endParaRPr lang="ar-JO" dirty="0"/>
          </a:p>
        </p:txBody>
      </p:sp>
    </p:spTree>
    <p:extLst>
      <p:ext uri="{BB962C8B-B14F-4D97-AF65-F5344CB8AC3E}">
        <p14:creationId xmlns:p14="http://schemas.microsoft.com/office/powerpoint/2010/main" val="4033656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032" y="685800"/>
            <a:ext cx="8712968" cy="5715000"/>
          </a:xfrm>
        </p:spPr>
        <p:txBody>
          <a:bodyPr>
            <a:normAutofit fontScale="85000" lnSpcReduction="20000"/>
          </a:bodyPr>
          <a:lstStyle/>
          <a:p>
            <a:pPr marL="0" lvl="0" indent="0" algn="l">
              <a:spcBef>
                <a:spcPts val="0"/>
              </a:spcBef>
              <a:buNone/>
              <a:defRPr/>
            </a:pPr>
            <a:r>
              <a:rPr lang="en-US" sz="4700" dirty="0">
                <a:latin typeface="Times New Roman"/>
              </a:rPr>
              <a:t>Diagnosis</a:t>
            </a:r>
            <a:r>
              <a:rPr lang="en-US" sz="4000" dirty="0">
                <a:solidFill>
                  <a:srgbClr val="FF0000"/>
                </a:solidFill>
                <a:latin typeface="Times New Roman"/>
              </a:rPr>
              <a:t> </a:t>
            </a:r>
            <a:endParaRPr lang="en-US" sz="2800" dirty="0">
              <a:solidFill>
                <a:prstClr val="black"/>
              </a:solidFill>
              <a:latin typeface="Times New Roman"/>
            </a:endParaRPr>
          </a:p>
          <a:p>
            <a:pPr marL="0" lvl="0" indent="0" algn="l">
              <a:spcBef>
                <a:spcPts val="0"/>
              </a:spcBef>
              <a:buNone/>
              <a:defRPr/>
            </a:pPr>
            <a:endParaRPr lang="ar-JO" dirty="0">
              <a:solidFill>
                <a:prstClr val="black"/>
              </a:solidFill>
              <a:latin typeface="Times New Roman"/>
            </a:endParaRPr>
          </a:p>
          <a:p>
            <a:pPr marL="571500" lvl="0" indent="-571500" algn="l" rtl="0">
              <a:spcBef>
                <a:spcPts val="0"/>
              </a:spcBef>
              <a:buFont typeface="+mj-lt"/>
              <a:buAutoNum type="romanUcPeriod"/>
              <a:defRPr/>
            </a:pPr>
            <a:r>
              <a:rPr lang="en-US" sz="2600" dirty="0">
                <a:solidFill>
                  <a:prstClr val="black"/>
                </a:solidFill>
                <a:latin typeface="Times New Roman"/>
              </a:rPr>
              <a:t>Plain abd. X-ray (dilation of both stomach and proximal duodenum with small amount of distal bowel gas ) </a:t>
            </a:r>
          </a:p>
          <a:p>
            <a:pPr marL="571500" lvl="0" indent="-571500" algn="l" rtl="0">
              <a:spcBef>
                <a:spcPts val="0"/>
              </a:spcBef>
              <a:buFont typeface="+mj-lt"/>
              <a:buAutoNum type="romanUcPeriod"/>
              <a:defRPr/>
            </a:pPr>
            <a:endParaRPr lang="en-US" sz="2600" dirty="0">
              <a:solidFill>
                <a:prstClr val="black"/>
              </a:solidFill>
              <a:latin typeface="Times New Roman"/>
            </a:endParaRPr>
          </a:p>
          <a:p>
            <a:pPr marL="571500" indent="-571500" algn="l" rtl="0">
              <a:spcBef>
                <a:spcPts val="0"/>
              </a:spcBef>
              <a:buFont typeface="+mj-lt"/>
              <a:buAutoNum type="romanUcPeriod"/>
              <a:defRPr/>
            </a:pPr>
            <a:r>
              <a:rPr lang="en-US" sz="2600" dirty="0">
                <a:solidFill>
                  <a:prstClr val="black"/>
                </a:solidFill>
                <a:latin typeface="Times New Roman"/>
              </a:rPr>
              <a:t>Barium meal</a:t>
            </a:r>
          </a:p>
          <a:p>
            <a:pPr marL="571500" indent="-571500" algn="l" rtl="0">
              <a:spcBef>
                <a:spcPts val="0"/>
              </a:spcBef>
              <a:buFont typeface="+mj-lt"/>
              <a:buAutoNum type="romanUcPeriod"/>
              <a:defRPr/>
            </a:pPr>
            <a:endParaRPr lang="en-US" sz="2600" dirty="0">
              <a:solidFill>
                <a:prstClr val="black"/>
              </a:solidFill>
              <a:latin typeface="Times New Roman"/>
            </a:endParaRPr>
          </a:p>
          <a:p>
            <a:pPr marL="571500" indent="-571500" algn="l" rtl="0">
              <a:spcBef>
                <a:spcPts val="0"/>
              </a:spcBef>
              <a:buFont typeface="+mj-lt"/>
              <a:buAutoNum type="romanUcPeriod"/>
              <a:defRPr/>
            </a:pPr>
            <a:r>
              <a:rPr lang="en-US" sz="2600" dirty="0">
                <a:solidFill>
                  <a:prstClr val="black"/>
                </a:solidFill>
                <a:latin typeface="Times New Roman"/>
              </a:rPr>
              <a:t>Upper gi contrast (Barium follow-through) is the definitive diagnosis</a:t>
            </a:r>
          </a:p>
          <a:p>
            <a:pPr marL="0" lvl="0" indent="0" algn="l">
              <a:spcBef>
                <a:spcPts val="0"/>
              </a:spcBef>
              <a:buNone/>
              <a:defRPr/>
            </a:pPr>
            <a:endParaRPr lang="en-US" sz="2600" dirty="0">
              <a:solidFill>
                <a:prstClr val="black"/>
              </a:solidFill>
              <a:latin typeface="Times New Roman"/>
            </a:endParaRPr>
          </a:p>
          <a:p>
            <a:pPr marL="0" lvl="0" indent="0" algn="l">
              <a:spcBef>
                <a:spcPts val="0"/>
              </a:spcBef>
              <a:buNone/>
              <a:defRPr/>
            </a:pPr>
            <a:r>
              <a:rPr lang="en-US" sz="3000" b="1" dirty="0">
                <a:solidFill>
                  <a:prstClr val="black"/>
                </a:solidFill>
                <a:latin typeface="Times New Roman"/>
              </a:rPr>
              <a:t>Findings: </a:t>
            </a:r>
          </a:p>
          <a:p>
            <a:pPr lvl="0" algn="l" rtl="0">
              <a:spcBef>
                <a:spcPts val="0"/>
              </a:spcBef>
              <a:buFont typeface="Courier New" panose="02070309020205020404" pitchFamily="49" charset="0"/>
              <a:buChar char="o"/>
              <a:defRPr/>
            </a:pPr>
            <a:r>
              <a:rPr lang="en-US" sz="2600" dirty="0">
                <a:solidFill>
                  <a:prstClr val="black"/>
                </a:solidFill>
                <a:latin typeface="Times New Roman"/>
              </a:rPr>
              <a:t>Loss of c-shaped duodenum</a:t>
            </a:r>
          </a:p>
          <a:p>
            <a:pPr lvl="0" algn="l" rtl="0">
              <a:spcBef>
                <a:spcPts val="0"/>
              </a:spcBef>
              <a:buFont typeface="Courier New" panose="02070309020205020404" pitchFamily="49" charset="0"/>
              <a:buChar char="o"/>
              <a:defRPr/>
            </a:pPr>
            <a:r>
              <a:rPr lang="en-US" sz="2600" dirty="0">
                <a:solidFill>
                  <a:prstClr val="black"/>
                </a:solidFill>
                <a:latin typeface="Times New Roman"/>
              </a:rPr>
              <a:t>High centrally located cecum</a:t>
            </a:r>
          </a:p>
          <a:p>
            <a:pPr lvl="0" algn="l" rtl="0">
              <a:spcBef>
                <a:spcPts val="0"/>
              </a:spcBef>
              <a:buFont typeface="Courier New" panose="02070309020205020404" pitchFamily="49" charset="0"/>
              <a:buChar char="o"/>
              <a:defRPr/>
            </a:pPr>
            <a:r>
              <a:rPr lang="en-US" sz="2600" dirty="0">
                <a:solidFill>
                  <a:prstClr val="black"/>
                </a:solidFill>
                <a:latin typeface="Times New Roman"/>
              </a:rPr>
              <a:t>Duodenojejunal flexure to the right </a:t>
            </a:r>
          </a:p>
          <a:p>
            <a:pPr marL="0" lvl="0" indent="0" algn="l">
              <a:spcBef>
                <a:spcPts val="0"/>
              </a:spcBef>
              <a:buNone/>
              <a:defRPr/>
            </a:pPr>
            <a:endParaRPr lang="ar-JO" dirty="0">
              <a:solidFill>
                <a:prstClr val="black"/>
              </a:solidFill>
              <a:latin typeface="Times New Roman"/>
              <a:cs typeface="Times New Roman" panose="02020603050405020304" pitchFamily="18" charset="0"/>
            </a:endParaRPr>
          </a:p>
          <a:p>
            <a:pPr marL="0" lvl="0" indent="0" algn="l" rtl="0">
              <a:spcBef>
                <a:spcPts val="0"/>
              </a:spcBef>
              <a:buNone/>
              <a:defRPr/>
            </a:pPr>
            <a:endParaRPr lang="en-US" dirty="0">
              <a:solidFill>
                <a:prstClr val="black"/>
              </a:solidFill>
              <a:latin typeface="Times New Roman"/>
            </a:endParaRPr>
          </a:p>
          <a:p>
            <a:pPr marL="571500" lvl="0" indent="-571500" algn="l" rtl="0">
              <a:spcBef>
                <a:spcPts val="0"/>
              </a:spcBef>
              <a:buFont typeface="+mj-lt"/>
              <a:buAutoNum type="romanUcPeriod"/>
              <a:defRPr/>
            </a:pPr>
            <a:endParaRPr lang="en-US" dirty="0">
              <a:solidFill>
                <a:prstClr val="black"/>
              </a:solidFill>
              <a:latin typeface="Times New Roman"/>
            </a:endParaRPr>
          </a:p>
          <a:p>
            <a:pPr marL="0" lvl="0" indent="0" algn="l" rtl="0">
              <a:spcBef>
                <a:spcPts val="0"/>
              </a:spcBef>
              <a:buNone/>
              <a:defRPr/>
            </a:pPr>
            <a:r>
              <a:rPr lang="en-US" dirty="0">
                <a:solidFill>
                  <a:prstClr val="black"/>
                </a:solidFill>
                <a:latin typeface="Times New Roman"/>
              </a:rPr>
              <a:t> </a:t>
            </a:r>
          </a:p>
          <a:p>
            <a:endParaRPr lang="ar-JO" dirty="0"/>
          </a:p>
        </p:txBody>
      </p:sp>
    </p:spTree>
    <p:extLst>
      <p:ext uri="{BB962C8B-B14F-4D97-AF65-F5344CB8AC3E}">
        <p14:creationId xmlns:p14="http://schemas.microsoft.com/office/powerpoint/2010/main" val="34001722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620688"/>
            <a:ext cx="4109413" cy="4968552"/>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052736"/>
            <a:ext cx="3744416" cy="5328592"/>
          </a:xfrm>
          <a:prstGeom prst="rect">
            <a:avLst/>
          </a:prstGeom>
        </p:spPr>
      </p:pic>
    </p:spTree>
    <p:extLst>
      <p:ext uri="{BB962C8B-B14F-4D97-AF65-F5344CB8AC3E}">
        <p14:creationId xmlns:p14="http://schemas.microsoft.com/office/powerpoint/2010/main" val="1173093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JO"/>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763688" y="116632"/>
            <a:ext cx="5400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4149080"/>
            <a:ext cx="41529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484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5688" t="24353" r="24027" b="9267"/>
          <a:stretch/>
        </p:blipFill>
        <p:spPr bwMode="auto">
          <a:xfrm>
            <a:off x="611560" y="764704"/>
            <a:ext cx="8135272" cy="536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47215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1"/>
          <p:cNvSpPr txBox="1">
            <a:spLocks noGrp="1"/>
          </p:cNvSpPr>
          <p:nvPr>
            <p:ph idx="1"/>
          </p:nvPr>
        </p:nvSpPr>
        <p:spPr>
          <a:xfrm>
            <a:off x="539552" y="620688"/>
            <a:ext cx="8147248" cy="4585871"/>
          </a:xfrm>
          <a:prstGeom prst="rect">
            <a:avLst/>
          </a:prstGeom>
          <a:noFill/>
        </p:spPr>
        <p:txBody>
          <a:bodyPr wrap="square" rtlCol="1">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2D050"/>
                </a:solidFill>
                <a:effectLst/>
                <a:uLnTx/>
                <a:uFillTx/>
                <a:latin typeface="Times New Roman"/>
                <a:ea typeface="+mn-ea"/>
                <a:cs typeface="+mn-cs"/>
              </a:rPr>
              <a:t>Management </a:t>
            </a:r>
          </a:p>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ar-JO" sz="3200" b="0" i="0" u="none" strike="noStrike" kern="1200" cap="none" spc="0" normalizeH="0" baseline="0" noProof="0" dirty="0">
              <a:ln>
                <a:noFill/>
              </a:ln>
              <a:solidFill>
                <a:prstClr val="black"/>
              </a:solidFill>
              <a:effectLst/>
              <a:uLnTx/>
              <a:uFillTx/>
              <a:latin typeface="Times New Roman"/>
              <a:ea typeface="+mn-ea"/>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Resuscitation by IV fluid and Ab</a:t>
            </a:r>
          </a:p>
          <a:p>
            <a:pPr marL="0" marR="0" lvl="0" indent="0" algn="l" defTabSz="914400" rtl="1" eaLnBrk="1" fontAlgn="auto" latinLnBrk="0" hangingPunct="1">
              <a:lnSpc>
                <a:spcPct val="100000"/>
              </a:lnSpc>
              <a:spcBef>
                <a:spcPts val="0"/>
              </a:spcBef>
              <a:spcAft>
                <a:spcPts val="0"/>
              </a:spcAft>
              <a:buClrTx/>
              <a:buSzTx/>
              <a:buFontTx/>
              <a:buNone/>
              <a:tabLst/>
              <a:defRPr/>
            </a:pPr>
            <a:endParaRPr kumimoji="0" lang="ar-JO" sz="3200" b="0" i="0" u="none" strike="noStrike" kern="1200" cap="none" spc="0" normalizeH="0" baseline="0" noProof="0" dirty="0">
              <a:ln>
                <a:noFill/>
              </a:ln>
              <a:solidFill>
                <a:prstClr val="black"/>
              </a:solidFill>
              <a:effectLst/>
              <a:uLnTx/>
              <a:uFillTx/>
              <a:latin typeface="Times New Roman"/>
              <a:ea typeface="+mn-ea"/>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Ladd's procedure</a:t>
            </a:r>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Untwist the volvulus </a:t>
            </a:r>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Widen the base of small bowel mesentery</a:t>
            </a:r>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Lysis of bands </a:t>
            </a:r>
          </a:p>
          <a:p>
            <a:pPr marR="0" lvl="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0" i="0" u="none" strike="noStrike" kern="1200" cap="none" spc="0" normalizeH="0" baseline="0" noProof="0" dirty="0">
                <a:ln>
                  <a:noFill/>
                </a:ln>
                <a:solidFill>
                  <a:prstClr val="black"/>
                </a:solidFill>
                <a:effectLst/>
                <a:uLnTx/>
                <a:uFillTx/>
                <a:latin typeface="Times New Roman"/>
                <a:ea typeface="+mn-ea"/>
                <a:cs typeface="+mn-cs"/>
              </a:rPr>
              <a:t>Incidental Appendectomy  </a:t>
            </a:r>
          </a:p>
        </p:txBody>
      </p:sp>
    </p:spTree>
    <p:extLst>
      <p:ext uri="{BB962C8B-B14F-4D97-AF65-F5344CB8AC3E}">
        <p14:creationId xmlns:p14="http://schemas.microsoft.com/office/powerpoint/2010/main" val="2277864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ar-JO" dirty="0"/>
          </a:p>
        </p:txBody>
      </p:sp>
      <p:pic>
        <p:nvPicPr>
          <p:cNvPr id="5" name="Content Placeholder 3" descr="247880698_271262504789415_1868558413918237199_n.jpg"/>
          <p:cNvPicPr>
            <a:picLocks noChangeAspect="1"/>
          </p:cNvPicPr>
          <p:nvPr/>
        </p:nvPicPr>
        <p:blipFill>
          <a:blip r:embed="rId2"/>
          <a:stretch>
            <a:fillRect/>
          </a:stretch>
        </p:blipFill>
        <p:spPr>
          <a:xfrm>
            <a:off x="304800" y="381187"/>
            <a:ext cx="8534400" cy="6095813"/>
          </a:xfrm>
          <a:prstGeom prst="rect">
            <a:avLst/>
          </a:prstGeom>
        </p:spPr>
      </p:pic>
    </p:spTree>
    <p:extLst>
      <p:ext uri="{BB962C8B-B14F-4D97-AF65-F5344CB8AC3E}">
        <p14:creationId xmlns:p14="http://schemas.microsoft.com/office/powerpoint/2010/main" val="17938618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1635013257.mp4">
            <a:hlinkClick r:id="" action="ppaction://media"/>
          </p:cNvPr>
          <p:cNvPicPr>
            <a:picLocks noGrp="1" noRot="1" noChangeAspect="1"/>
          </p:cNvPicPr>
          <p:nvPr>
            <p:ph idx="1"/>
            <a:videoFile r:link="rId1"/>
          </p:nvPr>
        </p:nvPicPr>
        <p:blipFill>
          <a:blip r:embed="rId3"/>
          <a:stretch>
            <a:fillRect/>
          </a:stretch>
        </p:blipFill>
        <p:spPr>
          <a:xfrm>
            <a:off x="609600" y="476250"/>
            <a:ext cx="8096250" cy="6072188"/>
          </a:xfrm>
          <a:prstGeom prst="rect">
            <a:avLst/>
          </a:prstGeom>
        </p:spPr>
      </p:pic>
    </p:spTree>
    <p:extLst>
      <p:ext uri="{BB962C8B-B14F-4D97-AF65-F5344CB8AC3E}">
        <p14:creationId xmlns:p14="http://schemas.microsoft.com/office/powerpoint/2010/main" val="157472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8229600" cy="762000"/>
          </a:xfrm>
        </p:spPr>
        <p:txBody>
          <a:bodyPr>
            <a:normAutofit fontScale="90000"/>
          </a:bodyPr>
          <a:lstStyle/>
          <a:p>
            <a:pPr lvl="0" algn="ctr"/>
            <a:r>
              <a:rPr lang="en-US" sz="5300" dirty="0" err="1">
                <a:solidFill>
                  <a:srgbClr val="92D050"/>
                </a:solidFill>
                <a:latin typeface="Times New Roman"/>
              </a:rPr>
              <a:t>Meckle's</a:t>
            </a:r>
            <a:r>
              <a:rPr lang="en-US" sz="5300" dirty="0">
                <a:solidFill>
                  <a:srgbClr val="92D050"/>
                </a:solidFill>
                <a:latin typeface="Times New Roman"/>
              </a:rPr>
              <a:t> diverticulum</a:t>
            </a:r>
            <a:br>
              <a:rPr lang="en-US" dirty="0">
                <a:solidFill>
                  <a:srgbClr val="FF0000"/>
                </a:solidFill>
                <a:latin typeface="Times New Roman"/>
              </a:rPr>
            </a:br>
            <a:endParaRPr lang="ar-JO" dirty="0"/>
          </a:p>
        </p:txBody>
      </p:sp>
      <p:sp>
        <p:nvSpPr>
          <p:cNvPr id="5" name="Content Placeholder 4"/>
          <p:cNvSpPr>
            <a:spLocks noGrp="1"/>
          </p:cNvSpPr>
          <p:nvPr>
            <p:ph idx="1"/>
          </p:nvPr>
        </p:nvSpPr>
        <p:spPr>
          <a:xfrm>
            <a:off x="457200" y="1295400"/>
            <a:ext cx="8229600" cy="4830763"/>
          </a:xfrm>
        </p:spPr>
        <p:txBody>
          <a:bodyPr/>
          <a:lstStyle/>
          <a:p>
            <a:pPr algn="l" rtl="0"/>
            <a:endParaRPr lang="en-US" dirty="0"/>
          </a:p>
          <a:p>
            <a:pPr algn="l" rtl="0"/>
            <a:r>
              <a:rPr lang="en-US" dirty="0"/>
              <a:t>It is true diverticulum contains all intestinal layers </a:t>
            </a:r>
          </a:p>
          <a:p>
            <a:pPr algn="l" rtl="0"/>
            <a:r>
              <a:rPr lang="en-US" dirty="0"/>
              <a:t>Is a remnant of portion of the embryonic omphalomesentric (vitelline) duct .</a:t>
            </a:r>
          </a:p>
          <a:p>
            <a:pPr algn="l" rtl="0"/>
            <a:r>
              <a:rPr lang="en-US" dirty="0"/>
              <a:t>It located on antimesenteric border of ileum</a:t>
            </a:r>
          </a:p>
        </p:txBody>
      </p:sp>
    </p:spTree>
    <p:extLst>
      <p:ext uri="{BB962C8B-B14F-4D97-AF65-F5344CB8AC3E}">
        <p14:creationId xmlns:p14="http://schemas.microsoft.com/office/powerpoint/2010/main" val="3214557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44679990_179003261069099_2976696881643108634_n.png"/>
          <p:cNvPicPr>
            <a:picLocks noGrp="1" noChangeAspect="1"/>
          </p:cNvPicPr>
          <p:nvPr>
            <p:ph idx="1"/>
          </p:nvPr>
        </p:nvPicPr>
        <p:blipFill>
          <a:blip r:embed="rId2"/>
          <a:stretch>
            <a:fillRect/>
          </a:stretch>
        </p:blipFill>
        <p:spPr>
          <a:xfrm>
            <a:off x="609600" y="685800"/>
            <a:ext cx="8077200" cy="5562600"/>
          </a:xfrm>
        </p:spPr>
      </p:pic>
    </p:spTree>
    <p:extLst>
      <p:ext uri="{BB962C8B-B14F-4D97-AF65-F5344CB8AC3E}">
        <p14:creationId xmlns:p14="http://schemas.microsoft.com/office/powerpoint/2010/main" val="17992104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609600"/>
            <a:ext cx="8458200" cy="5791199"/>
          </a:xfrm>
          <a:prstGeom prst="rect">
            <a:avLst/>
          </a:prstGeom>
        </p:spPr>
      </p:pic>
    </p:spTree>
    <p:extLst>
      <p:ext uri="{BB962C8B-B14F-4D97-AF65-F5344CB8AC3E}">
        <p14:creationId xmlns:p14="http://schemas.microsoft.com/office/powerpoint/2010/main" val="1053915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247378296_339973127892285_1740738677696619063_n.jpg"/>
          <p:cNvPicPr>
            <a:picLocks noGrp="1" noChangeAspect="1"/>
          </p:cNvPicPr>
          <p:nvPr>
            <p:ph idx="1"/>
          </p:nvPr>
        </p:nvPicPr>
        <p:blipFill>
          <a:blip r:embed="rId2"/>
          <a:stretch>
            <a:fillRect/>
          </a:stretch>
        </p:blipFill>
        <p:spPr>
          <a:xfrm>
            <a:off x="533400" y="533400"/>
            <a:ext cx="8077200" cy="6019800"/>
          </a:xfrm>
        </p:spPr>
      </p:pic>
    </p:spTree>
    <p:extLst>
      <p:ext uri="{BB962C8B-B14F-4D97-AF65-F5344CB8AC3E}">
        <p14:creationId xmlns:p14="http://schemas.microsoft.com/office/powerpoint/2010/main" val="18029616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6658" t="48276" r="29720" b="11207"/>
          <a:stretch/>
        </p:blipFill>
        <p:spPr bwMode="auto">
          <a:xfrm>
            <a:off x="533400" y="533400"/>
            <a:ext cx="8077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13670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Associated congenital anomalies</a:t>
            </a:r>
          </a:p>
        </p:txBody>
      </p:sp>
      <p:sp>
        <p:nvSpPr>
          <p:cNvPr id="4" name="Content Placeholder 2">
            <a:extLst>
              <a:ext uri="{FF2B5EF4-FFF2-40B4-BE49-F238E27FC236}">
                <a16:creationId xmlns:a16="http://schemas.microsoft.com/office/drawing/2014/main" id="{9D16C3B3-86FC-45B6-9638-44F10C675DAA}"/>
              </a:ext>
            </a:extLst>
          </p:cNvPr>
          <p:cNvSpPr>
            <a:spLocks noGrp="1"/>
          </p:cNvSpPr>
          <p:nvPr>
            <p:ph idx="1"/>
          </p:nvPr>
        </p:nvSpPr>
        <p:spPr/>
        <p:txBody>
          <a:bodyPr>
            <a:normAutofit fontScale="92500" lnSpcReduction="10000"/>
          </a:bodyPr>
          <a:lstStyle/>
          <a:p>
            <a:pPr algn="l" rtl="0">
              <a:buFont typeface="Wingdings" pitchFamily="2" charset="2"/>
              <a:buChar char="v"/>
            </a:pPr>
            <a:r>
              <a:rPr lang="en-US" dirty="0"/>
              <a:t>Cardiac defect</a:t>
            </a:r>
          </a:p>
          <a:p>
            <a:pPr algn="l" rtl="0">
              <a:buFont typeface="Wingdings" pitchFamily="2" charset="2"/>
              <a:buChar char="v"/>
            </a:pPr>
            <a:r>
              <a:rPr lang="en-US" dirty="0"/>
              <a:t>Congenital diaphragmatic hernia</a:t>
            </a:r>
          </a:p>
          <a:p>
            <a:pPr algn="l" rtl="0">
              <a:buFont typeface="Wingdings" pitchFamily="2" charset="2"/>
              <a:buChar char="v"/>
            </a:pPr>
            <a:r>
              <a:rPr lang="en-US" dirty="0"/>
              <a:t>Duodenal atrasia</a:t>
            </a:r>
          </a:p>
          <a:p>
            <a:pPr algn="l" rtl="0">
              <a:buFont typeface="Wingdings" pitchFamily="2" charset="2"/>
              <a:buChar char="v"/>
            </a:pPr>
            <a:r>
              <a:rPr lang="en-US" dirty="0"/>
              <a:t>Esophageal atrasia</a:t>
            </a:r>
          </a:p>
          <a:p>
            <a:pPr algn="l" rtl="0">
              <a:buFont typeface="Wingdings" pitchFamily="2" charset="2"/>
              <a:buChar char="v"/>
            </a:pPr>
            <a:r>
              <a:rPr lang="en-US" dirty="0"/>
              <a:t>Imperforated anus</a:t>
            </a:r>
          </a:p>
          <a:p>
            <a:pPr algn="l" rtl="0">
              <a:buFont typeface="Wingdings" pitchFamily="2" charset="2"/>
              <a:buChar char="v"/>
            </a:pPr>
            <a:r>
              <a:rPr lang="en-US" dirty="0"/>
              <a:t>Gastroschisis</a:t>
            </a:r>
          </a:p>
          <a:p>
            <a:pPr algn="l" rtl="0">
              <a:buFont typeface="Wingdings" pitchFamily="2" charset="2"/>
              <a:buChar char="v"/>
            </a:pPr>
            <a:r>
              <a:rPr lang="en-US" dirty="0"/>
              <a:t>Malrotation</a:t>
            </a:r>
          </a:p>
          <a:p>
            <a:pPr algn="l" rtl="0">
              <a:buFont typeface="Wingdings" pitchFamily="2" charset="2"/>
              <a:buChar char="v"/>
            </a:pPr>
            <a:r>
              <a:rPr lang="en-US" dirty="0"/>
              <a:t>Omphalocele</a:t>
            </a:r>
          </a:p>
          <a:p>
            <a:pPr algn="l" rtl="0">
              <a:buFont typeface="Wingdings" pitchFamily="2" charset="2"/>
              <a:buChar char="v"/>
            </a:pPr>
            <a:r>
              <a:rPr lang="en-US" dirty="0"/>
              <a:t>hirschsprung’s disease </a:t>
            </a:r>
          </a:p>
          <a:p>
            <a:pPr algn="l" rtl="0">
              <a:buFont typeface="Wingdings" pitchFamily="2" charset="2"/>
              <a:buChar char="v"/>
            </a:pPr>
            <a:r>
              <a:rPr lang="en-US" dirty="0"/>
              <a:t>Down’s  syndrome</a:t>
            </a:r>
            <a:endParaRPr lang="en-GB" dirty="0"/>
          </a:p>
        </p:txBody>
      </p:sp>
    </p:spTree>
    <p:extLst>
      <p:ext uri="{BB962C8B-B14F-4D97-AF65-F5344CB8AC3E}">
        <p14:creationId xmlns:p14="http://schemas.microsoft.com/office/powerpoint/2010/main" val="2895675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23528" y="116632"/>
            <a:ext cx="8496944" cy="6480720"/>
          </a:xfrm>
        </p:spPr>
        <p:txBody>
          <a:bodyPr>
            <a:normAutofit/>
          </a:bodyPr>
          <a:lstStyle/>
          <a:p>
            <a:pPr marL="45720" indent="0" algn="l">
              <a:buNone/>
            </a:pPr>
            <a:r>
              <a:rPr lang="en-US" dirty="0">
                <a:solidFill>
                  <a:schemeClr val="bg2">
                    <a:lumMod val="25000"/>
                  </a:schemeClr>
                </a:solidFill>
              </a:rPr>
              <a:t>1- Acute appendicitis </a:t>
            </a:r>
          </a:p>
          <a:p>
            <a:pPr marL="45720" indent="0" algn="l">
              <a:buNone/>
            </a:pPr>
            <a:r>
              <a:rPr lang="en-US" dirty="0"/>
              <a:t>Acute appendicitis is the </a:t>
            </a:r>
            <a:r>
              <a:rPr lang="en-US" dirty="0">
                <a:solidFill>
                  <a:schemeClr val="accent6">
                    <a:lumMod val="50000"/>
                  </a:schemeClr>
                </a:solidFill>
              </a:rPr>
              <a:t>most common surgical </a:t>
            </a:r>
            <a:r>
              <a:rPr lang="en-US" dirty="0"/>
              <a:t>emergency in children  </a:t>
            </a:r>
          </a:p>
          <a:p>
            <a:pPr marL="45720" indent="0" algn="l">
              <a:buNone/>
            </a:pPr>
            <a:endParaRPr lang="en-US" dirty="0"/>
          </a:p>
          <a:p>
            <a:pPr marL="45720" indent="0" algn="l">
              <a:buNone/>
            </a:pPr>
            <a:r>
              <a:rPr lang="en-US" b="1" dirty="0">
                <a:solidFill>
                  <a:schemeClr val="bg2">
                    <a:lumMod val="25000"/>
                  </a:schemeClr>
                </a:solidFill>
              </a:rPr>
              <a:t>ETIOLOGY </a:t>
            </a:r>
            <a:endParaRPr lang="en-US" dirty="0">
              <a:solidFill>
                <a:schemeClr val="bg2">
                  <a:lumMod val="25000"/>
                </a:schemeClr>
              </a:solidFill>
            </a:endParaRPr>
          </a:p>
          <a:p>
            <a:pPr marL="45720" indent="0" algn="l">
              <a:buNone/>
            </a:pPr>
            <a:r>
              <a:rPr lang="en-US" dirty="0">
                <a:solidFill>
                  <a:schemeClr val="accent6">
                    <a:lumMod val="75000"/>
                  </a:schemeClr>
                </a:solidFill>
              </a:rPr>
              <a:t>1-Obstruction</a:t>
            </a:r>
            <a:r>
              <a:rPr lang="en-US" dirty="0"/>
              <a:t> of the lumen is the dominant causal factor in acute appendicitis.</a:t>
            </a:r>
          </a:p>
          <a:p>
            <a:pPr marL="45720" indent="0" algn="l">
              <a:buNone/>
            </a:pPr>
            <a:r>
              <a:rPr lang="en-US" dirty="0"/>
              <a:t> </a:t>
            </a:r>
            <a:r>
              <a:rPr lang="en-US" dirty="0" err="1"/>
              <a:t>Fecoliths</a:t>
            </a:r>
            <a:r>
              <a:rPr lang="en-US" dirty="0"/>
              <a:t> are the usual cause of </a:t>
            </a:r>
            <a:r>
              <a:rPr lang="en-US" dirty="0" err="1"/>
              <a:t>appendical</a:t>
            </a:r>
            <a:r>
              <a:rPr lang="en-US" dirty="0"/>
              <a:t> obstruction.</a:t>
            </a:r>
          </a:p>
          <a:p>
            <a:pPr marL="45720" indent="0" algn="l">
              <a:buNone/>
            </a:pPr>
            <a:r>
              <a:rPr lang="en-US" dirty="0"/>
              <a:t> Less-common causes are hypertrophy of lymphoid tissue, tumors, vegetable and fruit seeds, and intestinal parasites. </a:t>
            </a:r>
          </a:p>
          <a:p>
            <a:pPr marL="45720" indent="0" algn="l">
              <a:buNone/>
            </a:pPr>
            <a:endParaRPr lang="en-US" dirty="0">
              <a:solidFill>
                <a:schemeClr val="accent6">
                  <a:lumMod val="75000"/>
                </a:schemeClr>
              </a:solidFill>
            </a:endParaRPr>
          </a:p>
          <a:p>
            <a:pPr marL="45720" indent="0" algn="l">
              <a:buNone/>
            </a:pPr>
            <a:r>
              <a:rPr lang="en-US" dirty="0">
                <a:solidFill>
                  <a:schemeClr val="accent6">
                    <a:lumMod val="75000"/>
                  </a:schemeClr>
                </a:solidFill>
              </a:rPr>
              <a:t>2-Non obstructed </a:t>
            </a:r>
            <a:r>
              <a:rPr lang="en-US" dirty="0"/>
              <a:t>by direct spread of micro-organisms from the </a:t>
            </a:r>
            <a:r>
              <a:rPr lang="ar-JO" dirty="0"/>
              <a:t> </a:t>
            </a:r>
            <a:r>
              <a:rPr lang="en-US" dirty="0"/>
              <a:t>lumen or </a:t>
            </a:r>
            <a:r>
              <a:rPr lang="en-US" dirty="0" err="1"/>
              <a:t>hematogenous</a:t>
            </a:r>
            <a:r>
              <a:rPr lang="en-US" dirty="0"/>
              <a:t> </a:t>
            </a:r>
            <a:endParaRPr lang="ar-JO" dirty="0"/>
          </a:p>
        </p:txBody>
      </p:sp>
    </p:spTree>
    <p:extLst>
      <p:ext uri="{BB962C8B-B14F-4D97-AF65-F5344CB8AC3E}">
        <p14:creationId xmlns:p14="http://schemas.microsoft.com/office/powerpoint/2010/main" val="14218745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05200"/>
            <a:ext cx="8229600" cy="2819400"/>
          </a:xfrm>
        </p:spPr>
        <p:txBody>
          <a:bodyPr>
            <a:normAutofit/>
          </a:bodyPr>
          <a:lstStyle/>
          <a:p>
            <a:pPr algn="l">
              <a:buNone/>
            </a:pPr>
            <a:r>
              <a:rPr lang="en-US" sz="2800" dirty="0"/>
              <a:t>Perforation of </a:t>
            </a:r>
            <a:r>
              <a:rPr lang="en-US" sz="2400" dirty="0">
                <a:latin typeface="Times New Roman"/>
              </a:rPr>
              <a:t>Meckel's diverticulum may cause by food impaction of outpouching lead to distention and necrosis.</a:t>
            </a:r>
          </a:p>
          <a:p>
            <a:pPr algn="l">
              <a:buNone/>
            </a:pPr>
            <a:r>
              <a:rPr lang="en-US" sz="2400" dirty="0">
                <a:latin typeface="Times New Roman"/>
              </a:rPr>
              <a:t>Occasionally , bands of tissue extend from meckel's to ant abd wall , and this may represent as </a:t>
            </a:r>
            <a:r>
              <a:rPr lang="en-US" sz="2400" dirty="0">
                <a:solidFill>
                  <a:srgbClr val="FFC000"/>
                </a:solidFill>
                <a:latin typeface="Times New Roman"/>
              </a:rPr>
              <a:t>pathological </a:t>
            </a:r>
            <a:r>
              <a:rPr lang="en-US" sz="2800" dirty="0">
                <a:solidFill>
                  <a:srgbClr val="FFC000"/>
                </a:solidFill>
                <a:latin typeface="Times New Roman"/>
              </a:rPr>
              <a:t>start point </a:t>
            </a:r>
            <a:r>
              <a:rPr lang="en-US" sz="2400" dirty="0">
                <a:latin typeface="Times New Roman"/>
              </a:rPr>
              <a:t>of volvulus and intussusceptions  </a:t>
            </a:r>
            <a:br>
              <a:rPr lang="en-US" dirty="0">
                <a:solidFill>
                  <a:srgbClr val="FF0000"/>
                </a:solidFill>
                <a:latin typeface="Times New Roman"/>
              </a:rPr>
            </a:br>
            <a:endParaRPr lang="en-US" dirty="0"/>
          </a:p>
        </p:txBody>
      </p:sp>
      <p:pic>
        <p:nvPicPr>
          <p:cNvPr id="4" name="Content Placeholder 5" descr="247721869_395528848865568_408527884504712122_n.jpg"/>
          <p:cNvPicPr>
            <a:picLocks noChangeAspect="1"/>
          </p:cNvPicPr>
          <p:nvPr/>
        </p:nvPicPr>
        <p:blipFill>
          <a:blip r:embed="rId2"/>
          <a:stretch>
            <a:fillRect/>
          </a:stretch>
        </p:blipFill>
        <p:spPr>
          <a:xfrm>
            <a:off x="3276600" y="228601"/>
            <a:ext cx="5638800" cy="3048000"/>
          </a:xfrm>
          <a:prstGeom prst="rect">
            <a:avLst/>
          </a:prstGeom>
        </p:spPr>
      </p:pic>
    </p:spTree>
    <p:extLst>
      <p:ext uri="{BB962C8B-B14F-4D97-AF65-F5344CB8AC3E}">
        <p14:creationId xmlns:p14="http://schemas.microsoft.com/office/powerpoint/2010/main" val="28085553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096000"/>
          </a:xfrm>
        </p:spPr>
        <p:txBody>
          <a:bodyPr>
            <a:normAutofit fontScale="92500" lnSpcReduction="10000"/>
          </a:bodyPr>
          <a:lstStyle/>
          <a:p>
            <a:pPr algn="l">
              <a:buNone/>
            </a:pPr>
            <a:r>
              <a:rPr lang="en-US" sz="5400" b="1" dirty="0"/>
              <a:t>Presentation</a:t>
            </a:r>
            <a:r>
              <a:rPr lang="en-US" dirty="0">
                <a:solidFill>
                  <a:srgbClr val="FF0000"/>
                </a:solidFill>
              </a:rPr>
              <a:t> </a:t>
            </a:r>
          </a:p>
          <a:p>
            <a:pPr algn="l">
              <a:buNone/>
            </a:pPr>
            <a:br>
              <a:rPr lang="en-US" dirty="0"/>
            </a:br>
            <a:r>
              <a:rPr lang="en-US" dirty="0"/>
              <a:t>depends on the age :::</a:t>
            </a:r>
            <a:br>
              <a:rPr lang="en-US" dirty="0"/>
            </a:br>
            <a:endParaRPr lang="en-US" dirty="0"/>
          </a:p>
          <a:p>
            <a:pPr algn="l">
              <a:buNone/>
            </a:pPr>
            <a:r>
              <a:rPr lang="en-US" dirty="0"/>
              <a:t> - </a:t>
            </a:r>
            <a:r>
              <a:rPr lang="en-US" b="1" dirty="0"/>
              <a:t>All age group</a:t>
            </a:r>
            <a:br>
              <a:rPr lang="en-US" dirty="0"/>
            </a:br>
            <a:r>
              <a:rPr lang="en-US" dirty="0"/>
              <a:t>  1) abdominal pain </a:t>
            </a:r>
            <a:br>
              <a:rPr lang="en-US" dirty="0"/>
            </a:br>
            <a:r>
              <a:rPr lang="en-US" dirty="0"/>
              <a:t>  2) nausea and vomiting </a:t>
            </a:r>
            <a:br>
              <a:rPr lang="en-US" dirty="0"/>
            </a:br>
            <a:r>
              <a:rPr lang="en-US" dirty="0"/>
              <a:t>  3) anorectal bleeding </a:t>
            </a:r>
            <a:br>
              <a:rPr lang="en-US" dirty="0"/>
            </a:br>
            <a:r>
              <a:rPr lang="en-US" dirty="0"/>
              <a:t>  4 ) abdominal distention</a:t>
            </a:r>
          </a:p>
          <a:p>
            <a:pPr algn="l">
              <a:buNone/>
            </a:pPr>
            <a:br>
              <a:rPr lang="en-US" dirty="0"/>
            </a:br>
            <a:r>
              <a:rPr lang="en-US" dirty="0"/>
              <a:t>- </a:t>
            </a:r>
            <a:r>
              <a:rPr lang="en-US" b="1" dirty="0"/>
              <a:t>Newborns</a:t>
            </a:r>
            <a:r>
              <a:rPr lang="en-US" dirty="0"/>
              <a:t> </a:t>
            </a:r>
          </a:p>
          <a:p>
            <a:pPr algn="l">
              <a:buNone/>
            </a:pPr>
            <a:r>
              <a:rPr lang="en-US" dirty="0"/>
              <a:t>intestinal obstruction (due to underlying volvulus or intussusceptions)</a:t>
            </a:r>
          </a:p>
        </p:txBody>
      </p:sp>
    </p:spTree>
    <p:extLst>
      <p:ext uri="{BB962C8B-B14F-4D97-AF65-F5344CB8AC3E}">
        <p14:creationId xmlns:p14="http://schemas.microsoft.com/office/powerpoint/2010/main" val="539574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46237"/>
            <a:ext cx="8229600" cy="4144963"/>
          </a:xfrm>
        </p:spPr>
        <p:txBody>
          <a:bodyPr/>
          <a:lstStyle/>
          <a:p>
            <a:pPr algn="l">
              <a:buNone/>
            </a:pPr>
            <a:r>
              <a:rPr lang="en-US" dirty="0"/>
              <a:t>-</a:t>
            </a:r>
            <a:r>
              <a:rPr lang="en-US" b="1" dirty="0"/>
              <a:t>Infant and young children </a:t>
            </a:r>
            <a:br>
              <a:rPr lang="en-US" dirty="0"/>
            </a:br>
            <a:r>
              <a:rPr lang="en-US" dirty="0"/>
              <a:t>painless lower gastrointestinal bleeding </a:t>
            </a:r>
            <a:br>
              <a:rPr lang="en-US" dirty="0"/>
            </a:br>
            <a:endParaRPr lang="en-US" dirty="0"/>
          </a:p>
          <a:p>
            <a:pPr algn="l">
              <a:buNone/>
            </a:pPr>
            <a:r>
              <a:rPr lang="en-US" dirty="0"/>
              <a:t>- </a:t>
            </a:r>
            <a:r>
              <a:rPr lang="en-US" b="1" dirty="0"/>
              <a:t>Older children </a:t>
            </a:r>
            <a:br>
              <a:rPr lang="en-US" dirty="0"/>
            </a:br>
            <a:r>
              <a:rPr lang="en-US" dirty="0"/>
              <a:t>inflammation ( meckel’s diverticulitis ) which may be confused with appendicitis</a:t>
            </a:r>
          </a:p>
        </p:txBody>
      </p:sp>
    </p:spTree>
    <p:extLst>
      <p:ext uri="{BB962C8B-B14F-4D97-AF65-F5344CB8AC3E}">
        <p14:creationId xmlns:p14="http://schemas.microsoft.com/office/powerpoint/2010/main" val="20129762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Diagnosis by technetium pertechnetate scan </a:t>
            </a:r>
          </a:p>
        </p:txBody>
      </p:sp>
      <p:pic>
        <p:nvPicPr>
          <p:cNvPr id="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6779" t="27371" r="24269" b="11423"/>
          <a:stretch/>
        </p:blipFill>
        <p:spPr bwMode="auto">
          <a:xfrm>
            <a:off x="1387391" y="1670548"/>
            <a:ext cx="6369218" cy="447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19460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715962"/>
          </a:xfrm>
        </p:spPr>
        <p:txBody>
          <a:bodyPr>
            <a:normAutofit/>
          </a:bodyPr>
          <a:lstStyle/>
          <a:p>
            <a:pPr algn="l"/>
            <a:r>
              <a:rPr lang="en-US" sz="2800" dirty="0">
                <a:latin typeface="+mn-lt"/>
              </a:rPr>
              <a:t> </a:t>
            </a:r>
            <a:endParaRPr lang="ar-JO" sz="3600" dirty="0">
              <a:latin typeface="+mn-lt"/>
            </a:endParaRPr>
          </a:p>
        </p:txBody>
      </p:sp>
      <p:sp>
        <p:nvSpPr>
          <p:cNvPr id="3" name="Content Placeholder 2"/>
          <p:cNvSpPr>
            <a:spLocks noGrp="1"/>
          </p:cNvSpPr>
          <p:nvPr>
            <p:ph idx="1"/>
          </p:nvPr>
        </p:nvSpPr>
        <p:spPr>
          <a:xfrm>
            <a:off x="457200" y="609600"/>
            <a:ext cx="8229600" cy="6019800"/>
          </a:xfrm>
        </p:spPr>
        <p:txBody>
          <a:bodyPr>
            <a:normAutofit fontScale="70000" lnSpcReduction="20000"/>
          </a:bodyPr>
          <a:lstStyle/>
          <a:p>
            <a:pPr algn="l" rtl="0"/>
            <a:endParaRPr lang="en-US" sz="2800" dirty="0"/>
          </a:p>
          <a:p>
            <a:pPr algn="l" rtl="0">
              <a:buNone/>
            </a:pPr>
            <a:r>
              <a:rPr lang="en-US" sz="4000" b="1" dirty="0"/>
              <a:t>Treatment ::</a:t>
            </a:r>
          </a:p>
          <a:p>
            <a:pPr algn="l" rtl="0">
              <a:buNone/>
            </a:pPr>
            <a:endParaRPr lang="en-US" sz="4000" b="1" dirty="0"/>
          </a:p>
          <a:p>
            <a:pPr algn="l" rtl="0">
              <a:buFont typeface="Wingdings" pitchFamily="2" charset="2"/>
              <a:buChar char="q"/>
            </a:pPr>
            <a:r>
              <a:rPr lang="en-US" sz="2800" dirty="0"/>
              <a:t>if the base is narrow and there is no mass in lumen of </a:t>
            </a:r>
            <a:r>
              <a:rPr lang="en-US" sz="3000" dirty="0"/>
              <a:t>diverticulum- </a:t>
            </a:r>
            <a:r>
              <a:rPr lang="en-US" sz="3000" dirty="0">
                <a:solidFill>
                  <a:srgbClr val="92D050"/>
                </a:solidFill>
              </a:rPr>
              <a:t>wedge resection (diverticulectomy)with transverse closure of the ileum</a:t>
            </a:r>
            <a:r>
              <a:rPr lang="en-US" sz="2800" dirty="0">
                <a:solidFill>
                  <a:srgbClr val="92D050"/>
                </a:solidFill>
              </a:rPr>
              <a:t> </a:t>
            </a:r>
            <a:r>
              <a:rPr lang="en-US" sz="2800" dirty="0"/>
              <a:t>ONLY,,, BUT</a:t>
            </a:r>
          </a:p>
          <a:p>
            <a:pPr algn="l" rtl="0">
              <a:buFont typeface="Wingdings" pitchFamily="2" charset="2"/>
              <a:buChar char="q"/>
            </a:pPr>
            <a:endParaRPr lang="en-US" sz="2800" dirty="0"/>
          </a:p>
          <a:p>
            <a:pPr algn="l" rtl="0">
              <a:buFont typeface="Wingdings" pitchFamily="2" charset="2"/>
              <a:buChar char="q"/>
            </a:pPr>
            <a:r>
              <a:rPr lang="en-US" sz="2800" dirty="0"/>
              <a:t>If the base is wide , inflammation involved ileum  and when mass of ectopic tissue palpable --</a:t>
            </a:r>
            <a:r>
              <a:rPr lang="en-US" sz="3000" dirty="0">
                <a:solidFill>
                  <a:srgbClr val="92D050"/>
                </a:solidFill>
              </a:rPr>
              <a:t>resection of involved bowel with  end –to-end ileoileostomy </a:t>
            </a:r>
            <a:endParaRPr lang="en-US" sz="2800" dirty="0">
              <a:solidFill>
                <a:srgbClr val="92D050"/>
              </a:solidFill>
            </a:endParaRPr>
          </a:p>
          <a:p>
            <a:pPr algn="l" rtl="0">
              <a:buFont typeface="Wingdings" pitchFamily="2" charset="2"/>
              <a:buChar char="q"/>
            </a:pPr>
            <a:endParaRPr lang="en-US" sz="3000" dirty="0">
              <a:solidFill>
                <a:srgbClr val="92D050"/>
              </a:solidFill>
            </a:endParaRPr>
          </a:p>
          <a:p>
            <a:pPr algn="l" rtl="0">
              <a:buFont typeface="Wingdings" pitchFamily="2" charset="2"/>
              <a:buChar char="q"/>
            </a:pPr>
            <a:r>
              <a:rPr lang="en-US" sz="3000" dirty="0">
                <a:solidFill>
                  <a:srgbClr val="92D050"/>
                </a:solidFill>
              </a:rPr>
              <a:t>Incidental appendicectomy </a:t>
            </a:r>
          </a:p>
          <a:p>
            <a:pPr algn="l" rtl="0">
              <a:buFont typeface="Wingdings" pitchFamily="2" charset="2"/>
              <a:buChar char="q"/>
            </a:pPr>
            <a:endParaRPr lang="en-US" sz="3000" dirty="0">
              <a:solidFill>
                <a:srgbClr val="FF0000"/>
              </a:solidFill>
            </a:endParaRPr>
          </a:p>
          <a:p>
            <a:pPr algn="l" rtl="0">
              <a:buNone/>
            </a:pPr>
            <a:br>
              <a:rPr lang="en-US" sz="2800" dirty="0"/>
            </a:br>
            <a:r>
              <a:rPr lang="en-US" sz="3300" b="1" dirty="0">
                <a:solidFill>
                  <a:srgbClr val="FFC000"/>
                </a:solidFill>
              </a:rPr>
              <a:t>Asymptomatic</a:t>
            </a:r>
            <a:r>
              <a:rPr lang="en-US" sz="2800" b="1" dirty="0"/>
              <a:t> </a:t>
            </a:r>
            <a:r>
              <a:rPr lang="en-US" sz="2800" b="1" dirty="0" err="1"/>
              <a:t>meckels</a:t>
            </a:r>
            <a:r>
              <a:rPr lang="en-US" sz="2800" b="1" dirty="0"/>
              <a:t> ,, incidental finding :</a:t>
            </a:r>
          </a:p>
          <a:p>
            <a:pPr algn="l" rtl="0">
              <a:buNone/>
            </a:pPr>
            <a:endParaRPr lang="en-US" sz="2800" b="1" dirty="0"/>
          </a:p>
          <a:p>
            <a:pPr algn="l" rtl="0">
              <a:buFont typeface="Wingdings" pitchFamily="2" charset="2"/>
              <a:buChar char="ü"/>
            </a:pPr>
            <a:r>
              <a:rPr lang="en-US" sz="2800" dirty="0"/>
              <a:t>children less than 8 y old –risk of complication </a:t>
            </a:r>
            <a:br>
              <a:rPr lang="en-US" sz="2800" b="1" dirty="0"/>
            </a:br>
            <a:endParaRPr lang="en-US" sz="2800" dirty="0"/>
          </a:p>
          <a:p>
            <a:pPr algn="l" rtl="0">
              <a:buFont typeface="Wingdings" pitchFamily="2" charset="2"/>
              <a:buChar char="ü"/>
            </a:pPr>
            <a:r>
              <a:rPr lang="en-US" sz="2800" dirty="0"/>
              <a:t>at any age who have  </a:t>
            </a:r>
            <a:r>
              <a:rPr lang="en-US" sz="2800" dirty="0" err="1"/>
              <a:t>meckels</a:t>
            </a:r>
            <a:r>
              <a:rPr lang="en-US" sz="2800" dirty="0"/>
              <a:t> containing  heterotopic tissue</a:t>
            </a:r>
          </a:p>
          <a:p>
            <a:pPr algn="l" rtl="0">
              <a:buFont typeface="Wingdings" pitchFamily="2" charset="2"/>
              <a:buChar char="ü"/>
            </a:pPr>
            <a:br>
              <a:rPr lang="en-US" sz="2800" dirty="0"/>
            </a:br>
            <a:endParaRPr lang="en-US" sz="2800" dirty="0"/>
          </a:p>
        </p:txBody>
      </p:sp>
    </p:spTree>
    <p:extLst>
      <p:ext uri="{BB962C8B-B14F-4D97-AF65-F5344CB8AC3E}">
        <p14:creationId xmlns:p14="http://schemas.microsoft.com/office/powerpoint/2010/main" val="3666961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23528" y="731520"/>
            <a:ext cx="8568952" cy="5577800"/>
          </a:xfrm>
        </p:spPr>
        <p:txBody>
          <a:bodyPr/>
          <a:lstStyle/>
          <a:p>
            <a:pPr marL="45720" indent="0" algn="l">
              <a:buNone/>
            </a:pPr>
            <a:r>
              <a:rPr lang="en-US" dirty="0">
                <a:solidFill>
                  <a:schemeClr val="bg2">
                    <a:lumMod val="25000"/>
                  </a:schemeClr>
                </a:solidFill>
              </a:rPr>
              <a:t>pathogenesis</a:t>
            </a:r>
            <a:r>
              <a:rPr lang="en-US" dirty="0"/>
              <a:t>:</a:t>
            </a:r>
          </a:p>
          <a:p>
            <a:pPr marL="45720" indent="0" algn="l">
              <a:buNone/>
            </a:pPr>
            <a:r>
              <a:rPr lang="en-US" dirty="0"/>
              <a:t> 4 Sequence of events in </a:t>
            </a:r>
            <a:r>
              <a:rPr lang="en-US" dirty="0">
                <a:solidFill>
                  <a:srgbClr val="C00000"/>
                </a:solidFill>
              </a:rPr>
              <a:t>Luminal Obstruction</a:t>
            </a:r>
          </a:p>
          <a:p>
            <a:pPr marL="45720" indent="0" algn="l">
              <a:buNone/>
            </a:pPr>
            <a:r>
              <a:rPr lang="en-US" dirty="0"/>
              <a:t> Proximal occlusion ---&gt; Closed loop </a:t>
            </a:r>
            <a:r>
              <a:rPr lang="en-US" dirty="0" err="1"/>
              <a:t>Obst</a:t>
            </a:r>
            <a:r>
              <a:rPr lang="en-US" dirty="0"/>
              <a:t>. -----&gt; rapid distention due to: </a:t>
            </a:r>
          </a:p>
          <a:p>
            <a:pPr marL="45720" indent="0" algn="l">
              <a:buNone/>
            </a:pPr>
            <a:r>
              <a:rPr lang="en-US" dirty="0"/>
              <a:t>1- Continuing secretion of the mucosa </a:t>
            </a:r>
          </a:p>
          <a:p>
            <a:pPr marL="45720" indent="0" algn="l">
              <a:buNone/>
            </a:pPr>
            <a:r>
              <a:rPr lang="en-US" dirty="0"/>
              <a:t>2- Rapid multiplication of normal flora </a:t>
            </a:r>
          </a:p>
          <a:p>
            <a:pPr marL="45720" indent="0" algn="l">
              <a:buNone/>
            </a:pPr>
            <a:r>
              <a:rPr lang="en-US" dirty="0"/>
              <a:t>---&gt; elevate pressure ---&gt; capillary/venous occlusion </a:t>
            </a:r>
            <a:r>
              <a:rPr lang="en-US" dirty="0">
                <a:solidFill>
                  <a:schemeClr val="bg2">
                    <a:lumMod val="25000"/>
                  </a:schemeClr>
                </a:solidFill>
              </a:rPr>
              <a:t>(CONGESTION\catarrhal 1</a:t>
            </a:r>
            <a:r>
              <a:rPr lang="en-US" baseline="30000" dirty="0">
                <a:solidFill>
                  <a:schemeClr val="bg2">
                    <a:lumMod val="25000"/>
                  </a:schemeClr>
                </a:solidFill>
              </a:rPr>
              <a:t>st</a:t>
            </a:r>
            <a:r>
              <a:rPr lang="en-US" dirty="0">
                <a:solidFill>
                  <a:schemeClr val="bg2">
                    <a:lumMod val="25000"/>
                  </a:schemeClr>
                </a:solidFill>
              </a:rPr>
              <a:t>  stage)</a:t>
            </a:r>
            <a:r>
              <a:rPr lang="en-US" dirty="0"/>
              <a:t>:</a:t>
            </a:r>
          </a:p>
          <a:p>
            <a:pPr marL="45720" indent="0" algn="l">
              <a:buNone/>
            </a:pPr>
            <a:r>
              <a:rPr lang="en-US" dirty="0"/>
              <a:t> S/</a:t>
            </a:r>
            <a:r>
              <a:rPr lang="en-US" dirty="0" err="1"/>
              <a:t>Sx</a:t>
            </a:r>
            <a:r>
              <a:rPr lang="en-US" dirty="0"/>
              <a:t>: (+) visceral afferent pain fibers (vague, dull, diffuse pain in mid-abdomen or lower epigastrium. Increase peristalsis (crampy pain); N/V and anorexia</a:t>
            </a:r>
            <a:endParaRPr lang="ar-JO" dirty="0"/>
          </a:p>
        </p:txBody>
      </p:sp>
    </p:spTree>
    <p:extLst>
      <p:ext uri="{BB962C8B-B14F-4D97-AF65-F5344CB8AC3E}">
        <p14:creationId xmlns:p14="http://schemas.microsoft.com/office/powerpoint/2010/main" val="277534619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 /></Relationships>
</file>

<file path=ppt/theme/_rels/theme3.xml.rels><?xml version="1.0" encoding="UTF-8" standalone="yes"?>
<Relationships xmlns="http://schemas.openxmlformats.org/package/2006/relationships"><Relationship Id="rId1" Type="http://schemas.openxmlformats.org/officeDocument/2006/relationships/image" Target="../media/image3.jpeg" /></Relationships>
</file>

<file path=ppt/theme/_rels/theme4.xml.rels><?xml version="1.0" encoding="UTF-8" standalone="yes"?>
<Relationships xmlns="http://schemas.openxmlformats.org/package/2006/relationships"><Relationship Id="rId1" Type="http://schemas.openxmlformats.org/officeDocument/2006/relationships/image" Target="../media/image4.jpeg" /></Relationships>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انقلاب">
  <a:themeElements>
    <a:clrScheme name="انقلاب">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انقلاب">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انقلاب">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Default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4.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335</TotalTime>
  <Words>3310</Words>
  <Application>Microsoft Office PowerPoint</Application>
  <PresentationFormat>عرض على الشاشة (4:3)</PresentationFormat>
  <Paragraphs>479</Paragraphs>
  <Slides>84</Slides>
  <Notes>0</Notes>
  <HiddenSlides>0</HiddenSlides>
  <MMClips>1</MMClips>
  <ScaleCrop>false</ScaleCrop>
  <HeadingPairs>
    <vt:vector size="4" baseType="variant">
      <vt:variant>
        <vt:lpstr>نسق</vt:lpstr>
      </vt:variant>
      <vt:variant>
        <vt:i4>4</vt:i4>
      </vt:variant>
      <vt:variant>
        <vt:lpstr>عناوين الشرائح</vt:lpstr>
      </vt:variant>
      <vt:variant>
        <vt:i4>84</vt:i4>
      </vt:variant>
    </vt:vector>
  </HeadingPairs>
  <TitlesOfParts>
    <vt:vector size="88" baseType="lpstr">
      <vt:lpstr>Slipstream</vt:lpstr>
      <vt:lpstr>انقلاب</vt:lpstr>
      <vt:lpstr>Default Theme</vt:lpstr>
      <vt:lpstr>Foundry</vt:lpstr>
      <vt:lpstr>ABDOMINAL PAIN IN CHILDREN</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Obstructive causes of abdominal pain in children</vt:lpstr>
      <vt:lpstr>عرض تقديمي في PowerPoint</vt:lpstr>
      <vt:lpstr>Intussusception</vt:lpstr>
      <vt:lpstr>Primary intussusceptions</vt:lpstr>
      <vt:lpstr>Secondary intussusceptions</vt:lpstr>
      <vt:lpstr>Clinical manifestations:</vt:lpstr>
      <vt:lpstr>Clinical manifestations:</vt:lpstr>
      <vt:lpstr>summary</vt:lpstr>
      <vt:lpstr>Diagnosis</vt:lpstr>
      <vt:lpstr>Diagnosis</vt:lpstr>
      <vt:lpstr>Diagnosis</vt:lpstr>
      <vt:lpstr>Management</vt:lpstr>
      <vt:lpstr>- 70% of intussusception can be  reduced non-operatively.   - Recurrent Intussusception Occurs In   Up To 10 % Of Cases After Non-oper    Reduction.   # Contraindication of the non-:operative reduction</vt:lpstr>
      <vt:lpstr>Surgical indications</vt:lpstr>
      <vt:lpstr>Adhesions</vt:lpstr>
      <vt:lpstr>Management</vt:lpstr>
      <vt:lpstr>Laparotomy or laparoscopic adhesiolysis </vt:lpstr>
      <vt:lpstr>Congenital adhesive band  </vt:lpstr>
      <vt:lpstr>عرض تقديمي في PowerPoint</vt:lpstr>
      <vt:lpstr>عرض تقديمي في PowerPoint</vt:lpstr>
      <vt:lpstr>بسم الله الرحمن الرحيم </vt:lpstr>
      <vt:lpstr>Obstructed Inguinal Hernia</vt:lpstr>
      <vt:lpstr>عرض تقديمي في PowerPoint</vt:lpstr>
      <vt:lpstr>عرض تقديمي في PowerPoint</vt:lpstr>
      <vt:lpstr>Strangulated Inguinal Hernia </vt:lpstr>
      <vt:lpstr>Incarcerated Inguinal Hernia</vt:lpstr>
      <vt:lpstr>Complications of groin hernia repair  </vt:lpstr>
      <vt:lpstr> HYPERTROPHIC       PYLORIC STENOSIS</vt:lpstr>
      <vt:lpstr>difinition and ETIOLOGY </vt:lpstr>
      <vt:lpstr>PATHOPHYSIOLOGY</vt:lpstr>
      <vt:lpstr>CLINICAL PRESENTATION</vt:lpstr>
      <vt:lpstr>عرض تقديمي في PowerPoint</vt:lpstr>
      <vt:lpstr>differential diagnosis for HPS </vt:lpstr>
      <vt:lpstr>DIAGNOSIS </vt:lpstr>
      <vt:lpstr>عرض تقديمي في PowerPoint</vt:lpstr>
      <vt:lpstr>عرض تقديمي في PowerPoint</vt:lpstr>
      <vt:lpstr>عرض تقديمي في PowerPoint</vt:lpstr>
      <vt:lpstr>عرض تقديمي في PowerPoint</vt:lpstr>
      <vt:lpstr>MANAGEMENT </vt:lpstr>
      <vt:lpstr>عرض تقديمي في PowerPoint</vt:lpstr>
      <vt:lpstr>Volvulus neonatorum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Meckle's diverticulum </vt:lpstr>
      <vt:lpstr>عرض تقديمي في PowerPoint</vt:lpstr>
      <vt:lpstr>عرض تقديمي في PowerPoint</vt:lpstr>
      <vt:lpstr>عرض تقديمي في PowerPoint</vt:lpstr>
      <vt:lpstr>عرض تقديمي في PowerPoint</vt:lpstr>
      <vt:lpstr>Associated congenital anomalies</vt:lpstr>
      <vt:lpstr>عرض تقديمي في PowerPoint</vt:lpstr>
      <vt:lpstr>عرض تقديمي في PowerPoint</vt:lpstr>
      <vt:lpstr>عرض تقديمي في PowerPoint</vt:lpstr>
      <vt:lpstr>Diagnosis by technetium pertechnetate scan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ABDOMINAL PAIN IN CHILDREN</dc:title>
  <dc:creator>Hp</dc:creator>
  <cp:lastModifiedBy>aya hayajneh</cp:lastModifiedBy>
  <cp:revision>28</cp:revision>
  <dcterms:created xsi:type="dcterms:W3CDTF">2021-10-23T19:28:38Z</dcterms:created>
  <dcterms:modified xsi:type="dcterms:W3CDTF">2021-10-30T11:31:42Z</dcterms:modified>
</cp:coreProperties>
</file>