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1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57EB-CED8-4EB5-83CA-2A56D8A480C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3D82F-CB95-4EF4-A511-C5C9D9A2D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924800" cy="245745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Breast Conditions</a:t>
            </a:r>
            <a:br>
              <a:rPr lang="en-GB" b="1" dirty="0"/>
            </a:br>
            <a:r>
              <a:rPr lang="en-GB" b="1" dirty="0" err="1"/>
              <a:t>Dr.Mahmoud</a:t>
            </a:r>
            <a:r>
              <a:rPr lang="en-GB" b="1" dirty="0"/>
              <a:t> Al-</a:t>
            </a:r>
            <a:r>
              <a:rPr lang="en-GB" b="1" dirty="0" err="1"/>
              <a:t>Awaysheh</a:t>
            </a:r>
            <a:br>
              <a:rPr lang="en-GB" b="1" dirty="0"/>
            </a:br>
            <a:r>
              <a:rPr lang="en-GB" b="1" dirty="0"/>
              <a:t>Consultant general &amp; colorectal surgery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Mini OSCE Stimulation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Q: According to this image.</a:t>
            </a:r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br>
              <a:rPr lang="en-GB" b="1" dirty="0"/>
            </a:br>
            <a:r>
              <a:rPr lang="en-US" b="1" dirty="0"/>
              <a:t>1: Name the study?</a:t>
            </a:r>
          </a:p>
          <a:p>
            <a:pPr marL="0" indent="0">
              <a:buNone/>
            </a:pPr>
            <a:r>
              <a:rPr lang="en-US" b="1" dirty="0"/>
              <a:t>2: Mention 2 abnormalities?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371600"/>
            <a:ext cx="32956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9144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Mammogram Views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35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9" t="16761" r="20085" b="8523"/>
          <a:stretch/>
        </p:blipFill>
        <p:spPr bwMode="auto">
          <a:xfrm>
            <a:off x="5562600" y="671946"/>
            <a:ext cx="3283527" cy="54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b="1" dirty="0"/>
              <a:t>Q1: Describe the discharge?</a:t>
            </a:r>
          </a:p>
          <a:p>
            <a:r>
              <a:rPr lang="en-US" b="1" dirty="0"/>
              <a:t>Q2: What is the pathology?</a:t>
            </a:r>
          </a:p>
          <a:p>
            <a:r>
              <a:rPr lang="en-US" b="1" dirty="0"/>
              <a:t>Q3: Give a </a:t>
            </a:r>
            <a:r>
              <a:rPr lang="en-US" b="1" dirty="0" err="1"/>
              <a:t>DDx</a:t>
            </a:r>
            <a:r>
              <a:rPr lang="en-US" b="1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2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Q1: What is the </a:t>
            </a:r>
            <a:r>
              <a:rPr lang="en-US" b="1" dirty="0" err="1"/>
              <a:t>Dx</a:t>
            </a:r>
            <a:r>
              <a:rPr lang="en-US" b="1" dirty="0"/>
              <a:t>?</a:t>
            </a:r>
          </a:p>
          <a:p>
            <a:r>
              <a:rPr lang="en-US" b="1" dirty="0"/>
              <a:t>Q2: Most common cause?</a:t>
            </a:r>
          </a:p>
          <a:p>
            <a:r>
              <a:rPr lang="en-GB" b="1" dirty="0"/>
              <a:t>Q3: How to mange?</a:t>
            </a:r>
            <a:endParaRPr lang="en-US" b="1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1" t="34754" r="20824" b="26989"/>
          <a:stretch/>
        </p:blipFill>
        <p:spPr bwMode="auto">
          <a:xfrm>
            <a:off x="5015345" y="2971800"/>
            <a:ext cx="4114800" cy="279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5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23-year-old single female presented to the clinic with rapidly growing (9cm) left breast mass &amp; </a:t>
            </a:r>
            <a:r>
              <a:rPr lang="en-US" b="1" dirty="0" err="1"/>
              <a:t>Rt</a:t>
            </a:r>
            <a:r>
              <a:rPr lang="en-US" b="1" dirty="0"/>
              <a:t> breast over the last 6 months. The mass was irregular, hard and fixed at the time of examination</a:t>
            </a:r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5791200" y="3810000"/>
            <a:ext cx="2747899" cy="2795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02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Q1: Your </a:t>
            </a:r>
            <a:r>
              <a:rPr lang="en-US" b="1" dirty="0" err="1"/>
              <a:t>Dx</a:t>
            </a:r>
            <a:r>
              <a:rPr lang="en-US" b="1" dirty="0"/>
              <a:t>?</a:t>
            </a: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4648200" y="1600200"/>
            <a:ext cx="4271899" cy="3861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19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95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Breast Conditions Dr.Mahmoud Al-Awaysheh Consultant general &amp; colorectal surgery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Conditions</dc:title>
  <dc:creator>hp</dc:creator>
  <cp:lastModifiedBy>dr.mahmoud60@yahoo.com</cp:lastModifiedBy>
  <cp:revision>3</cp:revision>
  <dcterms:created xsi:type="dcterms:W3CDTF">2021-01-28T07:58:17Z</dcterms:created>
  <dcterms:modified xsi:type="dcterms:W3CDTF">2021-01-28T08:10:30Z</dcterms:modified>
</cp:coreProperties>
</file>