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rawing20.xml" ContentType="application/vnd.ms-office.drawingml.diagramDrawing+xml"/>
  <Override PartName="/ppt/changesInfos/changesInfo1.xml" ContentType="application/vnd.ms-powerpoint.changesinfo+xml"/>
  <Override PartName="/ppt/diagrams/drawing10.xml" ContentType="application/vnd.ms-office.drawingml.diagramDrawing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66" r:id="rId2"/>
    <p:sldId id="276" r:id="rId3"/>
    <p:sldId id="294" r:id="rId4"/>
    <p:sldId id="295" r:id="rId5"/>
    <p:sldId id="278" r:id="rId6"/>
    <p:sldId id="298" r:id="rId7"/>
    <p:sldId id="301" r:id="rId8"/>
    <p:sldId id="297" r:id="rId9"/>
    <p:sldId id="296" r:id="rId10"/>
    <p:sldId id="299" r:id="rId11"/>
    <p:sldId id="283" r:id="rId12"/>
    <p:sldId id="311" r:id="rId13"/>
    <p:sldId id="284" r:id="rId14"/>
    <p:sldId id="310" r:id="rId15"/>
    <p:sldId id="313" r:id="rId16"/>
    <p:sldId id="312" r:id="rId17"/>
    <p:sldId id="314" r:id="rId18"/>
    <p:sldId id="287" r:id="rId19"/>
    <p:sldId id="305" r:id="rId20"/>
    <p:sldId id="263" r:id="rId21"/>
    <p:sldId id="271" r:id="rId22"/>
    <p:sldId id="306" r:id="rId23"/>
    <p:sldId id="309" r:id="rId24"/>
    <p:sldId id="307" r:id="rId25"/>
    <p:sldId id="288" r:id="rId26"/>
    <p:sldId id="308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829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12B399-DF60-474C-9837-BE510C04E606}" v="4" dt="2022-02-16T14:38:56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2718" autoAdjust="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F012B399-DF60-474C-9837-BE510C04E606}"/>
    <pc:docChg chg="custSel addSld delSld modSld">
      <pc:chgData name="NAMohammed" userId="818e9af9-07b9-4e66-926f-ccbf6f764297" providerId="ADAL" clId="{F012B399-DF60-474C-9837-BE510C04E606}" dt="2022-02-16T14:43:41.792" v="242" actId="20577"/>
      <pc:docMkLst>
        <pc:docMk/>
      </pc:docMkLst>
      <pc:sldChg chg="modSp mod">
        <pc:chgData name="NAMohammed" userId="818e9af9-07b9-4e66-926f-ccbf6f764297" providerId="ADAL" clId="{F012B399-DF60-474C-9837-BE510C04E606}" dt="2022-02-15T21:06:22.977" v="51" actId="207"/>
        <pc:sldMkLst>
          <pc:docMk/>
          <pc:sldMk cId="0" sldId="266"/>
        </pc:sldMkLst>
        <pc:spChg chg="mod">
          <ac:chgData name="NAMohammed" userId="818e9af9-07b9-4e66-926f-ccbf6f764297" providerId="ADAL" clId="{F012B399-DF60-474C-9837-BE510C04E606}" dt="2022-02-15T21:06:22.977" v="51" actId="207"/>
          <ac:spMkLst>
            <pc:docMk/>
            <pc:sldMk cId="0" sldId="266"/>
            <ac:spMk id="3" creationId="{00000000-0000-0000-0000-000000000000}"/>
          </ac:spMkLst>
        </pc:spChg>
      </pc:sldChg>
      <pc:sldChg chg="del">
        <pc:chgData name="NAMohammed" userId="818e9af9-07b9-4e66-926f-ccbf6f764297" providerId="ADAL" clId="{F012B399-DF60-474C-9837-BE510C04E606}" dt="2022-02-16T14:02:44.857" v="129" actId="2696"/>
        <pc:sldMkLst>
          <pc:docMk/>
          <pc:sldMk cId="0" sldId="290"/>
        </pc:sldMkLst>
      </pc:sldChg>
      <pc:sldChg chg="del">
        <pc:chgData name="NAMohammed" userId="818e9af9-07b9-4e66-926f-ccbf6f764297" providerId="ADAL" clId="{F012B399-DF60-474C-9837-BE510C04E606}" dt="2022-02-16T14:02:42.497" v="128" actId="2696"/>
        <pc:sldMkLst>
          <pc:docMk/>
          <pc:sldMk cId="0" sldId="292"/>
        </pc:sldMkLst>
      </pc:sldChg>
      <pc:sldChg chg="del">
        <pc:chgData name="NAMohammed" userId="818e9af9-07b9-4e66-926f-ccbf6f764297" providerId="ADAL" clId="{F012B399-DF60-474C-9837-BE510C04E606}" dt="2022-02-16T14:02:39.705" v="127" actId="2696"/>
        <pc:sldMkLst>
          <pc:docMk/>
          <pc:sldMk cId="0" sldId="293"/>
        </pc:sldMkLst>
      </pc:sldChg>
      <pc:sldChg chg="del">
        <pc:chgData name="NAMohammed" userId="818e9af9-07b9-4e66-926f-ccbf6f764297" providerId="ADAL" clId="{F012B399-DF60-474C-9837-BE510C04E606}" dt="2022-02-16T14:02:36.748" v="126" actId="2696"/>
        <pc:sldMkLst>
          <pc:docMk/>
          <pc:sldMk cId="0" sldId="303"/>
        </pc:sldMkLst>
      </pc:sldChg>
      <pc:sldChg chg="modSp new mod">
        <pc:chgData name="NAMohammed" userId="818e9af9-07b9-4e66-926f-ccbf6f764297" providerId="ADAL" clId="{F012B399-DF60-474C-9837-BE510C04E606}" dt="2022-02-16T13:52:17.028" v="125" actId="255"/>
        <pc:sldMkLst>
          <pc:docMk/>
          <pc:sldMk cId="150725781" sldId="305"/>
        </pc:sldMkLst>
        <pc:spChg chg="mod">
          <ac:chgData name="NAMohammed" userId="818e9af9-07b9-4e66-926f-ccbf6f764297" providerId="ADAL" clId="{F012B399-DF60-474C-9837-BE510C04E606}" dt="2022-02-16T13:09:40.247" v="56" actId="14100"/>
          <ac:spMkLst>
            <pc:docMk/>
            <pc:sldMk cId="150725781" sldId="305"/>
            <ac:spMk id="2" creationId="{27486771-01D0-4BC5-AA10-6262EA611715}"/>
          </ac:spMkLst>
        </pc:spChg>
        <pc:spChg chg="mod">
          <ac:chgData name="NAMohammed" userId="818e9af9-07b9-4e66-926f-ccbf6f764297" providerId="ADAL" clId="{F012B399-DF60-474C-9837-BE510C04E606}" dt="2022-02-16T13:52:17.028" v="125" actId="255"/>
          <ac:spMkLst>
            <pc:docMk/>
            <pc:sldMk cId="150725781" sldId="305"/>
            <ac:spMk id="3" creationId="{62C3207D-6C23-4175-B5ED-813101023E3E}"/>
          </ac:spMkLst>
        </pc:spChg>
      </pc:sldChg>
      <pc:sldChg chg="addSp modSp new mod">
        <pc:chgData name="NAMohammed" userId="818e9af9-07b9-4e66-926f-ccbf6f764297" providerId="ADAL" clId="{F012B399-DF60-474C-9837-BE510C04E606}" dt="2022-02-16T13:24:06.515" v="117" actId="14100"/>
        <pc:sldMkLst>
          <pc:docMk/>
          <pc:sldMk cId="2810335710" sldId="306"/>
        </pc:sldMkLst>
        <pc:picChg chg="add mod">
          <ac:chgData name="NAMohammed" userId="818e9af9-07b9-4e66-926f-ccbf6f764297" providerId="ADAL" clId="{F012B399-DF60-474C-9837-BE510C04E606}" dt="2022-02-16T13:24:06.515" v="117" actId="14100"/>
          <ac:picMkLst>
            <pc:docMk/>
            <pc:sldMk cId="2810335710" sldId="306"/>
            <ac:picMk id="2" creationId="{AC0E1353-B050-4992-87F2-4E465765063B}"/>
          </ac:picMkLst>
        </pc:picChg>
      </pc:sldChg>
      <pc:sldChg chg="addSp modSp new mod">
        <pc:chgData name="NAMohammed" userId="818e9af9-07b9-4e66-926f-ccbf6f764297" providerId="ADAL" clId="{F012B399-DF60-474C-9837-BE510C04E606}" dt="2022-02-16T13:28:01.950" v="124" actId="14100"/>
        <pc:sldMkLst>
          <pc:docMk/>
          <pc:sldMk cId="3308871707" sldId="307"/>
        </pc:sldMkLst>
        <pc:picChg chg="add mod">
          <ac:chgData name="NAMohammed" userId="818e9af9-07b9-4e66-926f-ccbf6f764297" providerId="ADAL" clId="{F012B399-DF60-474C-9837-BE510C04E606}" dt="2022-02-16T13:28:01.950" v="124" actId="14100"/>
          <ac:picMkLst>
            <pc:docMk/>
            <pc:sldMk cId="3308871707" sldId="307"/>
            <ac:picMk id="2" creationId="{1CAFB629-D4E1-4707-834B-E9B1140FBA85}"/>
          </ac:picMkLst>
        </pc:picChg>
      </pc:sldChg>
      <pc:sldChg chg="addSp modSp new mod modClrScheme chgLayout">
        <pc:chgData name="NAMohammed" userId="818e9af9-07b9-4e66-926f-ccbf6f764297" providerId="ADAL" clId="{F012B399-DF60-474C-9837-BE510C04E606}" dt="2022-02-16T14:43:41.792" v="242" actId="20577"/>
        <pc:sldMkLst>
          <pc:docMk/>
          <pc:sldMk cId="10211952" sldId="308"/>
        </pc:sldMkLst>
        <pc:spChg chg="add mod">
          <ac:chgData name="NAMohammed" userId="818e9af9-07b9-4e66-926f-ccbf6f764297" providerId="ADAL" clId="{F012B399-DF60-474C-9837-BE510C04E606}" dt="2022-02-16T14:35:08.414" v="150" actId="27636"/>
          <ac:spMkLst>
            <pc:docMk/>
            <pc:sldMk cId="10211952" sldId="308"/>
            <ac:spMk id="2" creationId="{76914F8E-D235-4CA1-A1CE-BC33DD1882A7}"/>
          </ac:spMkLst>
        </pc:spChg>
        <pc:spChg chg="add mod">
          <ac:chgData name="NAMohammed" userId="818e9af9-07b9-4e66-926f-ccbf6f764297" providerId="ADAL" clId="{F012B399-DF60-474C-9837-BE510C04E606}" dt="2022-02-16T14:43:41.792" v="242" actId="20577"/>
          <ac:spMkLst>
            <pc:docMk/>
            <pc:sldMk cId="10211952" sldId="308"/>
            <ac:spMk id="3" creationId="{B426C01C-E1C5-4046-AC7F-E10BC2A20511}"/>
          </ac:spMkLst>
        </pc:spChg>
      </pc:sldChg>
      <pc:sldChg chg="addSp modSp new mod">
        <pc:chgData name="NAMohammed" userId="818e9af9-07b9-4e66-926f-ccbf6f764297" providerId="ADAL" clId="{F012B399-DF60-474C-9837-BE510C04E606}" dt="2022-02-16T14:13:07.146" v="146" actId="14100"/>
        <pc:sldMkLst>
          <pc:docMk/>
          <pc:sldMk cId="3338617913" sldId="309"/>
        </pc:sldMkLst>
        <pc:picChg chg="add mod">
          <ac:chgData name="NAMohammed" userId="818e9af9-07b9-4e66-926f-ccbf6f764297" providerId="ADAL" clId="{F012B399-DF60-474C-9837-BE510C04E606}" dt="2022-02-16T14:13:07.146" v="146" actId="14100"/>
          <ac:picMkLst>
            <pc:docMk/>
            <pc:sldMk cId="3338617913" sldId="309"/>
            <ac:picMk id="2" creationId="{204C8385-2137-4DF5-AA59-37C6DA70A25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13D1E-A2F9-49F1-B94E-DB797B32911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523A956-A780-4E9C-BDD6-A486CA9EB249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3600" dirty="0">
              <a:latin typeface="Book Antiqua" panose="02040602050305030304" pitchFamily="18" charset="0"/>
            </a:rPr>
            <a:t>Water</a:t>
          </a:r>
          <a:endParaRPr lang="en-US" sz="3200" dirty="0">
            <a:latin typeface="Book Antiqua" panose="02040602050305030304" pitchFamily="18" charset="0"/>
          </a:endParaRPr>
        </a:p>
      </dgm:t>
    </dgm:pt>
    <dgm:pt modelId="{BE94F2BA-A93E-42FA-ACF2-29F26332F3F1}" type="parTrans" cxnId="{18DCF8F9-97C6-4AE5-905E-8B8374F8154D}">
      <dgm:prSet/>
      <dgm:spPr/>
      <dgm:t>
        <a:bodyPr/>
        <a:lstStyle/>
        <a:p>
          <a:endParaRPr lang="en-US"/>
        </a:p>
      </dgm:t>
    </dgm:pt>
    <dgm:pt modelId="{A548E742-BD27-41A4-A91F-C9FDF5BC81C4}" type="sibTrans" cxnId="{18DCF8F9-97C6-4AE5-905E-8B8374F8154D}">
      <dgm:prSet/>
      <dgm:spPr/>
      <dgm:t>
        <a:bodyPr/>
        <a:lstStyle/>
        <a:p>
          <a:endParaRPr lang="en-US"/>
        </a:p>
      </dgm:t>
    </dgm:pt>
    <dgm:pt modelId="{4D689F18-F1B3-46A5-8099-171DD9449098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600" dirty="0">
              <a:latin typeface="Book Antiqua" panose="02040602050305030304" pitchFamily="18" charset="0"/>
            </a:rPr>
            <a:t>Solids</a:t>
          </a:r>
        </a:p>
      </dgm:t>
    </dgm:pt>
    <dgm:pt modelId="{D3E3D4A9-5497-4254-B244-4C74F152C181}" type="parTrans" cxnId="{D3C0B7CC-BED5-48BF-9141-339378AFF21D}">
      <dgm:prSet/>
      <dgm:spPr/>
      <dgm:t>
        <a:bodyPr/>
        <a:lstStyle/>
        <a:p>
          <a:endParaRPr lang="en-US"/>
        </a:p>
      </dgm:t>
    </dgm:pt>
    <dgm:pt modelId="{D783882C-7AC7-46F7-9A57-0A98EE7E228C}" type="sibTrans" cxnId="{D3C0B7CC-BED5-48BF-9141-339378AFF21D}">
      <dgm:prSet/>
      <dgm:spPr/>
      <dgm:t>
        <a:bodyPr/>
        <a:lstStyle/>
        <a:p>
          <a:endParaRPr lang="en-US"/>
        </a:p>
      </dgm:t>
    </dgm:pt>
    <dgm:pt modelId="{0CA26993-F0C4-40E7-8E1C-3860CACBC40E}">
      <dgm:prSet phldrT="[Text]" custT="1"/>
      <dgm:spPr/>
      <dgm:t>
        <a:bodyPr/>
        <a:lstStyle/>
        <a:p>
          <a:r>
            <a:rPr lang="en-US" sz="3300" b="0" dirty="0">
              <a:latin typeface="Aharoni" pitchFamily="2" charset="-79"/>
              <a:cs typeface="Aharoni" pitchFamily="2" charset="-79"/>
            </a:rPr>
            <a:t>Inorganic </a:t>
          </a:r>
        </a:p>
        <a:p>
          <a:r>
            <a:rPr lang="en-US" sz="2800" b="0" dirty="0">
              <a:latin typeface="Book Antiqua" panose="02040602050305030304" pitchFamily="18" charset="0"/>
            </a:rPr>
            <a:t>= ions</a:t>
          </a:r>
        </a:p>
        <a:p>
          <a:r>
            <a:rPr lang="en-US" sz="2400" b="0" dirty="0">
              <a:latin typeface="Book Antiqua" panose="02040602050305030304" pitchFamily="18" charset="0"/>
            </a:rPr>
            <a:t>Na+, K+, Ca++..</a:t>
          </a:r>
        </a:p>
      </dgm:t>
    </dgm:pt>
    <dgm:pt modelId="{C5649272-A0D6-4311-A2B5-292369CF56C2}" type="parTrans" cxnId="{F701CA23-07F3-40BE-B069-7232AD6BBA9B}">
      <dgm:prSet/>
      <dgm:spPr/>
      <dgm:t>
        <a:bodyPr/>
        <a:lstStyle/>
        <a:p>
          <a:endParaRPr lang="en-US"/>
        </a:p>
      </dgm:t>
    </dgm:pt>
    <dgm:pt modelId="{0996038D-96D7-46D9-8648-87667CB013EA}" type="sibTrans" cxnId="{F701CA23-07F3-40BE-B069-7232AD6BBA9B}">
      <dgm:prSet/>
      <dgm:spPr/>
      <dgm:t>
        <a:bodyPr/>
        <a:lstStyle/>
        <a:p>
          <a:endParaRPr lang="en-US"/>
        </a:p>
      </dgm:t>
    </dgm:pt>
    <dgm:pt modelId="{3D9FFB4B-44C5-4486-9DA6-228E73A3DC71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4000" b="1" dirty="0">
              <a:solidFill>
                <a:schemeClr val="bg1"/>
              </a:solidFill>
              <a:latin typeface="Book Antiqua" panose="02040602050305030304" pitchFamily="18" charset="0"/>
            </a:rPr>
            <a:t>Body fluid</a:t>
          </a:r>
        </a:p>
      </dgm:t>
    </dgm:pt>
    <dgm:pt modelId="{7F9057E2-C5E2-47C0-AAEA-DBF56B63AEF1}" type="sibTrans" cxnId="{C2981FBF-D7D8-4A97-9819-3D7DCBEC653D}">
      <dgm:prSet/>
      <dgm:spPr/>
      <dgm:t>
        <a:bodyPr/>
        <a:lstStyle/>
        <a:p>
          <a:endParaRPr lang="en-US"/>
        </a:p>
      </dgm:t>
    </dgm:pt>
    <dgm:pt modelId="{D38CA692-F8C5-4853-8EBC-EC56101F4351}" type="parTrans" cxnId="{C2981FBF-D7D8-4A97-9819-3D7DCBEC653D}">
      <dgm:prSet/>
      <dgm:spPr/>
      <dgm:t>
        <a:bodyPr/>
        <a:lstStyle/>
        <a:p>
          <a:endParaRPr lang="en-US"/>
        </a:p>
      </dgm:t>
    </dgm:pt>
    <dgm:pt modelId="{4DFEDEE1-04DB-470A-A50F-0C31DF6A19D3}">
      <dgm:prSet custT="1"/>
      <dgm:spPr/>
      <dgm:t>
        <a:bodyPr/>
        <a:lstStyle/>
        <a:p>
          <a:pPr algn="ctr"/>
          <a:r>
            <a:rPr lang="en-US" sz="3600" dirty="0">
              <a:latin typeface="Aharoni" pitchFamily="2" charset="-79"/>
              <a:cs typeface="Aharoni" pitchFamily="2" charset="-79"/>
            </a:rPr>
            <a:t>Organic:</a:t>
          </a:r>
        </a:p>
        <a:p>
          <a:pPr algn="l"/>
          <a:r>
            <a:rPr lang="en-US" sz="2400" dirty="0">
              <a:effectLst/>
              <a:latin typeface="Book Antiqua" panose="02040602050305030304" pitchFamily="18" charset="0"/>
            </a:rPr>
            <a:t>-Glucose.</a:t>
          </a:r>
        </a:p>
        <a:p>
          <a:pPr algn="l"/>
          <a:r>
            <a:rPr lang="en-US" sz="2400" dirty="0">
              <a:effectLst/>
              <a:latin typeface="Book Antiqua" panose="02040602050305030304" pitchFamily="18" charset="0"/>
            </a:rPr>
            <a:t>-Amino acids.</a:t>
          </a:r>
        </a:p>
        <a:p>
          <a:pPr algn="l"/>
          <a:r>
            <a:rPr lang="en-US" sz="2400" dirty="0">
              <a:effectLst/>
              <a:latin typeface="Book Antiqua" panose="02040602050305030304" pitchFamily="18" charset="0"/>
            </a:rPr>
            <a:t>-Enzymes.</a:t>
          </a:r>
        </a:p>
        <a:p>
          <a:pPr algn="l"/>
          <a:r>
            <a:rPr lang="en-US" sz="2400" dirty="0">
              <a:effectLst/>
              <a:latin typeface="Book Antiqua" panose="02040602050305030304" pitchFamily="18" charset="0"/>
            </a:rPr>
            <a:t>-Hormones.</a:t>
          </a:r>
          <a:endParaRPr lang="en-US" sz="3600" dirty="0">
            <a:latin typeface="Book Antiqua" panose="02040602050305030304" pitchFamily="18" charset="0"/>
          </a:endParaRPr>
        </a:p>
      </dgm:t>
    </dgm:pt>
    <dgm:pt modelId="{753C6C23-9498-431D-A026-BDE909A6511D}" type="parTrans" cxnId="{2221A5A7-D814-40BB-A618-7B289EB1BA15}">
      <dgm:prSet/>
      <dgm:spPr/>
      <dgm:t>
        <a:bodyPr/>
        <a:lstStyle/>
        <a:p>
          <a:endParaRPr lang="en-US"/>
        </a:p>
      </dgm:t>
    </dgm:pt>
    <dgm:pt modelId="{291ADAFF-5799-443B-87DC-771340DC7379}" type="sibTrans" cxnId="{2221A5A7-D814-40BB-A618-7B289EB1BA15}">
      <dgm:prSet/>
      <dgm:spPr/>
      <dgm:t>
        <a:bodyPr/>
        <a:lstStyle/>
        <a:p>
          <a:endParaRPr lang="en-US"/>
        </a:p>
      </dgm:t>
    </dgm:pt>
    <dgm:pt modelId="{FAD6821B-2E6A-45BB-A3AF-3AA87EB15E4B}" type="pres">
      <dgm:prSet presAssocID="{34013D1E-A2F9-49F1-B94E-DB797B32911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0F0E4D-6D43-457C-BB26-9FC8CC00C07C}" type="pres">
      <dgm:prSet presAssocID="{3D9FFB4B-44C5-4486-9DA6-228E73A3DC71}" presName="root1" presStyleCnt="0"/>
      <dgm:spPr/>
    </dgm:pt>
    <dgm:pt modelId="{A7A2E75C-E508-4D6D-9A64-6D310F780FD7}" type="pres">
      <dgm:prSet presAssocID="{3D9FFB4B-44C5-4486-9DA6-228E73A3DC71}" presName="LevelOneTextNode" presStyleLbl="node0" presStyleIdx="0" presStyleCnt="1" custScaleY="55822" custLinFactNeighborY="161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554299-9E1C-4108-A6AC-11325834E755}" type="pres">
      <dgm:prSet presAssocID="{3D9FFB4B-44C5-4486-9DA6-228E73A3DC71}" presName="level2hierChild" presStyleCnt="0"/>
      <dgm:spPr/>
    </dgm:pt>
    <dgm:pt modelId="{53D0A3D7-ADA2-46EC-A4D2-7E2A857202BD}" type="pres">
      <dgm:prSet presAssocID="{BE94F2BA-A93E-42FA-ACF2-29F26332F3F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A1E3505-9BA8-4110-BDC6-759943CF5D76}" type="pres">
      <dgm:prSet presAssocID="{BE94F2BA-A93E-42FA-ACF2-29F26332F3F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9DFAD61-B673-457E-8B50-0B429D7F2D66}" type="pres">
      <dgm:prSet presAssocID="{4523A956-A780-4E9C-BDD6-A486CA9EB249}" presName="root2" presStyleCnt="0"/>
      <dgm:spPr/>
    </dgm:pt>
    <dgm:pt modelId="{B297D5ED-CA1C-49EB-8161-ACECED81FE9B}" type="pres">
      <dgm:prSet presAssocID="{4523A956-A780-4E9C-BDD6-A486CA9EB249}" presName="LevelTwoTextNode" presStyleLbl="node2" presStyleIdx="0" presStyleCnt="2" custLinFactNeighborY="832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6E63AE-6B48-4EBD-9CF3-A90104D2F6B1}" type="pres">
      <dgm:prSet presAssocID="{4523A956-A780-4E9C-BDD6-A486CA9EB249}" presName="level3hierChild" presStyleCnt="0"/>
      <dgm:spPr/>
    </dgm:pt>
    <dgm:pt modelId="{2B92980A-A972-4E68-8889-145ED33436DD}" type="pres">
      <dgm:prSet presAssocID="{D3E3D4A9-5497-4254-B244-4C74F152C18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1F1DF88-BB19-4A24-9288-086EF911D7E9}" type="pres">
      <dgm:prSet presAssocID="{D3E3D4A9-5497-4254-B244-4C74F152C18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46A4153-563A-45F7-B058-0054930F894F}" type="pres">
      <dgm:prSet presAssocID="{4D689F18-F1B3-46A5-8099-171DD9449098}" presName="root2" presStyleCnt="0"/>
      <dgm:spPr/>
    </dgm:pt>
    <dgm:pt modelId="{6FB7AA3B-82C5-43ED-8137-F9A80B94C291}" type="pres">
      <dgm:prSet presAssocID="{4D689F18-F1B3-46A5-8099-171DD9449098}" presName="LevelTwoTextNode" presStyleLbl="node2" presStyleIdx="1" presStyleCnt="2" custLinFactNeighborY="860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050AD4-D287-445E-A1B1-D4D658544ECB}" type="pres">
      <dgm:prSet presAssocID="{4D689F18-F1B3-46A5-8099-171DD9449098}" presName="level3hierChild" presStyleCnt="0"/>
      <dgm:spPr/>
    </dgm:pt>
    <dgm:pt modelId="{325E9C7C-34C4-4E35-94F7-871E423EF514}" type="pres">
      <dgm:prSet presAssocID="{753C6C23-9498-431D-A026-BDE909A6511D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08706D55-C562-495F-9E80-18F41FCAFBA9}" type="pres">
      <dgm:prSet presAssocID="{753C6C23-9498-431D-A026-BDE909A6511D}" presName="connTx" presStyleLbl="parChTrans1D3" presStyleIdx="0" presStyleCnt="2"/>
      <dgm:spPr/>
      <dgm:t>
        <a:bodyPr/>
        <a:lstStyle/>
        <a:p>
          <a:endParaRPr lang="en-US"/>
        </a:p>
      </dgm:t>
    </dgm:pt>
    <dgm:pt modelId="{282663EE-D9AA-4D17-81E6-CB82779A93BB}" type="pres">
      <dgm:prSet presAssocID="{4DFEDEE1-04DB-470A-A50F-0C31DF6A19D3}" presName="root2" presStyleCnt="0"/>
      <dgm:spPr/>
    </dgm:pt>
    <dgm:pt modelId="{70C106D9-C7EF-40CF-8013-A04C405EC918}" type="pres">
      <dgm:prSet presAssocID="{4DFEDEE1-04DB-470A-A50F-0C31DF6A19D3}" presName="LevelTwoTextNode" presStyleLbl="node3" presStyleIdx="0" presStyleCnt="2" custScaleX="65853" custScaleY="247105" custLinFactNeighborX="148" custLinFactNeighborY="242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A120AF-999A-49A7-967C-31246011CD49}" type="pres">
      <dgm:prSet presAssocID="{4DFEDEE1-04DB-470A-A50F-0C31DF6A19D3}" presName="level3hierChild" presStyleCnt="0"/>
      <dgm:spPr/>
    </dgm:pt>
    <dgm:pt modelId="{164B4B9E-20E2-493E-BFB5-9DE211F5C80A}" type="pres">
      <dgm:prSet presAssocID="{C5649272-A0D6-4311-A2B5-292369CF56C2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02B13480-705F-4220-945B-C6D6F2FC0811}" type="pres">
      <dgm:prSet presAssocID="{C5649272-A0D6-4311-A2B5-292369CF56C2}" presName="connTx" presStyleLbl="parChTrans1D3" presStyleIdx="1" presStyleCnt="2"/>
      <dgm:spPr/>
      <dgm:t>
        <a:bodyPr/>
        <a:lstStyle/>
        <a:p>
          <a:endParaRPr lang="en-US"/>
        </a:p>
      </dgm:t>
    </dgm:pt>
    <dgm:pt modelId="{B85ABF8B-E21D-4C6F-92B2-05363BB31074}" type="pres">
      <dgm:prSet presAssocID="{0CA26993-F0C4-40E7-8E1C-3860CACBC40E}" presName="root2" presStyleCnt="0"/>
      <dgm:spPr/>
    </dgm:pt>
    <dgm:pt modelId="{565B0652-7C38-4A33-BEE2-7C1BDB333E1A}" type="pres">
      <dgm:prSet presAssocID="{0CA26993-F0C4-40E7-8E1C-3860CACBC40E}" presName="LevelTwoTextNode" presStyleLbl="node3" presStyleIdx="1" presStyleCnt="2" custScaleX="64794" custScaleY="163702" custLinFactNeighborX="1207" custLinFactNeighborY="242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CF8ABB-93EC-40D0-916B-863E178C523D}" type="pres">
      <dgm:prSet presAssocID="{0CA26993-F0C4-40E7-8E1C-3860CACBC40E}" presName="level3hierChild" presStyleCnt="0"/>
      <dgm:spPr/>
    </dgm:pt>
  </dgm:ptLst>
  <dgm:cxnLst>
    <dgm:cxn modelId="{C2981FBF-D7D8-4A97-9819-3D7DCBEC653D}" srcId="{34013D1E-A2F9-49F1-B94E-DB797B329118}" destId="{3D9FFB4B-44C5-4486-9DA6-228E73A3DC71}" srcOrd="0" destOrd="0" parTransId="{D38CA692-F8C5-4853-8EBC-EC56101F4351}" sibTransId="{7F9057E2-C5E2-47C0-AAEA-DBF56B63AEF1}"/>
    <dgm:cxn modelId="{18DCF8F9-97C6-4AE5-905E-8B8374F8154D}" srcId="{3D9FFB4B-44C5-4486-9DA6-228E73A3DC71}" destId="{4523A956-A780-4E9C-BDD6-A486CA9EB249}" srcOrd="0" destOrd="0" parTransId="{BE94F2BA-A93E-42FA-ACF2-29F26332F3F1}" sibTransId="{A548E742-BD27-41A4-A91F-C9FDF5BC81C4}"/>
    <dgm:cxn modelId="{B81B8E45-2A3D-4DC8-921B-ABB022794CB2}" type="presOf" srcId="{0CA26993-F0C4-40E7-8E1C-3860CACBC40E}" destId="{565B0652-7C38-4A33-BEE2-7C1BDB333E1A}" srcOrd="0" destOrd="0" presId="urn:microsoft.com/office/officeart/2008/layout/HorizontalMultiLevelHierarchy"/>
    <dgm:cxn modelId="{CD6A171D-9F45-4214-B443-064E228A90EF}" type="presOf" srcId="{753C6C23-9498-431D-A026-BDE909A6511D}" destId="{08706D55-C562-495F-9E80-18F41FCAFBA9}" srcOrd="1" destOrd="0" presId="urn:microsoft.com/office/officeart/2008/layout/HorizontalMultiLevelHierarchy"/>
    <dgm:cxn modelId="{8043753A-D9AF-41D9-A108-3D300D28FA7F}" type="presOf" srcId="{4523A956-A780-4E9C-BDD6-A486CA9EB249}" destId="{B297D5ED-CA1C-49EB-8161-ACECED81FE9B}" srcOrd="0" destOrd="0" presId="urn:microsoft.com/office/officeart/2008/layout/HorizontalMultiLevelHierarchy"/>
    <dgm:cxn modelId="{98A26C9D-9A10-40ED-BFE7-DE7FC627755E}" type="presOf" srcId="{BE94F2BA-A93E-42FA-ACF2-29F26332F3F1}" destId="{53D0A3D7-ADA2-46EC-A4D2-7E2A857202BD}" srcOrd="0" destOrd="0" presId="urn:microsoft.com/office/officeart/2008/layout/HorizontalMultiLevelHierarchy"/>
    <dgm:cxn modelId="{3BCF1C6C-AF77-4515-9F53-999EE37D701A}" type="presOf" srcId="{4DFEDEE1-04DB-470A-A50F-0C31DF6A19D3}" destId="{70C106D9-C7EF-40CF-8013-A04C405EC918}" srcOrd="0" destOrd="0" presId="urn:microsoft.com/office/officeart/2008/layout/HorizontalMultiLevelHierarchy"/>
    <dgm:cxn modelId="{F701CA23-07F3-40BE-B069-7232AD6BBA9B}" srcId="{4D689F18-F1B3-46A5-8099-171DD9449098}" destId="{0CA26993-F0C4-40E7-8E1C-3860CACBC40E}" srcOrd="1" destOrd="0" parTransId="{C5649272-A0D6-4311-A2B5-292369CF56C2}" sibTransId="{0996038D-96D7-46D9-8648-87667CB013EA}"/>
    <dgm:cxn modelId="{76BEC0CF-A179-4CD8-A987-D8DAD27FEA00}" type="presOf" srcId="{D3E3D4A9-5497-4254-B244-4C74F152C181}" destId="{71F1DF88-BB19-4A24-9288-086EF911D7E9}" srcOrd="1" destOrd="0" presId="urn:microsoft.com/office/officeart/2008/layout/HorizontalMultiLevelHierarchy"/>
    <dgm:cxn modelId="{DD3D0D1D-1BD3-4A1E-9B70-EE9BF297E04B}" type="presOf" srcId="{C5649272-A0D6-4311-A2B5-292369CF56C2}" destId="{02B13480-705F-4220-945B-C6D6F2FC0811}" srcOrd="1" destOrd="0" presId="urn:microsoft.com/office/officeart/2008/layout/HorizontalMultiLevelHierarchy"/>
    <dgm:cxn modelId="{FFB6BF03-1204-4868-9324-78B90E9A1D8A}" type="presOf" srcId="{3D9FFB4B-44C5-4486-9DA6-228E73A3DC71}" destId="{A7A2E75C-E508-4D6D-9A64-6D310F780FD7}" srcOrd="0" destOrd="0" presId="urn:microsoft.com/office/officeart/2008/layout/HorizontalMultiLevelHierarchy"/>
    <dgm:cxn modelId="{FAE09812-C031-4987-8648-E7EAB4EEB241}" type="presOf" srcId="{4D689F18-F1B3-46A5-8099-171DD9449098}" destId="{6FB7AA3B-82C5-43ED-8137-F9A80B94C291}" srcOrd="0" destOrd="0" presId="urn:microsoft.com/office/officeart/2008/layout/HorizontalMultiLevelHierarchy"/>
    <dgm:cxn modelId="{B19DA87D-B49B-4801-AD3D-64DED20E0417}" type="presOf" srcId="{C5649272-A0D6-4311-A2B5-292369CF56C2}" destId="{164B4B9E-20E2-493E-BFB5-9DE211F5C80A}" srcOrd="0" destOrd="0" presId="urn:microsoft.com/office/officeart/2008/layout/HorizontalMultiLevelHierarchy"/>
    <dgm:cxn modelId="{B3A7EA3F-A5C6-490A-A306-90F23F17EBCA}" type="presOf" srcId="{BE94F2BA-A93E-42FA-ACF2-29F26332F3F1}" destId="{FA1E3505-9BA8-4110-BDC6-759943CF5D76}" srcOrd="1" destOrd="0" presId="urn:microsoft.com/office/officeart/2008/layout/HorizontalMultiLevelHierarchy"/>
    <dgm:cxn modelId="{2F959D01-DEFD-413C-9083-289321315302}" type="presOf" srcId="{D3E3D4A9-5497-4254-B244-4C74F152C181}" destId="{2B92980A-A972-4E68-8889-145ED33436DD}" srcOrd="0" destOrd="0" presId="urn:microsoft.com/office/officeart/2008/layout/HorizontalMultiLevelHierarchy"/>
    <dgm:cxn modelId="{D3C0B7CC-BED5-48BF-9141-339378AFF21D}" srcId="{3D9FFB4B-44C5-4486-9DA6-228E73A3DC71}" destId="{4D689F18-F1B3-46A5-8099-171DD9449098}" srcOrd="1" destOrd="0" parTransId="{D3E3D4A9-5497-4254-B244-4C74F152C181}" sibTransId="{D783882C-7AC7-46F7-9A57-0A98EE7E228C}"/>
    <dgm:cxn modelId="{22AE684F-0896-4613-9D36-78301BD40B7E}" type="presOf" srcId="{753C6C23-9498-431D-A026-BDE909A6511D}" destId="{325E9C7C-34C4-4E35-94F7-871E423EF514}" srcOrd="0" destOrd="0" presId="urn:microsoft.com/office/officeart/2008/layout/HorizontalMultiLevelHierarchy"/>
    <dgm:cxn modelId="{8F7941E4-7440-4030-B99D-E090D0C81BC8}" type="presOf" srcId="{34013D1E-A2F9-49F1-B94E-DB797B329118}" destId="{FAD6821B-2E6A-45BB-A3AF-3AA87EB15E4B}" srcOrd="0" destOrd="0" presId="urn:microsoft.com/office/officeart/2008/layout/HorizontalMultiLevelHierarchy"/>
    <dgm:cxn modelId="{2221A5A7-D814-40BB-A618-7B289EB1BA15}" srcId="{4D689F18-F1B3-46A5-8099-171DD9449098}" destId="{4DFEDEE1-04DB-470A-A50F-0C31DF6A19D3}" srcOrd="0" destOrd="0" parTransId="{753C6C23-9498-431D-A026-BDE909A6511D}" sibTransId="{291ADAFF-5799-443B-87DC-771340DC7379}"/>
    <dgm:cxn modelId="{D33F6B84-B8CE-4642-9E19-4A305E47BF81}" type="presParOf" srcId="{FAD6821B-2E6A-45BB-A3AF-3AA87EB15E4B}" destId="{7A0F0E4D-6D43-457C-BB26-9FC8CC00C07C}" srcOrd="0" destOrd="0" presId="urn:microsoft.com/office/officeart/2008/layout/HorizontalMultiLevelHierarchy"/>
    <dgm:cxn modelId="{75B8A0B1-0C50-47B8-AAB9-B4676BD09D92}" type="presParOf" srcId="{7A0F0E4D-6D43-457C-BB26-9FC8CC00C07C}" destId="{A7A2E75C-E508-4D6D-9A64-6D310F780FD7}" srcOrd="0" destOrd="0" presId="urn:microsoft.com/office/officeart/2008/layout/HorizontalMultiLevelHierarchy"/>
    <dgm:cxn modelId="{EBCE54FB-52DB-4DC5-8F79-E1CADEF531AB}" type="presParOf" srcId="{7A0F0E4D-6D43-457C-BB26-9FC8CC00C07C}" destId="{9A554299-9E1C-4108-A6AC-11325834E755}" srcOrd="1" destOrd="0" presId="urn:microsoft.com/office/officeart/2008/layout/HorizontalMultiLevelHierarchy"/>
    <dgm:cxn modelId="{5290E5E8-DCB8-4A25-A417-2D46EA602746}" type="presParOf" srcId="{9A554299-9E1C-4108-A6AC-11325834E755}" destId="{53D0A3D7-ADA2-46EC-A4D2-7E2A857202BD}" srcOrd="0" destOrd="0" presId="urn:microsoft.com/office/officeart/2008/layout/HorizontalMultiLevelHierarchy"/>
    <dgm:cxn modelId="{5AE8657E-C813-407E-B6D4-B263E0C4A7CE}" type="presParOf" srcId="{53D0A3D7-ADA2-46EC-A4D2-7E2A857202BD}" destId="{FA1E3505-9BA8-4110-BDC6-759943CF5D76}" srcOrd="0" destOrd="0" presId="urn:microsoft.com/office/officeart/2008/layout/HorizontalMultiLevelHierarchy"/>
    <dgm:cxn modelId="{08B406D9-7E72-4000-9381-032D54F526E1}" type="presParOf" srcId="{9A554299-9E1C-4108-A6AC-11325834E755}" destId="{39DFAD61-B673-457E-8B50-0B429D7F2D66}" srcOrd="1" destOrd="0" presId="urn:microsoft.com/office/officeart/2008/layout/HorizontalMultiLevelHierarchy"/>
    <dgm:cxn modelId="{AFA56001-709F-4988-B134-002C8A17697A}" type="presParOf" srcId="{39DFAD61-B673-457E-8B50-0B429D7F2D66}" destId="{B297D5ED-CA1C-49EB-8161-ACECED81FE9B}" srcOrd="0" destOrd="0" presId="urn:microsoft.com/office/officeart/2008/layout/HorizontalMultiLevelHierarchy"/>
    <dgm:cxn modelId="{2A882537-AD1D-4C67-AADC-B7B2536F9660}" type="presParOf" srcId="{39DFAD61-B673-457E-8B50-0B429D7F2D66}" destId="{CB6E63AE-6B48-4EBD-9CF3-A90104D2F6B1}" srcOrd="1" destOrd="0" presId="urn:microsoft.com/office/officeart/2008/layout/HorizontalMultiLevelHierarchy"/>
    <dgm:cxn modelId="{D3651D83-55FD-4384-AC2B-933796729A2E}" type="presParOf" srcId="{9A554299-9E1C-4108-A6AC-11325834E755}" destId="{2B92980A-A972-4E68-8889-145ED33436DD}" srcOrd="2" destOrd="0" presId="urn:microsoft.com/office/officeart/2008/layout/HorizontalMultiLevelHierarchy"/>
    <dgm:cxn modelId="{F4B38829-594F-4D2A-BE00-69B9945F2D6A}" type="presParOf" srcId="{2B92980A-A972-4E68-8889-145ED33436DD}" destId="{71F1DF88-BB19-4A24-9288-086EF911D7E9}" srcOrd="0" destOrd="0" presId="urn:microsoft.com/office/officeart/2008/layout/HorizontalMultiLevelHierarchy"/>
    <dgm:cxn modelId="{50963010-4008-4293-ABD7-DE3FD52396B5}" type="presParOf" srcId="{9A554299-9E1C-4108-A6AC-11325834E755}" destId="{B46A4153-563A-45F7-B058-0054930F894F}" srcOrd="3" destOrd="0" presId="urn:microsoft.com/office/officeart/2008/layout/HorizontalMultiLevelHierarchy"/>
    <dgm:cxn modelId="{1F55487C-1D58-493D-83A3-CFEE91C18158}" type="presParOf" srcId="{B46A4153-563A-45F7-B058-0054930F894F}" destId="{6FB7AA3B-82C5-43ED-8137-F9A80B94C291}" srcOrd="0" destOrd="0" presId="urn:microsoft.com/office/officeart/2008/layout/HorizontalMultiLevelHierarchy"/>
    <dgm:cxn modelId="{179C307A-2E62-426B-8FD1-61C7D95CC4AD}" type="presParOf" srcId="{B46A4153-563A-45F7-B058-0054930F894F}" destId="{C1050AD4-D287-445E-A1B1-D4D658544ECB}" srcOrd="1" destOrd="0" presId="urn:microsoft.com/office/officeart/2008/layout/HorizontalMultiLevelHierarchy"/>
    <dgm:cxn modelId="{AB9698D0-E70F-49E4-B6A6-E6054F043DF5}" type="presParOf" srcId="{C1050AD4-D287-445E-A1B1-D4D658544ECB}" destId="{325E9C7C-34C4-4E35-94F7-871E423EF514}" srcOrd="0" destOrd="0" presId="urn:microsoft.com/office/officeart/2008/layout/HorizontalMultiLevelHierarchy"/>
    <dgm:cxn modelId="{C19983CC-9E97-4B3C-BBF2-6B79A40AD864}" type="presParOf" srcId="{325E9C7C-34C4-4E35-94F7-871E423EF514}" destId="{08706D55-C562-495F-9E80-18F41FCAFBA9}" srcOrd="0" destOrd="0" presId="urn:microsoft.com/office/officeart/2008/layout/HorizontalMultiLevelHierarchy"/>
    <dgm:cxn modelId="{367CE759-DC9E-431A-ACA4-73E35EF8E1AF}" type="presParOf" srcId="{C1050AD4-D287-445E-A1B1-D4D658544ECB}" destId="{282663EE-D9AA-4D17-81E6-CB82779A93BB}" srcOrd="1" destOrd="0" presId="urn:microsoft.com/office/officeart/2008/layout/HorizontalMultiLevelHierarchy"/>
    <dgm:cxn modelId="{EF4C0AFB-11EB-43B0-B174-D6F0D725837B}" type="presParOf" srcId="{282663EE-D9AA-4D17-81E6-CB82779A93BB}" destId="{70C106D9-C7EF-40CF-8013-A04C405EC918}" srcOrd="0" destOrd="0" presId="urn:microsoft.com/office/officeart/2008/layout/HorizontalMultiLevelHierarchy"/>
    <dgm:cxn modelId="{045DCA59-C975-4126-B894-D48525E3E0AB}" type="presParOf" srcId="{282663EE-D9AA-4D17-81E6-CB82779A93BB}" destId="{7CA120AF-999A-49A7-967C-31246011CD49}" srcOrd="1" destOrd="0" presId="urn:microsoft.com/office/officeart/2008/layout/HorizontalMultiLevelHierarchy"/>
    <dgm:cxn modelId="{E98A0CD0-7FB5-4CFA-A93C-A77559FE30C6}" type="presParOf" srcId="{C1050AD4-D287-445E-A1B1-D4D658544ECB}" destId="{164B4B9E-20E2-493E-BFB5-9DE211F5C80A}" srcOrd="2" destOrd="0" presId="urn:microsoft.com/office/officeart/2008/layout/HorizontalMultiLevelHierarchy"/>
    <dgm:cxn modelId="{A89ABBFF-169E-4887-A484-37CEC6003A6D}" type="presParOf" srcId="{164B4B9E-20E2-493E-BFB5-9DE211F5C80A}" destId="{02B13480-705F-4220-945B-C6D6F2FC0811}" srcOrd="0" destOrd="0" presId="urn:microsoft.com/office/officeart/2008/layout/HorizontalMultiLevelHierarchy"/>
    <dgm:cxn modelId="{FD971CF3-B0DC-454F-A943-283D063A0BC0}" type="presParOf" srcId="{C1050AD4-D287-445E-A1B1-D4D658544ECB}" destId="{B85ABF8B-E21D-4C6F-92B2-05363BB31074}" srcOrd="3" destOrd="0" presId="urn:microsoft.com/office/officeart/2008/layout/HorizontalMultiLevelHierarchy"/>
    <dgm:cxn modelId="{364612FF-AD58-48E3-9DD8-9E3C36767D25}" type="presParOf" srcId="{B85ABF8B-E21D-4C6F-92B2-05363BB31074}" destId="{565B0652-7C38-4A33-BEE2-7C1BDB333E1A}" srcOrd="0" destOrd="0" presId="urn:microsoft.com/office/officeart/2008/layout/HorizontalMultiLevelHierarchy"/>
    <dgm:cxn modelId="{C7948650-BEEE-4BA5-8313-505529863099}" type="presParOf" srcId="{B85ABF8B-E21D-4C6F-92B2-05363BB31074}" destId="{D6CF8ABB-93EC-40D0-916B-863E178C523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B0ACF1-F635-43AB-893B-406ACF96736C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22DCCE-9B92-4E67-9637-60F36B6CCD89}">
      <dgm:prSet phldrT="[Text]" custT="1"/>
      <dgm:spPr/>
      <dgm:t>
        <a:bodyPr/>
        <a:lstStyle/>
        <a:p>
          <a:r>
            <a:rPr lang="en-US" sz="3600" b="1" dirty="0">
              <a:latin typeface="Cambria" pitchFamily="18" charset="0"/>
            </a:rPr>
            <a:t>Total Body fluid</a:t>
          </a:r>
        </a:p>
      </dgm:t>
    </dgm:pt>
    <dgm:pt modelId="{4DE62931-7473-4EC6-8938-5A877A502508}" type="parTrans" cxnId="{8CC649F9-C7CD-4DF7-A132-AA5170FBAEDE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B502496-5B70-4093-91E6-8F26F1FD85D0}" type="sibTrans" cxnId="{8CC649F9-C7CD-4DF7-A132-AA5170FBAEDE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7439C55-0101-479A-AF19-F4FD6E16A83C}">
      <dgm:prSet phldrT="[Text]" custT="1"/>
      <dgm:spPr/>
      <dgm:t>
        <a:bodyPr/>
        <a:lstStyle/>
        <a:p>
          <a:r>
            <a:rPr lang="en-US" sz="2000" b="1" dirty="0">
              <a:latin typeface="Cambria" pitchFamily="18" charset="0"/>
            </a:rPr>
            <a:t>Intracellular Fluid (40%)</a:t>
          </a:r>
        </a:p>
      </dgm:t>
    </dgm:pt>
    <dgm:pt modelId="{95057992-F281-487E-97DF-87F176DF2667}" type="parTrans" cxnId="{1676780F-5BEA-4B06-AF40-80D5D5AC3F8B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24692FB-9167-4A99-906B-5BBED6843BC3}" type="sibTrans" cxnId="{1676780F-5BEA-4B06-AF40-80D5D5AC3F8B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DBB804FC-F7E8-465C-93A5-B827A33FFDF4}">
      <dgm:prSet phldrT="[Text]" custT="1"/>
      <dgm:spPr/>
      <dgm:t>
        <a:bodyPr/>
        <a:lstStyle/>
        <a:p>
          <a:r>
            <a:rPr lang="en-US" sz="2000" b="1" dirty="0">
              <a:latin typeface="Cambria" pitchFamily="18" charset="0"/>
            </a:rPr>
            <a:t>Extracellular Fluid (20%)</a:t>
          </a:r>
        </a:p>
      </dgm:t>
    </dgm:pt>
    <dgm:pt modelId="{D335FDC0-030A-49BF-BD80-06F42AA3F183}" type="parTrans" cxnId="{B3B789FE-2404-468B-A694-85BDB40C6A3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A2C4054C-F667-4BD7-8990-B5919C73F08B}" type="sibTrans" cxnId="{B3B789FE-2404-468B-A694-85BDB40C6A3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24751C9-E31E-48D3-B534-175C065DD8AD}">
      <dgm:prSet phldrT="[Text]" custT="1"/>
      <dgm:spPr/>
      <dgm:t>
        <a:bodyPr/>
        <a:lstStyle/>
        <a:p>
          <a:r>
            <a:rPr lang="en-US" sz="1800" b="1" dirty="0">
              <a:latin typeface="Cambria" pitchFamily="18" charset="0"/>
            </a:rPr>
            <a:t>Intravascular Fluid </a:t>
          </a:r>
        </a:p>
        <a:p>
          <a:r>
            <a:rPr lang="en-US" sz="1800" b="1" dirty="0">
              <a:latin typeface="Cambria" pitchFamily="18" charset="0"/>
            </a:rPr>
            <a:t>(Plasma)</a:t>
          </a:r>
        </a:p>
      </dgm:t>
    </dgm:pt>
    <dgm:pt modelId="{C29B0EAB-86C7-445E-A678-BC16431DD26D}" type="parTrans" cxnId="{0EF0DE18-589C-41B9-AE8B-2794D4B0DCE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A69F9420-E067-4FC1-8F4A-935D10D42593}" type="sibTrans" cxnId="{0EF0DE18-589C-41B9-AE8B-2794D4B0DCE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E6B67533-6C3D-4E5C-8186-8B3DFA62BE64}">
      <dgm:prSet phldrT="[Text]" custT="1"/>
      <dgm:spPr/>
      <dgm:t>
        <a:bodyPr/>
        <a:lstStyle/>
        <a:p>
          <a:r>
            <a:rPr lang="en-US" sz="1800" b="1" dirty="0">
              <a:latin typeface="Cambria" pitchFamily="18" charset="0"/>
            </a:rPr>
            <a:t>Interstitial</a:t>
          </a:r>
          <a:r>
            <a:rPr lang="en-US" sz="1600" b="1" dirty="0">
              <a:latin typeface="Cambria" pitchFamily="18" charset="0"/>
            </a:rPr>
            <a:t> </a:t>
          </a:r>
          <a:r>
            <a:rPr lang="en-US" sz="1800" b="1" dirty="0">
              <a:latin typeface="Cambria" pitchFamily="18" charset="0"/>
            </a:rPr>
            <a:t>Fluid</a:t>
          </a:r>
        </a:p>
      </dgm:t>
    </dgm:pt>
    <dgm:pt modelId="{F0E9C818-D3E3-454C-A3CD-9E86713D8C33}" type="parTrans" cxnId="{65A8C9E2-2213-486C-B8F8-E3CBA0A791B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FAC1C4C-5D58-42D3-ACDE-A2D3371C5451}" type="sibTrans" cxnId="{65A8C9E2-2213-486C-B8F8-E3CBA0A791B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4674E28-1A6A-4916-B192-267825670455}">
      <dgm:prSet phldrT="[Text]" custT="1"/>
      <dgm:spPr/>
      <dgm:t>
        <a:bodyPr/>
        <a:lstStyle/>
        <a:p>
          <a:r>
            <a:rPr lang="en-US" sz="1800" b="1" baseline="0" dirty="0">
              <a:latin typeface="Cambria" pitchFamily="18" charset="0"/>
            </a:rPr>
            <a:t>Transcellular </a:t>
          </a:r>
          <a:r>
            <a:rPr lang="en-US" sz="1800" b="1" dirty="0">
              <a:latin typeface="Cambria" pitchFamily="18" charset="0"/>
            </a:rPr>
            <a:t>Fluid </a:t>
          </a:r>
        </a:p>
      </dgm:t>
    </dgm:pt>
    <dgm:pt modelId="{46C34711-B08F-4BE0-80DF-8B715D886D0C}" type="parTrans" cxnId="{E42F94AE-A503-403A-88E3-DD1F714F77A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DD07800-381D-4233-8B43-559EAE01A9E9}" type="sibTrans" cxnId="{E42F94AE-A503-403A-88E3-DD1F714F77A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EB92F22-E169-4A93-84E7-708DFAF3CFBC}">
      <dgm:prSet phldrT="[Text]" custT="1"/>
      <dgm:spPr/>
      <dgm:t>
        <a:bodyPr/>
        <a:lstStyle/>
        <a:p>
          <a:r>
            <a:rPr lang="en-US" sz="1800" b="1" dirty="0">
              <a:latin typeface="Cambria" pitchFamily="18" charset="0"/>
            </a:rPr>
            <a:t>Lymph</a:t>
          </a:r>
        </a:p>
      </dgm:t>
    </dgm:pt>
    <dgm:pt modelId="{52F288AA-F579-4F6D-8046-1F7CE9DF7770}" type="parTrans" cxnId="{B882CEA9-3328-484D-8C26-564083F9FEE5}">
      <dgm:prSet/>
      <dgm:spPr/>
      <dgm:t>
        <a:bodyPr/>
        <a:lstStyle/>
        <a:p>
          <a:endParaRPr lang="en-US"/>
        </a:p>
      </dgm:t>
    </dgm:pt>
    <dgm:pt modelId="{0B081806-DB7C-4B87-8154-D86736B1A63D}" type="sibTrans" cxnId="{B882CEA9-3328-484D-8C26-564083F9FEE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D380236-399A-4933-8487-AD138AE32FD7}">
      <dgm:prSet phldrT="[Text]" custT="1"/>
      <dgm:spPr/>
      <dgm:t>
        <a:bodyPr/>
        <a:lstStyle/>
        <a:p>
          <a:r>
            <a:rPr lang="en-GB" sz="1600" b="1" dirty="0">
              <a:latin typeface="Cambria" pitchFamily="18" charset="0"/>
            </a:rPr>
            <a:t>Joint Fluid</a:t>
          </a:r>
          <a:endParaRPr lang="en-US" sz="1600" b="1" dirty="0">
            <a:latin typeface="Cambria" pitchFamily="18" charset="0"/>
          </a:endParaRPr>
        </a:p>
      </dgm:t>
    </dgm:pt>
    <dgm:pt modelId="{5B6AF187-E46E-4D0C-B6B6-458575308632}" type="parTrans" cxnId="{3BAE3749-0A5D-4BF0-A6FD-EB3C069D7057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02C1828-F55A-48FD-928D-036347B3DF0D}" type="sibTrans" cxnId="{3BAE3749-0A5D-4BF0-A6FD-EB3C069D7057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A951D4E7-D4D8-4C36-8680-F18CA1488F91}">
      <dgm:prSet phldrT="[Text]" custT="1"/>
      <dgm:spPr/>
      <dgm:t>
        <a:bodyPr/>
        <a:lstStyle/>
        <a:p>
          <a:r>
            <a:rPr lang="en-US" sz="1600" b="1" dirty="0">
              <a:latin typeface="Cambria" pitchFamily="18" charset="0"/>
            </a:rPr>
            <a:t>Pericardial Fluid</a:t>
          </a:r>
        </a:p>
      </dgm:t>
    </dgm:pt>
    <dgm:pt modelId="{76418F3A-0673-4690-AD20-BC76D262753D}" type="parTrans" cxnId="{017F41B4-C548-45DA-9325-F129FF78AC9E}">
      <dgm:prSet/>
      <dgm:spPr/>
      <dgm:t>
        <a:bodyPr/>
        <a:lstStyle/>
        <a:p>
          <a:pPr rtl="1"/>
          <a:endParaRPr lang="ar-EG"/>
        </a:p>
      </dgm:t>
    </dgm:pt>
    <dgm:pt modelId="{FAC81C5C-E0B7-4970-851D-748798DF5416}" type="sibTrans" cxnId="{017F41B4-C548-45DA-9325-F129FF78AC9E}">
      <dgm:prSet/>
      <dgm:spPr/>
      <dgm:t>
        <a:bodyPr/>
        <a:lstStyle/>
        <a:p>
          <a:pPr rtl="1"/>
          <a:endParaRPr lang="ar-EG"/>
        </a:p>
      </dgm:t>
    </dgm:pt>
    <dgm:pt modelId="{DF72EB10-B6FB-45BC-91EA-7017EDAA811E}">
      <dgm:prSet phldrT="[Text]" custT="1"/>
      <dgm:spPr/>
      <dgm:t>
        <a:bodyPr/>
        <a:lstStyle/>
        <a:p>
          <a:r>
            <a:rPr lang="en-US" sz="1600" b="1" dirty="0">
              <a:latin typeface="Cambria" pitchFamily="18" charset="0"/>
            </a:rPr>
            <a:t>Pleural</a:t>
          </a:r>
          <a:r>
            <a:rPr lang="en-US" sz="1800" b="1" dirty="0">
              <a:latin typeface="Cambria" pitchFamily="18" charset="0"/>
            </a:rPr>
            <a:t> </a:t>
          </a:r>
          <a:r>
            <a:rPr lang="en-US" sz="1600" b="1" dirty="0">
              <a:latin typeface="Cambria" pitchFamily="18" charset="0"/>
            </a:rPr>
            <a:t>Fluid</a:t>
          </a:r>
        </a:p>
      </dgm:t>
    </dgm:pt>
    <dgm:pt modelId="{FE5077BE-B80A-4911-878C-3C0DA255480E}" type="parTrans" cxnId="{18DD2A8B-120B-4093-BFDC-61CF567D0033}">
      <dgm:prSet/>
      <dgm:spPr/>
      <dgm:t>
        <a:bodyPr/>
        <a:lstStyle/>
        <a:p>
          <a:pPr rtl="1"/>
          <a:endParaRPr lang="ar-EG"/>
        </a:p>
      </dgm:t>
    </dgm:pt>
    <dgm:pt modelId="{D5EB33DD-95B2-436C-AB6E-EA119819BB44}" type="sibTrans" cxnId="{18DD2A8B-120B-4093-BFDC-61CF567D0033}">
      <dgm:prSet/>
      <dgm:spPr/>
      <dgm:t>
        <a:bodyPr/>
        <a:lstStyle/>
        <a:p>
          <a:pPr rtl="1"/>
          <a:endParaRPr lang="ar-EG"/>
        </a:p>
      </dgm:t>
    </dgm:pt>
    <dgm:pt modelId="{56BE06D8-E32C-4928-A83A-16C77AB1ECF4}">
      <dgm:prSet phldrT="[Text]" custT="1"/>
      <dgm:spPr/>
      <dgm:t>
        <a:bodyPr/>
        <a:lstStyle/>
        <a:p>
          <a:r>
            <a:rPr lang="en-GB" sz="1800" b="1" dirty="0">
              <a:latin typeface="Cambria" pitchFamily="18" charset="0"/>
            </a:rPr>
            <a:t>CSF</a:t>
          </a:r>
          <a:endParaRPr lang="en-US" sz="1800" b="1" dirty="0">
            <a:latin typeface="Cambria" pitchFamily="18" charset="0"/>
          </a:endParaRPr>
        </a:p>
      </dgm:t>
    </dgm:pt>
    <dgm:pt modelId="{80C530EB-31DB-4120-88EA-6EDB8C11C615}" type="parTrans" cxnId="{245EA94D-DF0A-43EC-8B12-C5E7450EE50C}">
      <dgm:prSet/>
      <dgm:spPr/>
      <dgm:t>
        <a:bodyPr/>
        <a:lstStyle/>
        <a:p>
          <a:pPr rtl="1"/>
          <a:endParaRPr lang="ar-EG"/>
        </a:p>
      </dgm:t>
    </dgm:pt>
    <dgm:pt modelId="{F595F345-F3FC-40C3-9749-438885455116}" type="sibTrans" cxnId="{245EA94D-DF0A-43EC-8B12-C5E7450EE50C}">
      <dgm:prSet/>
      <dgm:spPr/>
      <dgm:t>
        <a:bodyPr/>
        <a:lstStyle/>
        <a:p>
          <a:pPr rtl="1"/>
          <a:endParaRPr lang="ar-EG"/>
        </a:p>
      </dgm:t>
    </dgm:pt>
    <dgm:pt modelId="{6797FCFD-3F19-4F9E-8C52-20976966E25D}" type="pres">
      <dgm:prSet presAssocID="{92B0ACF1-F635-43AB-893B-406ACF9673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2ACF81-165D-4438-BBA3-12F185A7084F}" type="pres">
      <dgm:prSet presAssocID="{C722DCCE-9B92-4E67-9637-60F36B6CCD89}" presName="hierRoot1" presStyleCnt="0"/>
      <dgm:spPr/>
    </dgm:pt>
    <dgm:pt modelId="{5C975246-C74D-4137-BE5B-3CE5AE71D323}" type="pres">
      <dgm:prSet presAssocID="{C722DCCE-9B92-4E67-9637-60F36B6CCD89}" presName="composite" presStyleCnt="0"/>
      <dgm:spPr/>
    </dgm:pt>
    <dgm:pt modelId="{83BD0323-F9A4-463A-B5C7-4A43FA8EDE2B}" type="pres">
      <dgm:prSet presAssocID="{C722DCCE-9B92-4E67-9637-60F36B6CCD89}" presName="background" presStyleLbl="node0" presStyleIdx="0" presStyleCnt="1"/>
      <dgm:spPr/>
    </dgm:pt>
    <dgm:pt modelId="{A1DB69C1-2DCA-41FA-A24C-4C11A7AD6CA8}" type="pres">
      <dgm:prSet presAssocID="{C722DCCE-9B92-4E67-9637-60F36B6CCD89}" presName="text" presStyleLbl="fgAcc0" presStyleIdx="0" presStyleCnt="1" custScaleX="540691" custLinFactX="100000" custLinFactY="-86273" custLinFactNeighborX="10584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A0426F-E857-4904-9683-3998EA5748A5}" type="pres">
      <dgm:prSet presAssocID="{C722DCCE-9B92-4E67-9637-60F36B6CCD89}" presName="hierChild2" presStyleCnt="0"/>
      <dgm:spPr/>
    </dgm:pt>
    <dgm:pt modelId="{246E4D13-6618-43C9-B01A-7A7B49E55AAB}" type="pres">
      <dgm:prSet presAssocID="{95057992-F281-487E-97DF-87F176DF266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BB2CEB1-496B-411A-871B-75C8511FF9DC}" type="pres">
      <dgm:prSet presAssocID="{47439C55-0101-479A-AF19-F4FD6E16A83C}" presName="hierRoot2" presStyleCnt="0"/>
      <dgm:spPr/>
    </dgm:pt>
    <dgm:pt modelId="{FFA28A9B-34D4-4206-8F60-7AE4FE53D2A7}" type="pres">
      <dgm:prSet presAssocID="{47439C55-0101-479A-AF19-F4FD6E16A83C}" presName="composite2" presStyleCnt="0"/>
      <dgm:spPr/>
    </dgm:pt>
    <dgm:pt modelId="{AC4E5083-6D9C-4180-B3A8-5434B7F05C1C}" type="pres">
      <dgm:prSet presAssocID="{47439C55-0101-479A-AF19-F4FD6E16A83C}" presName="background2" presStyleLbl="node2" presStyleIdx="0" presStyleCnt="2"/>
      <dgm:spPr/>
    </dgm:pt>
    <dgm:pt modelId="{F7808779-1A48-447A-8FBD-9C999959DBAB}" type="pres">
      <dgm:prSet presAssocID="{47439C55-0101-479A-AF19-F4FD6E16A83C}" presName="text2" presStyleLbl="fgAcc2" presStyleIdx="0" presStyleCnt="2" custScaleX="236033" custScaleY="116503" custLinFactY="-21486" custLinFactNeighborX="3838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FBC539-4FDC-4B56-9C6F-C9ABB7A25543}" type="pres">
      <dgm:prSet presAssocID="{47439C55-0101-479A-AF19-F4FD6E16A83C}" presName="hierChild3" presStyleCnt="0"/>
      <dgm:spPr/>
    </dgm:pt>
    <dgm:pt modelId="{214E3D12-172A-446B-9175-0F83E10D3378}" type="pres">
      <dgm:prSet presAssocID="{D335FDC0-030A-49BF-BD80-06F42AA3F18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52F5623-E752-4C35-8FC1-AA9FE4DA7172}" type="pres">
      <dgm:prSet presAssocID="{DBB804FC-F7E8-465C-93A5-B827A33FFDF4}" presName="hierRoot2" presStyleCnt="0"/>
      <dgm:spPr/>
    </dgm:pt>
    <dgm:pt modelId="{34B5A91C-0C73-4552-8AD9-7BD24905B64E}" type="pres">
      <dgm:prSet presAssocID="{DBB804FC-F7E8-465C-93A5-B827A33FFDF4}" presName="composite2" presStyleCnt="0"/>
      <dgm:spPr/>
    </dgm:pt>
    <dgm:pt modelId="{F26C9EC9-F777-4F11-8DF2-6F258845CE7B}" type="pres">
      <dgm:prSet presAssocID="{DBB804FC-F7E8-465C-93A5-B827A33FFDF4}" presName="background2" presStyleLbl="node2" presStyleIdx="1" presStyleCnt="2"/>
      <dgm:spPr/>
    </dgm:pt>
    <dgm:pt modelId="{C6AD83C5-8C57-4B74-A111-2BDAF68087C1}" type="pres">
      <dgm:prSet presAssocID="{DBB804FC-F7E8-465C-93A5-B827A33FFDF4}" presName="text2" presStyleLbl="fgAcc2" presStyleIdx="1" presStyleCnt="2" custScaleX="243759" custScaleY="97764" custLinFactX="142669" custLinFactY="-21486" custLinFactNeighborX="2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A38FDF-A02F-4000-B2C8-DE9B9521FEA1}" type="pres">
      <dgm:prSet presAssocID="{DBB804FC-F7E8-465C-93A5-B827A33FFDF4}" presName="hierChild3" presStyleCnt="0"/>
      <dgm:spPr/>
    </dgm:pt>
    <dgm:pt modelId="{FED5CB5D-3174-46D9-9839-F4712473C857}" type="pres">
      <dgm:prSet presAssocID="{C29B0EAB-86C7-445E-A678-BC16431DD26D}" presName="Name17" presStyleLbl="parChTrans1D3" presStyleIdx="0" presStyleCnt="3"/>
      <dgm:spPr/>
      <dgm:t>
        <a:bodyPr/>
        <a:lstStyle/>
        <a:p>
          <a:endParaRPr lang="en-US"/>
        </a:p>
      </dgm:t>
    </dgm:pt>
    <dgm:pt modelId="{2F5C109C-531A-4A3C-8A6D-1A12B87D5725}" type="pres">
      <dgm:prSet presAssocID="{F24751C9-E31E-48D3-B534-175C065DD8AD}" presName="hierRoot3" presStyleCnt="0"/>
      <dgm:spPr/>
    </dgm:pt>
    <dgm:pt modelId="{16B7B11A-2207-4291-85F6-836321DFB637}" type="pres">
      <dgm:prSet presAssocID="{F24751C9-E31E-48D3-B534-175C065DD8AD}" presName="composite3" presStyleCnt="0"/>
      <dgm:spPr/>
    </dgm:pt>
    <dgm:pt modelId="{6732E5A6-808F-4D2A-8486-BF9AD67C39E9}" type="pres">
      <dgm:prSet presAssocID="{F24751C9-E31E-48D3-B534-175C065DD8AD}" presName="background3" presStyleLbl="node3" presStyleIdx="0" presStyleCnt="3"/>
      <dgm:spPr/>
    </dgm:pt>
    <dgm:pt modelId="{B0B07CDB-3032-4B19-817F-91E452E7E67C}" type="pres">
      <dgm:prSet presAssocID="{F24751C9-E31E-48D3-B534-175C065DD8AD}" presName="text3" presStyleLbl="fgAcc3" presStyleIdx="0" presStyleCnt="3" custScaleX="275467" custScaleY="108725" custLinFactNeighborX="87803" custLinFactNeighborY="-104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CB3E45-75D4-483A-8036-03A274E20334}" type="pres">
      <dgm:prSet presAssocID="{F24751C9-E31E-48D3-B534-175C065DD8AD}" presName="hierChild4" presStyleCnt="0"/>
      <dgm:spPr/>
    </dgm:pt>
    <dgm:pt modelId="{D12BC682-AF07-4242-BE69-4C8C655C2292}" type="pres">
      <dgm:prSet presAssocID="{F0E9C818-D3E3-454C-A3CD-9E86713D8C33}" presName="Name17" presStyleLbl="parChTrans1D3" presStyleIdx="1" presStyleCnt="3"/>
      <dgm:spPr/>
      <dgm:t>
        <a:bodyPr/>
        <a:lstStyle/>
        <a:p>
          <a:endParaRPr lang="en-US"/>
        </a:p>
      </dgm:t>
    </dgm:pt>
    <dgm:pt modelId="{AD814CCA-2FBD-47DC-866D-A159D50267D5}" type="pres">
      <dgm:prSet presAssocID="{E6B67533-6C3D-4E5C-8186-8B3DFA62BE64}" presName="hierRoot3" presStyleCnt="0"/>
      <dgm:spPr/>
    </dgm:pt>
    <dgm:pt modelId="{D8F3C33E-7EDD-49AD-A160-47D1243B65F6}" type="pres">
      <dgm:prSet presAssocID="{E6B67533-6C3D-4E5C-8186-8B3DFA62BE64}" presName="composite3" presStyleCnt="0"/>
      <dgm:spPr/>
    </dgm:pt>
    <dgm:pt modelId="{6E950BEF-926F-4E3D-AAC7-2E8CACAF057E}" type="pres">
      <dgm:prSet presAssocID="{E6B67533-6C3D-4E5C-8186-8B3DFA62BE64}" presName="background3" presStyleLbl="node3" presStyleIdx="1" presStyleCnt="3"/>
      <dgm:spPr/>
    </dgm:pt>
    <dgm:pt modelId="{75112F56-F63C-464A-9648-CC8AD31ACC7A}" type="pres">
      <dgm:prSet presAssocID="{E6B67533-6C3D-4E5C-8186-8B3DFA62BE64}" presName="text3" presStyleLbl="fgAcc3" presStyleIdx="1" presStyleCnt="3" custScaleX="233222" custScaleY="108551" custLinFactX="12410" custLinFactNeighborX="100000" custLinFactNeighborY="-97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A6C6E6-3676-4D7F-879E-8F227A9B9DD2}" type="pres">
      <dgm:prSet presAssocID="{E6B67533-6C3D-4E5C-8186-8B3DFA62BE64}" presName="hierChild4" presStyleCnt="0"/>
      <dgm:spPr/>
    </dgm:pt>
    <dgm:pt modelId="{B56996FF-812D-4B27-9B9E-ECAB352311FD}" type="pres">
      <dgm:prSet presAssocID="{46C34711-B08F-4BE0-80DF-8B715D886D0C}" presName="Name17" presStyleLbl="parChTrans1D3" presStyleIdx="2" presStyleCnt="3"/>
      <dgm:spPr/>
      <dgm:t>
        <a:bodyPr/>
        <a:lstStyle/>
        <a:p>
          <a:endParaRPr lang="en-US"/>
        </a:p>
      </dgm:t>
    </dgm:pt>
    <dgm:pt modelId="{F2F86B9D-D309-468F-82E5-FD3729574FE3}" type="pres">
      <dgm:prSet presAssocID="{14674E28-1A6A-4916-B192-267825670455}" presName="hierRoot3" presStyleCnt="0"/>
      <dgm:spPr/>
    </dgm:pt>
    <dgm:pt modelId="{9F2BAD1F-EB3D-42E9-B6A0-CC8531D1C8B3}" type="pres">
      <dgm:prSet presAssocID="{14674E28-1A6A-4916-B192-267825670455}" presName="composite3" presStyleCnt="0"/>
      <dgm:spPr/>
    </dgm:pt>
    <dgm:pt modelId="{BBAA470D-0BB5-4744-8A0B-CFC34E2B2257}" type="pres">
      <dgm:prSet presAssocID="{14674E28-1A6A-4916-B192-267825670455}" presName="background3" presStyleLbl="node3" presStyleIdx="2" presStyleCnt="3"/>
      <dgm:spPr/>
    </dgm:pt>
    <dgm:pt modelId="{7D8F1D5C-4B52-44A2-9F46-EB82506461FE}" type="pres">
      <dgm:prSet presAssocID="{14674E28-1A6A-4916-B192-267825670455}" presName="text3" presStyleLbl="fgAcc3" presStyleIdx="2" presStyleCnt="3" custScaleX="219192" custScaleY="108551" custLinFactX="33287" custLinFactNeighborX="100000" custLinFactNeighborY="-97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52AE71-16DC-4E04-AF71-CFC526F4CBC0}" type="pres">
      <dgm:prSet presAssocID="{14674E28-1A6A-4916-B192-267825670455}" presName="hierChild4" presStyleCnt="0"/>
      <dgm:spPr/>
    </dgm:pt>
    <dgm:pt modelId="{F519EECB-AFBC-47F4-844C-8A6225E4F620}" type="pres">
      <dgm:prSet presAssocID="{52F288AA-F579-4F6D-8046-1F7CE9DF7770}" presName="Name23" presStyleLbl="parChTrans1D4" presStyleIdx="0" presStyleCnt="5"/>
      <dgm:spPr/>
      <dgm:t>
        <a:bodyPr/>
        <a:lstStyle/>
        <a:p>
          <a:endParaRPr lang="en-US"/>
        </a:p>
      </dgm:t>
    </dgm:pt>
    <dgm:pt modelId="{F1D3B3E0-1FB6-4989-94EE-9D6C6B5FA449}" type="pres">
      <dgm:prSet presAssocID="{9EB92F22-E169-4A93-84E7-708DFAF3CFBC}" presName="hierRoot4" presStyleCnt="0"/>
      <dgm:spPr/>
    </dgm:pt>
    <dgm:pt modelId="{B11DA2A6-D07D-4856-B845-6FDED437E802}" type="pres">
      <dgm:prSet presAssocID="{9EB92F22-E169-4A93-84E7-708DFAF3CFBC}" presName="composite4" presStyleCnt="0"/>
      <dgm:spPr/>
    </dgm:pt>
    <dgm:pt modelId="{088C28AE-4D67-407A-95DF-7ACB81943897}" type="pres">
      <dgm:prSet presAssocID="{9EB92F22-E169-4A93-84E7-708DFAF3CFBC}" presName="background4" presStyleLbl="node4" presStyleIdx="0" presStyleCnt="5"/>
      <dgm:spPr/>
    </dgm:pt>
    <dgm:pt modelId="{876B0CB9-A52F-4892-BF32-3577AF286929}" type="pres">
      <dgm:prSet presAssocID="{9EB92F22-E169-4A93-84E7-708DFAF3CFBC}" presName="text4" presStyleLbl="fgAcc4" presStyleIdx="0" presStyleCnt="5" custScaleX="124210" custScaleY="83456" custLinFactX="-55676" custLinFactNeighborX="-100000" custLinFactNeighborY="92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FADE85-A59C-48E0-946F-13E53DA64756}" type="pres">
      <dgm:prSet presAssocID="{9EB92F22-E169-4A93-84E7-708DFAF3CFBC}" presName="hierChild5" presStyleCnt="0"/>
      <dgm:spPr/>
    </dgm:pt>
    <dgm:pt modelId="{CFC394E1-5417-4425-AB47-83E7CABFA0EA}" type="pres">
      <dgm:prSet presAssocID="{80C530EB-31DB-4120-88EA-6EDB8C11C615}" presName="Name23" presStyleLbl="parChTrans1D4" presStyleIdx="1" presStyleCnt="5"/>
      <dgm:spPr/>
      <dgm:t>
        <a:bodyPr/>
        <a:lstStyle/>
        <a:p>
          <a:endParaRPr lang="en-US"/>
        </a:p>
      </dgm:t>
    </dgm:pt>
    <dgm:pt modelId="{73F9CB00-9864-4994-BC5F-1676B54B22CA}" type="pres">
      <dgm:prSet presAssocID="{56BE06D8-E32C-4928-A83A-16C77AB1ECF4}" presName="hierRoot4" presStyleCnt="0"/>
      <dgm:spPr/>
    </dgm:pt>
    <dgm:pt modelId="{E5DB18D5-0E78-4949-8A3E-15666D8EFBAA}" type="pres">
      <dgm:prSet presAssocID="{56BE06D8-E32C-4928-A83A-16C77AB1ECF4}" presName="composite4" presStyleCnt="0"/>
      <dgm:spPr/>
    </dgm:pt>
    <dgm:pt modelId="{430840DC-E1B7-4AEC-AB6E-B6A12A6E7D39}" type="pres">
      <dgm:prSet presAssocID="{56BE06D8-E32C-4928-A83A-16C77AB1ECF4}" presName="background4" presStyleLbl="node4" presStyleIdx="1" presStyleCnt="5"/>
      <dgm:spPr/>
    </dgm:pt>
    <dgm:pt modelId="{931B4640-7CB9-44AB-8ED0-FEA83A08391E}" type="pres">
      <dgm:prSet presAssocID="{56BE06D8-E32C-4928-A83A-16C77AB1ECF4}" presName="text4" presStyleLbl="fgAcc4" presStyleIdx="1" presStyleCnt="5" custScaleX="79936" custScaleY="81989" custLinFactX="-37289" custLinFactNeighborX="-100000" custLinFactNeighborY="944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8411A6-1311-407B-8BC6-9B42A9C43339}" type="pres">
      <dgm:prSet presAssocID="{56BE06D8-E32C-4928-A83A-16C77AB1ECF4}" presName="hierChild5" presStyleCnt="0"/>
      <dgm:spPr/>
    </dgm:pt>
    <dgm:pt modelId="{47331D8D-9E9D-4CE7-9862-65E25E30A75B}" type="pres">
      <dgm:prSet presAssocID="{FE5077BE-B80A-4911-878C-3C0DA255480E}" presName="Name23" presStyleLbl="parChTrans1D4" presStyleIdx="2" presStyleCnt="5"/>
      <dgm:spPr/>
      <dgm:t>
        <a:bodyPr/>
        <a:lstStyle/>
        <a:p>
          <a:endParaRPr lang="en-US"/>
        </a:p>
      </dgm:t>
    </dgm:pt>
    <dgm:pt modelId="{06599790-8D81-4E40-91FF-F96C5FE3FD67}" type="pres">
      <dgm:prSet presAssocID="{DF72EB10-B6FB-45BC-91EA-7017EDAA811E}" presName="hierRoot4" presStyleCnt="0"/>
      <dgm:spPr/>
    </dgm:pt>
    <dgm:pt modelId="{290DA88E-89CE-42B6-A3DA-EF36C7C225B9}" type="pres">
      <dgm:prSet presAssocID="{DF72EB10-B6FB-45BC-91EA-7017EDAA811E}" presName="composite4" presStyleCnt="0"/>
      <dgm:spPr/>
    </dgm:pt>
    <dgm:pt modelId="{CF9F0B54-91DB-4349-B727-E405AB2D9038}" type="pres">
      <dgm:prSet presAssocID="{DF72EB10-B6FB-45BC-91EA-7017EDAA811E}" presName="background4" presStyleLbl="node4" presStyleIdx="2" presStyleCnt="5"/>
      <dgm:spPr/>
    </dgm:pt>
    <dgm:pt modelId="{FFCA2781-9447-4DBC-A168-8F383A2EAD98}" type="pres">
      <dgm:prSet presAssocID="{DF72EB10-B6FB-45BC-91EA-7017EDAA811E}" presName="text4" presStyleLbl="fgAcc4" presStyleIdx="2" presStyleCnt="5" custScaleX="119726" custScaleY="83456" custLinFactX="-20052" custLinFactNeighborX="-100000" custLinFactNeighborY="944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ABC75B-4DF2-4D71-9017-B7D4E8395CA5}" type="pres">
      <dgm:prSet presAssocID="{DF72EB10-B6FB-45BC-91EA-7017EDAA811E}" presName="hierChild5" presStyleCnt="0"/>
      <dgm:spPr/>
    </dgm:pt>
    <dgm:pt modelId="{A94E8A25-8D55-4E52-AB13-A2A097E5057E}" type="pres">
      <dgm:prSet presAssocID="{76418F3A-0673-4690-AD20-BC76D262753D}" presName="Name23" presStyleLbl="parChTrans1D4" presStyleIdx="3" presStyleCnt="5"/>
      <dgm:spPr/>
      <dgm:t>
        <a:bodyPr/>
        <a:lstStyle/>
        <a:p>
          <a:endParaRPr lang="en-US"/>
        </a:p>
      </dgm:t>
    </dgm:pt>
    <dgm:pt modelId="{18AF0B5D-2C66-42C0-9A2E-90E48D3892B7}" type="pres">
      <dgm:prSet presAssocID="{A951D4E7-D4D8-4C36-8680-F18CA1488F91}" presName="hierRoot4" presStyleCnt="0"/>
      <dgm:spPr/>
    </dgm:pt>
    <dgm:pt modelId="{4A60B974-5363-4E46-B443-1506899F8461}" type="pres">
      <dgm:prSet presAssocID="{A951D4E7-D4D8-4C36-8680-F18CA1488F91}" presName="composite4" presStyleCnt="0"/>
      <dgm:spPr/>
    </dgm:pt>
    <dgm:pt modelId="{CCA1FD07-1A2A-4979-AF11-61E9FD20EACC}" type="pres">
      <dgm:prSet presAssocID="{A951D4E7-D4D8-4C36-8680-F18CA1488F91}" presName="background4" presStyleLbl="node4" presStyleIdx="3" presStyleCnt="5"/>
      <dgm:spPr/>
    </dgm:pt>
    <dgm:pt modelId="{C781AE80-F508-4096-980A-AB17D3772211}" type="pres">
      <dgm:prSet presAssocID="{A951D4E7-D4D8-4C36-8680-F18CA1488F91}" presName="text4" presStyleLbl="fgAcc4" presStyleIdx="3" presStyleCnt="5" custScaleX="149152" custScaleY="82129" custLinFactX="-8122" custLinFactNeighborX="-100000" custLinFactNeighborY="92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7BC2BE-4AD8-4124-B30A-4B82FB07C76B}" type="pres">
      <dgm:prSet presAssocID="{A951D4E7-D4D8-4C36-8680-F18CA1488F91}" presName="hierChild5" presStyleCnt="0"/>
      <dgm:spPr/>
    </dgm:pt>
    <dgm:pt modelId="{13759332-3994-4FCC-8230-E98FDCA47757}" type="pres">
      <dgm:prSet presAssocID="{5B6AF187-E46E-4D0C-B6B6-458575308632}" presName="Name23" presStyleLbl="parChTrans1D4" presStyleIdx="4" presStyleCnt="5"/>
      <dgm:spPr/>
      <dgm:t>
        <a:bodyPr/>
        <a:lstStyle/>
        <a:p>
          <a:endParaRPr lang="en-US"/>
        </a:p>
      </dgm:t>
    </dgm:pt>
    <dgm:pt modelId="{845B5D79-78C1-4755-80F4-AF5DA9D13B34}" type="pres">
      <dgm:prSet presAssocID="{5D380236-399A-4933-8487-AD138AE32FD7}" presName="hierRoot4" presStyleCnt="0"/>
      <dgm:spPr/>
    </dgm:pt>
    <dgm:pt modelId="{BFC3A30D-F8F8-4318-938A-410A196E8D62}" type="pres">
      <dgm:prSet presAssocID="{5D380236-399A-4933-8487-AD138AE32FD7}" presName="composite4" presStyleCnt="0"/>
      <dgm:spPr/>
    </dgm:pt>
    <dgm:pt modelId="{3F7E2226-E474-400E-BB6E-3E06AD67292A}" type="pres">
      <dgm:prSet presAssocID="{5D380236-399A-4933-8487-AD138AE32FD7}" presName="background4" presStyleLbl="node4" presStyleIdx="4" presStyleCnt="5"/>
      <dgm:spPr/>
    </dgm:pt>
    <dgm:pt modelId="{AF9025E3-7739-457E-A480-0BE4A3F6B2D9}" type="pres">
      <dgm:prSet presAssocID="{5D380236-399A-4933-8487-AD138AE32FD7}" presName="text4" presStyleLbl="fgAcc4" presStyleIdx="4" presStyleCnt="5" custScaleX="84161" custScaleY="81989" custLinFactNeighborX="-97130" custLinFactNeighborY="944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4397A3-B076-4F4E-AC3A-055B97194E20}" type="pres">
      <dgm:prSet presAssocID="{5D380236-399A-4933-8487-AD138AE32FD7}" presName="hierChild5" presStyleCnt="0"/>
      <dgm:spPr/>
    </dgm:pt>
  </dgm:ptLst>
  <dgm:cxnLst>
    <dgm:cxn modelId="{3BAE3749-0A5D-4BF0-A6FD-EB3C069D7057}" srcId="{14674E28-1A6A-4916-B192-267825670455}" destId="{5D380236-399A-4933-8487-AD138AE32FD7}" srcOrd="4" destOrd="0" parTransId="{5B6AF187-E46E-4D0C-B6B6-458575308632}" sibTransId="{302C1828-F55A-48FD-928D-036347B3DF0D}"/>
    <dgm:cxn modelId="{88B90E74-CF0F-42EF-AF18-AD8BDEAA6BA9}" type="presOf" srcId="{92B0ACF1-F635-43AB-893B-406ACF96736C}" destId="{6797FCFD-3F19-4F9E-8C52-20976966E25D}" srcOrd="0" destOrd="0" presId="urn:microsoft.com/office/officeart/2005/8/layout/hierarchy1"/>
    <dgm:cxn modelId="{A8B07283-2756-4D54-A5F5-FCA7F4CB5CC1}" type="presOf" srcId="{14674E28-1A6A-4916-B192-267825670455}" destId="{7D8F1D5C-4B52-44A2-9F46-EB82506461FE}" srcOrd="0" destOrd="0" presId="urn:microsoft.com/office/officeart/2005/8/layout/hierarchy1"/>
    <dgm:cxn modelId="{0420F8FF-BF6C-4E34-9560-799231AD343F}" type="presOf" srcId="{76418F3A-0673-4690-AD20-BC76D262753D}" destId="{A94E8A25-8D55-4E52-AB13-A2A097E5057E}" srcOrd="0" destOrd="0" presId="urn:microsoft.com/office/officeart/2005/8/layout/hierarchy1"/>
    <dgm:cxn modelId="{0EF0DE18-589C-41B9-AE8B-2794D4B0DCE2}" srcId="{DBB804FC-F7E8-465C-93A5-B827A33FFDF4}" destId="{F24751C9-E31E-48D3-B534-175C065DD8AD}" srcOrd="0" destOrd="0" parTransId="{C29B0EAB-86C7-445E-A678-BC16431DD26D}" sibTransId="{A69F9420-E067-4FC1-8F4A-935D10D42593}"/>
    <dgm:cxn modelId="{AFB74A91-9492-4642-B30A-D0813CA0E2CD}" type="presOf" srcId="{F0E9C818-D3E3-454C-A3CD-9E86713D8C33}" destId="{D12BC682-AF07-4242-BE69-4C8C655C2292}" srcOrd="0" destOrd="0" presId="urn:microsoft.com/office/officeart/2005/8/layout/hierarchy1"/>
    <dgm:cxn modelId="{1E571865-CA42-48B3-8789-173F05B8CDB7}" type="presOf" srcId="{A951D4E7-D4D8-4C36-8680-F18CA1488F91}" destId="{C781AE80-F508-4096-980A-AB17D3772211}" srcOrd="0" destOrd="0" presId="urn:microsoft.com/office/officeart/2005/8/layout/hierarchy1"/>
    <dgm:cxn modelId="{359A3563-6AAE-4155-B763-33ED42856C30}" type="presOf" srcId="{E6B67533-6C3D-4E5C-8186-8B3DFA62BE64}" destId="{75112F56-F63C-464A-9648-CC8AD31ACC7A}" srcOrd="0" destOrd="0" presId="urn:microsoft.com/office/officeart/2005/8/layout/hierarchy1"/>
    <dgm:cxn modelId="{04C677C8-0037-4296-A68D-DD3C5E815FAE}" type="presOf" srcId="{D335FDC0-030A-49BF-BD80-06F42AA3F183}" destId="{214E3D12-172A-446B-9175-0F83E10D3378}" srcOrd="0" destOrd="0" presId="urn:microsoft.com/office/officeart/2005/8/layout/hierarchy1"/>
    <dgm:cxn modelId="{B3B789FE-2404-468B-A694-85BDB40C6A39}" srcId="{C722DCCE-9B92-4E67-9637-60F36B6CCD89}" destId="{DBB804FC-F7E8-465C-93A5-B827A33FFDF4}" srcOrd="1" destOrd="0" parTransId="{D335FDC0-030A-49BF-BD80-06F42AA3F183}" sibTransId="{A2C4054C-F667-4BD7-8990-B5919C73F08B}"/>
    <dgm:cxn modelId="{245EA94D-DF0A-43EC-8B12-C5E7450EE50C}" srcId="{14674E28-1A6A-4916-B192-267825670455}" destId="{56BE06D8-E32C-4928-A83A-16C77AB1ECF4}" srcOrd="1" destOrd="0" parTransId="{80C530EB-31DB-4120-88EA-6EDB8C11C615}" sibTransId="{F595F345-F3FC-40C3-9749-438885455116}"/>
    <dgm:cxn modelId="{C91E7638-2033-4B1E-BCF5-4ED4D54196A9}" type="presOf" srcId="{5B6AF187-E46E-4D0C-B6B6-458575308632}" destId="{13759332-3994-4FCC-8230-E98FDCA47757}" srcOrd="0" destOrd="0" presId="urn:microsoft.com/office/officeart/2005/8/layout/hierarchy1"/>
    <dgm:cxn modelId="{18DD2A8B-120B-4093-BFDC-61CF567D0033}" srcId="{14674E28-1A6A-4916-B192-267825670455}" destId="{DF72EB10-B6FB-45BC-91EA-7017EDAA811E}" srcOrd="2" destOrd="0" parTransId="{FE5077BE-B80A-4911-878C-3C0DA255480E}" sibTransId="{D5EB33DD-95B2-436C-AB6E-EA119819BB44}"/>
    <dgm:cxn modelId="{7AB7E2B3-14BC-41F7-AC30-3A0100540FCE}" type="presOf" srcId="{FE5077BE-B80A-4911-878C-3C0DA255480E}" destId="{47331D8D-9E9D-4CE7-9862-65E25E30A75B}" srcOrd="0" destOrd="0" presId="urn:microsoft.com/office/officeart/2005/8/layout/hierarchy1"/>
    <dgm:cxn modelId="{305427DC-2B9A-4F80-9D2C-5534556BB9DD}" type="presOf" srcId="{52F288AA-F579-4F6D-8046-1F7CE9DF7770}" destId="{F519EECB-AFBC-47F4-844C-8A6225E4F620}" srcOrd="0" destOrd="0" presId="urn:microsoft.com/office/officeart/2005/8/layout/hierarchy1"/>
    <dgm:cxn modelId="{E174D165-D7EC-4C38-8D12-0FBD5C9E90C5}" type="presOf" srcId="{DBB804FC-F7E8-465C-93A5-B827A33FFDF4}" destId="{C6AD83C5-8C57-4B74-A111-2BDAF68087C1}" srcOrd="0" destOrd="0" presId="urn:microsoft.com/office/officeart/2005/8/layout/hierarchy1"/>
    <dgm:cxn modelId="{017F41B4-C548-45DA-9325-F129FF78AC9E}" srcId="{14674E28-1A6A-4916-B192-267825670455}" destId="{A951D4E7-D4D8-4C36-8680-F18CA1488F91}" srcOrd="3" destOrd="0" parTransId="{76418F3A-0673-4690-AD20-BC76D262753D}" sibTransId="{FAC81C5C-E0B7-4970-851D-748798DF5416}"/>
    <dgm:cxn modelId="{3B9C27C6-3FA7-46CF-80F4-E48D3578E17D}" type="presOf" srcId="{C29B0EAB-86C7-445E-A678-BC16431DD26D}" destId="{FED5CB5D-3174-46D9-9839-F4712473C857}" srcOrd="0" destOrd="0" presId="urn:microsoft.com/office/officeart/2005/8/layout/hierarchy1"/>
    <dgm:cxn modelId="{A10FA312-43B8-4E90-AF24-5CA1C94C227F}" type="presOf" srcId="{56BE06D8-E32C-4928-A83A-16C77AB1ECF4}" destId="{931B4640-7CB9-44AB-8ED0-FEA83A08391E}" srcOrd="0" destOrd="0" presId="urn:microsoft.com/office/officeart/2005/8/layout/hierarchy1"/>
    <dgm:cxn modelId="{BB1AD3E6-86A5-47BF-930D-904C0FCC72C3}" type="presOf" srcId="{95057992-F281-487E-97DF-87F176DF2667}" destId="{246E4D13-6618-43C9-B01A-7A7B49E55AAB}" srcOrd="0" destOrd="0" presId="urn:microsoft.com/office/officeart/2005/8/layout/hierarchy1"/>
    <dgm:cxn modelId="{6AE68ABD-2998-43B4-81C0-BA92C7CF037B}" type="presOf" srcId="{F24751C9-E31E-48D3-B534-175C065DD8AD}" destId="{B0B07CDB-3032-4B19-817F-91E452E7E67C}" srcOrd="0" destOrd="0" presId="urn:microsoft.com/office/officeart/2005/8/layout/hierarchy1"/>
    <dgm:cxn modelId="{97B7B53E-356A-4E90-BDAD-C1806B9BA7DA}" type="presOf" srcId="{80C530EB-31DB-4120-88EA-6EDB8C11C615}" destId="{CFC394E1-5417-4425-AB47-83E7CABFA0EA}" srcOrd="0" destOrd="0" presId="urn:microsoft.com/office/officeart/2005/8/layout/hierarchy1"/>
    <dgm:cxn modelId="{1676780F-5BEA-4B06-AF40-80D5D5AC3F8B}" srcId="{C722DCCE-9B92-4E67-9637-60F36B6CCD89}" destId="{47439C55-0101-479A-AF19-F4FD6E16A83C}" srcOrd="0" destOrd="0" parTransId="{95057992-F281-487E-97DF-87F176DF2667}" sibTransId="{C24692FB-9167-4A99-906B-5BBED6843BC3}"/>
    <dgm:cxn modelId="{8CC649F9-C7CD-4DF7-A132-AA5170FBAEDE}" srcId="{92B0ACF1-F635-43AB-893B-406ACF96736C}" destId="{C722DCCE-9B92-4E67-9637-60F36B6CCD89}" srcOrd="0" destOrd="0" parTransId="{4DE62931-7473-4EC6-8938-5A877A502508}" sibTransId="{9B502496-5B70-4093-91E6-8F26F1FD85D0}"/>
    <dgm:cxn modelId="{E42F94AE-A503-403A-88E3-DD1F714F77A2}" srcId="{DBB804FC-F7E8-465C-93A5-B827A33FFDF4}" destId="{14674E28-1A6A-4916-B192-267825670455}" srcOrd="2" destOrd="0" parTransId="{46C34711-B08F-4BE0-80DF-8B715D886D0C}" sibTransId="{5DD07800-381D-4233-8B43-559EAE01A9E9}"/>
    <dgm:cxn modelId="{E865065F-5FF8-4149-8941-180B0F153DB1}" type="presOf" srcId="{9EB92F22-E169-4A93-84E7-708DFAF3CFBC}" destId="{876B0CB9-A52F-4892-BF32-3577AF286929}" srcOrd="0" destOrd="0" presId="urn:microsoft.com/office/officeart/2005/8/layout/hierarchy1"/>
    <dgm:cxn modelId="{2DB6AB89-F6F0-42B0-9942-5F79767A4D78}" type="presOf" srcId="{5D380236-399A-4933-8487-AD138AE32FD7}" destId="{AF9025E3-7739-457E-A480-0BE4A3F6B2D9}" srcOrd="0" destOrd="0" presId="urn:microsoft.com/office/officeart/2005/8/layout/hierarchy1"/>
    <dgm:cxn modelId="{713761E0-9238-4E2E-AA0F-D48F499AEC7E}" type="presOf" srcId="{47439C55-0101-479A-AF19-F4FD6E16A83C}" destId="{F7808779-1A48-447A-8FBD-9C999959DBAB}" srcOrd="0" destOrd="0" presId="urn:microsoft.com/office/officeart/2005/8/layout/hierarchy1"/>
    <dgm:cxn modelId="{51063FC5-8474-496E-8ECA-968EDB6FA130}" type="presOf" srcId="{C722DCCE-9B92-4E67-9637-60F36B6CCD89}" destId="{A1DB69C1-2DCA-41FA-A24C-4C11A7AD6CA8}" srcOrd="0" destOrd="0" presId="urn:microsoft.com/office/officeart/2005/8/layout/hierarchy1"/>
    <dgm:cxn modelId="{5AE9BE57-D447-45DD-B583-A150F6F1B36E}" type="presOf" srcId="{46C34711-B08F-4BE0-80DF-8B715D886D0C}" destId="{B56996FF-812D-4B27-9B9E-ECAB352311FD}" srcOrd="0" destOrd="0" presId="urn:microsoft.com/office/officeart/2005/8/layout/hierarchy1"/>
    <dgm:cxn modelId="{65A8C9E2-2213-486C-B8F8-E3CBA0A791BC}" srcId="{DBB804FC-F7E8-465C-93A5-B827A33FFDF4}" destId="{E6B67533-6C3D-4E5C-8186-8B3DFA62BE64}" srcOrd="1" destOrd="0" parTransId="{F0E9C818-D3E3-454C-A3CD-9E86713D8C33}" sibTransId="{9FAC1C4C-5D58-42D3-ACDE-A2D3371C5451}"/>
    <dgm:cxn modelId="{B882CEA9-3328-484D-8C26-564083F9FEE5}" srcId="{14674E28-1A6A-4916-B192-267825670455}" destId="{9EB92F22-E169-4A93-84E7-708DFAF3CFBC}" srcOrd="0" destOrd="0" parTransId="{52F288AA-F579-4F6D-8046-1F7CE9DF7770}" sibTransId="{0B081806-DB7C-4B87-8154-D86736B1A63D}"/>
    <dgm:cxn modelId="{0E07029C-8249-4543-9C40-4B37812BB359}" type="presOf" srcId="{DF72EB10-B6FB-45BC-91EA-7017EDAA811E}" destId="{FFCA2781-9447-4DBC-A168-8F383A2EAD98}" srcOrd="0" destOrd="0" presId="urn:microsoft.com/office/officeart/2005/8/layout/hierarchy1"/>
    <dgm:cxn modelId="{6D36AC37-5D62-40B7-8B7A-472C523C850C}" type="presParOf" srcId="{6797FCFD-3F19-4F9E-8C52-20976966E25D}" destId="{5C2ACF81-165D-4438-BBA3-12F185A7084F}" srcOrd="0" destOrd="0" presId="urn:microsoft.com/office/officeart/2005/8/layout/hierarchy1"/>
    <dgm:cxn modelId="{892B7236-1FCC-4932-B41F-61954D1824CD}" type="presParOf" srcId="{5C2ACF81-165D-4438-BBA3-12F185A7084F}" destId="{5C975246-C74D-4137-BE5B-3CE5AE71D323}" srcOrd="0" destOrd="0" presId="urn:microsoft.com/office/officeart/2005/8/layout/hierarchy1"/>
    <dgm:cxn modelId="{9289B2DB-6284-4B22-8825-568F03535C20}" type="presParOf" srcId="{5C975246-C74D-4137-BE5B-3CE5AE71D323}" destId="{83BD0323-F9A4-463A-B5C7-4A43FA8EDE2B}" srcOrd="0" destOrd="0" presId="urn:microsoft.com/office/officeart/2005/8/layout/hierarchy1"/>
    <dgm:cxn modelId="{1F404E4C-62DB-4C2A-81B3-5AA05E2D8A18}" type="presParOf" srcId="{5C975246-C74D-4137-BE5B-3CE5AE71D323}" destId="{A1DB69C1-2DCA-41FA-A24C-4C11A7AD6CA8}" srcOrd="1" destOrd="0" presId="urn:microsoft.com/office/officeart/2005/8/layout/hierarchy1"/>
    <dgm:cxn modelId="{3EE0136A-07EA-4D05-B6CF-2AAD58217F5C}" type="presParOf" srcId="{5C2ACF81-165D-4438-BBA3-12F185A7084F}" destId="{52A0426F-E857-4904-9683-3998EA5748A5}" srcOrd="1" destOrd="0" presId="urn:microsoft.com/office/officeart/2005/8/layout/hierarchy1"/>
    <dgm:cxn modelId="{73BBD021-8ADA-46D5-A2EC-BDAEC5C672D5}" type="presParOf" srcId="{52A0426F-E857-4904-9683-3998EA5748A5}" destId="{246E4D13-6618-43C9-B01A-7A7B49E55AAB}" srcOrd="0" destOrd="0" presId="urn:microsoft.com/office/officeart/2005/8/layout/hierarchy1"/>
    <dgm:cxn modelId="{C88D5BDC-C99F-42FC-9770-8633FC92A095}" type="presParOf" srcId="{52A0426F-E857-4904-9683-3998EA5748A5}" destId="{9BB2CEB1-496B-411A-871B-75C8511FF9DC}" srcOrd="1" destOrd="0" presId="urn:microsoft.com/office/officeart/2005/8/layout/hierarchy1"/>
    <dgm:cxn modelId="{DB53AAAC-2334-4BB8-80B8-269A79EA1561}" type="presParOf" srcId="{9BB2CEB1-496B-411A-871B-75C8511FF9DC}" destId="{FFA28A9B-34D4-4206-8F60-7AE4FE53D2A7}" srcOrd="0" destOrd="0" presId="urn:microsoft.com/office/officeart/2005/8/layout/hierarchy1"/>
    <dgm:cxn modelId="{DB1EA675-4F31-44AC-AE24-F19ABFDF20FD}" type="presParOf" srcId="{FFA28A9B-34D4-4206-8F60-7AE4FE53D2A7}" destId="{AC4E5083-6D9C-4180-B3A8-5434B7F05C1C}" srcOrd="0" destOrd="0" presId="urn:microsoft.com/office/officeart/2005/8/layout/hierarchy1"/>
    <dgm:cxn modelId="{229847C4-2440-4761-916C-1E99B8339FCA}" type="presParOf" srcId="{FFA28A9B-34D4-4206-8F60-7AE4FE53D2A7}" destId="{F7808779-1A48-447A-8FBD-9C999959DBAB}" srcOrd="1" destOrd="0" presId="urn:microsoft.com/office/officeart/2005/8/layout/hierarchy1"/>
    <dgm:cxn modelId="{A4E269F9-3E2D-451E-8D6C-11F09C232101}" type="presParOf" srcId="{9BB2CEB1-496B-411A-871B-75C8511FF9DC}" destId="{2FFBC539-4FDC-4B56-9C6F-C9ABB7A25543}" srcOrd="1" destOrd="0" presId="urn:microsoft.com/office/officeart/2005/8/layout/hierarchy1"/>
    <dgm:cxn modelId="{39686236-05CE-4C77-B8A0-9565A0C08D14}" type="presParOf" srcId="{52A0426F-E857-4904-9683-3998EA5748A5}" destId="{214E3D12-172A-446B-9175-0F83E10D3378}" srcOrd="2" destOrd="0" presId="urn:microsoft.com/office/officeart/2005/8/layout/hierarchy1"/>
    <dgm:cxn modelId="{E01653FC-7C38-4083-B79C-C694EC3E634C}" type="presParOf" srcId="{52A0426F-E857-4904-9683-3998EA5748A5}" destId="{952F5623-E752-4C35-8FC1-AA9FE4DA7172}" srcOrd="3" destOrd="0" presId="urn:microsoft.com/office/officeart/2005/8/layout/hierarchy1"/>
    <dgm:cxn modelId="{F9024B7C-DF74-42FE-AD0A-911273802282}" type="presParOf" srcId="{952F5623-E752-4C35-8FC1-AA9FE4DA7172}" destId="{34B5A91C-0C73-4552-8AD9-7BD24905B64E}" srcOrd="0" destOrd="0" presId="urn:microsoft.com/office/officeart/2005/8/layout/hierarchy1"/>
    <dgm:cxn modelId="{DCFC6FAF-927C-444E-98EE-A93B4E752D7D}" type="presParOf" srcId="{34B5A91C-0C73-4552-8AD9-7BD24905B64E}" destId="{F26C9EC9-F777-4F11-8DF2-6F258845CE7B}" srcOrd="0" destOrd="0" presId="urn:microsoft.com/office/officeart/2005/8/layout/hierarchy1"/>
    <dgm:cxn modelId="{713D2100-D788-4F1A-B4B0-88C9C77AC03F}" type="presParOf" srcId="{34B5A91C-0C73-4552-8AD9-7BD24905B64E}" destId="{C6AD83C5-8C57-4B74-A111-2BDAF68087C1}" srcOrd="1" destOrd="0" presId="urn:microsoft.com/office/officeart/2005/8/layout/hierarchy1"/>
    <dgm:cxn modelId="{AAF1AA6A-7FAC-4FA7-802C-28D44607334C}" type="presParOf" srcId="{952F5623-E752-4C35-8FC1-AA9FE4DA7172}" destId="{8DA38FDF-A02F-4000-B2C8-DE9B9521FEA1}" srcOrd="1" destOrd="0" presId="urn:microsoft.com/office/officeart/2005/8/layout/hierarchy1"/>
    <dgm:cxn modelId="{FB38A150-A0FA-4485-92AF-0CF67370CB01}" type="presParOf" srcId="{8DA38FDF-A02F-4000-B2C8-DE9B9521FEA1}" destId="{FED5CB5D-3174-46D9-9839-F4712473C857}" srcOrd="0" destOrd="0" presId="urn:microsoft.com/office/officeart/2005/8/layout/hierarchy1"/>
    <dgm:cxn modelId="{CEA0D2E5-87E4-47B7-9AD1-E4F6EF5A9780}" type="presParOf" srcId="{8DA38FDF-A02F-4000-B2C8-DE9B9521FEA1}" destId="{2F5C109C-531A-4A3C-8A6D-1A12B87D5725}" srcOrd="1" destOrd="0" presId="urn:microsoft.com/office/officeart/2005/8/layout/hierarchy1"/>
    <dgm:cxn modelId="{34D8065B-4611-4485-9D8C-C509F024A9D9}" type="presParOf" srcId="{2F5C109C-531A-4A3C-8A6D-1A12B87D5725}" destId="{16B7B11A-2207-4291-85F6-836321DFB637}" srcOrd="0" destOrd="0" presId="urn:microsoft.com/office/officeart/2005/8/layout/hierarchy1"/>
    <dgm:cxn modelId="{BE55B8CE-A9AB-44F0-8AA1-912523F72EEA}" type="presParOf" srcId="{16B7B11A-2207-4291-85F6-836321DFB637}" destId="{6732E5A6-808F-4D2A-8486-BF9AD67C39E9}" srcOrd="0" destOrd="0" presId="urn:microsoft.com/office/officeart/2005/8/layout/hierarchy1"/>
    <dgm:cxn modelId="{E84011E4-C6D0-4F5B-A939-F192FC9DAC03}" type="presParOf" srcId="{16B7B11A-2207-4291-85F6-836321DFB637}" destId="{B0B07CDB-3032-4B19-817F-91E452E7E67C}" srcOrd="1" destOrd="0" presId="urn:microsoft.com/office/officeart/2005/8/layout/hierarchy1"/>
    <dgm:cxn modelId="{9965E4C4-FF8A-4983-BD98-44A453A1DD3B}" type="presParOf" srcId="{2F5C109C-531A-4A3C-8A6D-1A12B87D5725}" destId="{17CB3E45-75D4-483A-8036-03A274E20334}" srcOrd="1" destOrd="0" presId="urn:microsoft.com/office/officeart/2005/8/layout/hierarchy1"/>
    <dgm:cxn modelId="{71C4713D-2112-417C-9084-E01AB850EF46}" type="presParOf" srcId="{8DA38FDF-A02F-4000-B2C8-DE9B9521FEA1}" destId="{D12BC682-AF07-4242-BE69-4C8C655C2292}" srcOrd="2" destOrd="0" presId="urn:microsoft.com/office/officeart/2005/8/layout/hierarchy1"/>
    <dgm:cxn modelId="{9C7CB49C-CDFB-4C42-93D5-EC91097182E6}" type="presParOf" srcId="{8DA38FDF-A02F-4000-B2C8-DE9B9521FEA1}" destId="{AD814CCA-2FBD-47DC-866D-A159D50267D5}" srcOrd="3" destOrd="0" presId="urn:microsoft.com/office/officeart/2005/8/layout/hierarchy1"/>
    <dgm:cxn modelId="{38A4CC8E-56C8-4353-9D6C-B4F850B4B211}" type="presParOf" srcId="{AD814CCA-2FBD-47DC-866D-A159D50267D5}" destId="{D8F3C33E-7EDD-49AD-A160-47D1243B65F6}" srcOrd="0" destOrd="0" presId="urn:microsoft.com/office/officeart/2005/8/layout/hierarchy1"/>
    <dgm:cxn modelId="{3E229FBF-0E7A-4609-BC75-1A4993A4F082}" type="presParOf" srcId="{D8F3C33E-7EDD-49AD-A160-47D1243B65F6}" destId="{6E950BEF-926F-4E3D-AAC7-2E8CACAF057E}" srcOrd="0" destOrd="0" presId="urn:microsoft.com/office/officeart/2005/8/layout/hierarchy1"/>
    <dgm:cxn modelId="{C1ED2E2A-9A86-4A77-8227-195C4DF46526}" type="presParOf" srcId="{D8F3C33E-7EDD-49AD-A160-47D1243B65F6}" destId="{75112F56-F63C-464A-9648-CC8AD31ACC7A}" srcOrd="1" destOrd="0" presId="urn:microsoft.com/office/officeart/2005/8/layout/hierarchy1"/>
    <dgm:cxn modelId="{ADB14407-C4BC-4214-A03D-E15E3B85559C}" type="presParOf" srcId="{AD814CCA-2FBD-47DC-866D-A159D50267D5}" destId="{28A6C6E6-3676-4D7F-879E-8F227A9B9DD2}" srcOrd="1" destOrd="0" presId="urn:microsoft.com/office/officeart/2005/8/layout/hierarchy1"/>
    <dgm:cxn modelId="{71C8AAE7-B871-4B52-85BA-982045F416EE}" type="presParOf" srcId="{8DA38FDF-A02F-4000-B2C8-DE9B9521FEA1}" destId="{B56996FF-812D-4B27-9B9E-ECAB352311FD}" srcOrd="4" destOrd="0" presId="urn:microsoft.com/office/officeart/2005/8/layout/hierarchy1"/>
    <dgm:cxn modelId="{FF628445-64A8-4ECE-9F5E-F7DC9599DF32}" type="presParOf" srcId="{8DA38FDF-A02F-4000-B2C8-DE9B9521FEA1}" destId="{F2F86B9D-D309-468F-82E5-FD3729574FE3}" srcOrd="5" destOrd="0" presId="urn:microsoft.com/office/officeart/2005/8/layout/hierarchy1"/>
    <dgm:cxn modelId="{9A3E6B34-9EB8-469F-8A16-604FB2D60791}" type="presParOf" srcId="{F2F86B9D-D309-468F-82E5-FD3729574FE3}" destId="{9F2BAD1F-EB3D-42E9-B6A0-CC8531D1C8B3}" srcOrd="0" destOrd="0" presId="urn:microsoft.com/office/officeart/2005/8/layout/hierarchy1"/>
    <dgm:cxn modelId="{1BD4C6F3-D815-40DF-8A24-03464E29C05D}" type="presParOf" srcId="{9F2BAD1F-EB3D-42E9-B6A0-CC8531D1C8B3}" destId="{BBAA470D-0BB5-4744-8A0B-CFC34E2B2257}" srcOrd="0" destOrd="0" presId="urn:microsoft.com/office/officeart/2005/8/layout/hierarchy1"/>
    <dgm:cxn modelId="{DCEB3588-F087-431B-937B-D3BCE2688DA0}" type="presParOf" srcId="{9F2BAD1F-EB3D-42E9-B6A0-CC8531D1C8B3}" destId="{7D8F1D5C-4B52-44A2-9F46-EB82506461FE}" srcOrd="1" destOrd="0" presId="urn:microsoft.com/office/officeart/2005/8/layout/hierarchy1"/>
    <dgm:cxn modelId="{3CAC620F-0CC1-469E-B775-74907CDB9FFB}" type="presParOf" srcId="{F2F86B9D-D309-468F-82E5-FD3729574FE3}" destId="{C452AE71-16DC-4E04-AF71-CFC526F4CBC0}" srcOrd="1" destOrd="0" presId="urn:microsoft.com/office/officeart/2005/8/layout/hierarchy1"/>
    <dgm:cxn modelId="{8313E509-EDF0-44C9-8C39-00B692269044}" type="presParOf" srcId="{C452AE71-16DC-4E04-AF71-CFC526F4CBC0}" destId="{F519EECB-AFBC-47F4-844C-8A6225E4F620}" srcOrd="0" destOrd="0" presId="urn:microsoft.com/office/officeart/2005/8/layout/hierarchy1"/>
    <dgm:cxn modelId="{368375F6-1477-4CA8-8B4F-C726F261644B}" type="presParOf" srcId="{C452AE71-16DC-4E04-AF71-CFC526F4CBC0}" destId="{F1D3B3E0-1FB6-4989-94EE-9D6C6B5FA449}" srcOrd="1" destOrd="0" presId="urn:microsoft.com/office/officeart/2005/8/layout/hierarchy1"/>
    <dgm:cxn modelId="{694BC79A-AE39-4B1B-967B-7AA1AB1F49E8}" type="presParOf" srcId="{F1D3B3E0-1FB6-4989-94EE-9D6C6B5FA449}" destId="{B11DA2A6-D07D-4856-B845-6FDED437E802}" srcOrd="0" destOrd="0" presId="urn:microsoft.com/office/officeart/2005/8/layout/hierarchy1"/>
    <dgm:cxn modelId="{22FBD1A3-320F-47AA-9B04-82D65B5DAAFA}" type="presParOf" srcId="{B11DA2A6-D07D-4856-B845-6FDED437E802}" destId="{088C28AE-4D67-407A-95DF-7ACB81943897}" srcOrd="0" destOrd="0" presId="urn:microsoft.com/office/officeart/2005/8/layout/hierarchy1"/>
    <dgm:cxn modelId="{79AE159E-1ADF-4523-9B3A-A4A9B8E27DF3}" type="presParOf" srcId="{B11DA2A6-D07D-4856-B845-6FDED437E802}" destId="{876B0CB9-A52F-4892-BF32-3577AF286929}" srcOrd="1" destOrd="0" presId="urn:microsoft.com/office/officeart/2005/8/layout/hierarchy1"/>
    <dgm:cxn modelId="{E48794B2-3DA2-4ECB-9779-C23E2874D563}" type="presParOf" srcId="{F1D3B3E0-1FB6-4989-94EE-9D6C6B5FA449}" destId="{B2FADE85-A59C-48E0-946F-13E53DA64756}" srcOrd="1" destOrd="0" presId="urn:microsoft.com/office/officeart/2005/8/layout/hierarchy1"/>
    <dgm:cxn modelId="{2346223D-9B8D-45BA-80EB-2D20AF2551C2}" type="presParOf" srcId="{C452AE71-16DC-4E04-AF71-CFC526F4CBC0}" destId="{CFC394E1-5417-4425-AB47-83E7CABFA0EA}" srcOrd="2" destOrd="0" presId="urn:microsoft.com/office/officeart/2005/8/layout/hierarchy1"/>
    <dgm:cxn modelId="{B5EFA3DB-0D51-4F33-9B9C-855A8434532E}" type="presParOf" srcId="{C452AE71-16DC-4E04-AF71-CFC526F4CBC0}" destId="{73F9CB00-9864-4994-BC5F-1676B54B22CA}" srcOrd="3" destOrd="0" presId="urn:microsoft.com/office/officeart/2005/8/layout/hierarchy1"/>
    <dgm:cxn modelId="{1D5A0CC0-6022-44DB-B376-00CF193ED51F}" type="presParOf" srcId="{73F9CB00-9864-4994-BC5F-1676B54B22CA}" destId="{E5DB18D5-0E78-4949-8A3E-15666D8EFBAA}" srcOrd="0" destOrd="0" presId="urn:microsoft.com/office/officeart/2005/8/layout/hierarchy1"/>
    <dgm:cxn modelId="{11A8F9F7-F73C-4F0E-9D51-70B2F0907640}" type="presParOf" srcId="{E5DB18D5-0E78-4949-8A3E-15666D8EFBAA}" destId="{430840DC-E1B7-4AEC-AB6E-B6A12A6E7D39}" srcOrd="0" destOrd="0" presId="urn:microsoft.com/office/officeart/2005/8/layout/hierarchy1"/>
    <dgm:cxn modelId="{6F187D28-C4F1-4A21-BF2A-76FA7CED1B3F}" type="presParOf" srcId="{E5DB18D5-0E78-4949-8A3E-15666D8EFBAA}" destId="{931B4640-7CB9-44AB-8ED0-FEA83A08391E}" srcOrd="1" destOrd="0" presId="urn:microsoft.com/office/officeart/2005/8/layout/hierarchy1"/>
    <dgm:cxn modelId="{080DBE4F-0ADE-4A06-81BF-B498E44E29F6}" type="presParOf" srcId="{73F9CB00-9864-4994-BC5F-1676B54B22CA}" destId="{448411A6-1311-407B-8BC6-9B42A9C43339}" srcOrd="1" destOrd="0" presId="urn:microsoft.com/office/officeart/2005/8/layout/hierarchy1"/>
    <dgm:cxn modelId="{AA2EDE6F-00FD-44DF-B453-6187ED6288BB}" type="presParOf" srcId="{C452AE71-16DC-4E04-AF71-CFC526F4CBC0}" destId="{47331D8D-9E9D-4CE7-9862-65E25E30A75B}" srcOrd="4" destOrd="0" presId="urn:microsoft.com/office/officeart/2005/8/layout/hierarchy1"/>
    <dgm:cxn modelId="{91D820DA-C581-4538-B608-380111F44F5A}" type="presParOf" srcId="{C452AE71-16DC-4E04-AF71-CFC526F4CBC0}" destId="{06599790-8D81-4E40-91FF-F96C5FE3FD67}" srcOrd="5" destOrd="0" presId="urn:microsoft.com/office/officeart/2005/8/layout/hierarchy1"/>
    <dgm:cxn modelId="{4542EEFD-54A6-41D4-A157-A3B9D6ACA85B}" type="presParOf" srcId="{06599790-8D81-4E40-91FF-F96C5FE3FD67}" destId="{290DA88E-89CE-42B6-A3DA-EF36C7C225B9}" srcOrd="0" destOrd="0" presId="urn:microsoft.com/office/officeart/2005/8/layout/hierarchy1"/>
    <dgm:cxn modelId="{AFC185F0-A566-4FCD-A0D1-1C112E843301}" type="presParOf" srcId="{290DA88E-89CE-42B6-A3DA-EF36C7C225B9}" destId="{CF9F0B54-91DB-4349-B727-E405AB2D9038}" srcOrd="0" destOrd="0" presId="urn:microsoft.com/office/officeart/2005/8/layout/hierarchy1"/>
    <dgm:cxn modelId="{CB595F2A-0589-449A-AD8B-88F22E0D137E}" type="presParOf" srcId="{290DA88E-89CE-42B6-A3DA-EF36C7C225B9}" destId="{FFCA2781-9447-4DBC-A168-8F383A2EAD98}" srcOrd="1" destOrd="0" presId="urn:microsoft.com/office/officeart/2005/8/layout/hierarchy1"/>
    <dgm:cxn modelId="{C24C1DDD-9CF2-4F2F-9E2B-B8417B6A6335}" type="presParOf" srcId="{06599790-8D81-4E40-91FF-F96C5FE3FD67}" destId="{05ABC75B-4DF2-4D71-9017-B7D4E8395CA5}" srcOrd="1" destOrd="0" presId="urn:microsoft.com/office/officeart/2005/8/layout/hierarchy1"/>
    <dgm:cxn modelId="{BF792874-F200-4D2E-862C-5D41F90975B9}" type="presParOf" srcId="{C452AE71-16DC-4E04-AF71-CFC526F4CBC0}" destId="{A94E8A25-8D55-4E52-AB13-A2A097E5057E}" srcOrd="6" destOrd="0" presId="urn:microsoft.com/office/officeart/2005/8/layout/hierarchy1"/>
    <dgm:cxn modelId="{6440AE3E-DDFB-4CDB-8150-FC72E75FB648}" type="presParOf" srcId="{C452AE71-16DC-4E04-AF71-CFC526F4CBC0}" destId="{18AF0B5D-2C66-42C0-9A2E-90E48D3892B7}" srcOrd="7" destOrd="0" presId="urn:microsoft.com/office/officeart/2005/8/layout/hierarchy1"/>
    <dgm:cxn modelId="{AE9BF7B0-587E-4FEA-8BD9-1B80DAE5428F}" type="presParOf" srcId="{18AF0B5D-2C66-42C0-9A2E-90E48D3892B7}" destId="{4A60B974-5363-4E46-B443-1506899F8461}" srcOrd="0" destOrd="0" presId="urn:microsoft.com/office/officeart/2005/8/layout/hierarchy1"/>
    <dgm:cxn modelId="{DA486D52-C0CF-4FE4-847D-402F5CD394DE}" type="presParOf" srcId="{4A60B974-5363-4E46-B443-1506899F8461}" destId="{CCA1FD07-1A2A-4979-AF11-61E9FD20EACC}" srcOrd="0" destOrd="0" presId="urn:microsoft.com/office/officeart/2005/8/layout/hierarchy1"/>
    <dgm:cxn modelId="{8DE26B76-D142-4BDD-90A7-95ACD3C2E2FA}" type="presParOf" srcId="{4A60B974-5363-4E46-B443-1506899F8461}" destId="{C781AE80-F508-4096-980A-AB17D3772211}" srcOrd="1" destOrd="0" presId="urn:microsoft.com/office/officeart/2005/8/layout/hierarchy1"/>
    <dgm:cxn modelId="{7A2A19CC-0368-4AC1-A7D0-38BC5CDE59A5}" type="presParOf" srcId="{18AF0B5D-2C66-42C0-9A2E-90E48D3892B7}" destId="{857BC2BE-4AD8-4124-B30A-4B82FB07C76B}" srcOrd="1" destOrd="0" presId="urn:microsoft.com/office/officeart/2005/8/layout/hierarchy1"/>
    <dgm:cxn modelId="{90166569-0A7E-48D4-A485-EFB50CAFEE3D}" type="presParOf" srcId="{C452AE71-16DC-4E04-AF71-CFC526F4CBC0}" destId="{13759332-3994-4FCC-8230-E98FDCA47757}" srcOrd="8" destOrd="0" presId="urn:microsoft.com/office/officeart/2005/8/layout/hierarchy1"/>
    <dgm:cxn modelId="{DC049C7F-97F3-4CBE-8DFB-C4795F9B2924}" type="presParOf" srcId="{C452AE71-16DC-4E04-AF71-CFC526F4CBC0}" destId="{845B5D79-78C1-4755-80F4-AF5DA9D13B34}" srcOrd="9" destOrd="0" presId="urn:microsoft.com/office/officeart/2005/8/layout/hierarchy1"/>
    <dgm:cxn modelId="{6E291C66-D142-4BBE-9951-573B07705B04}" type="presParOf" srcId="{845B5D79-78C1-4755-80F4-AF5DA9D13B34}" destId="{BFC3A30D-F8F8-4318-938A-410A196E8D62}" srcOrd="0" destOrd="0" presId="urn:microsoft.com/office/officeart/2005/8/layout/hierarchy1"/>
    <dgm:cxn modelId="{7CC6F203-A531-4A6C-99BD-14E74E7DB05C}" type="presParOf" srcId="{BFC3A30D-F8F8-4318-938A-410A196E8D62}" destId="{3F7E2226-E474-400E-BB6E-3E06AD67292A}" srcOrd="0" destOrd="0" presId="urn:microsoft.com/office/officeart/2005/8/layout/hierarchy1"/>
    <dgm:cxn modelId="{37B91CBD-151F-4672-BC66-5F8566C22E61}" type="presParOf" srcId="{BFC3A30D-F8F8-4318-938A-410A196E8D62}" destId="{AF9025E3-7739-457E-A480-0BE4A3F6B2D9}" srcOrd="1" destOrd="0" presId="urn:microsoft.com/office/officeart/2005/8/layout/hierarchy1"/>
    <dgm:cxn modelId="{0CFDB4E4-5E10-481D-9043-B6E877DCE2AF}" type="presParOf" srcId="{845B5D79-78C1-4755-80F4-AF5DA9D13B34}" destId="{894397A3-B076-4F4E-AC3A-055B97194E2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B4B9E-20E2-493E-BFB5-9DE211F5C80A}">
      <dsp:nvSpPr>
        <dsp:cNvPr id="0" name=""/>
        <dsp:cNvSpPr/>
      </dsp:nvSpPr>
      <dsp:spPr>
        <a:xfrm>
          <a:off x="5287217" y="3969141"/>
          <a:ext cx="744350" cy="793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2175" y="0"/>
              </a:lnTo>
              <a:lnTo>
                <a:pt x="372175" y="793773"/>
              </a:lnTo>
              <a:lnTo>
                <a:pt x="744350" y="7937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32187" y="4338824"/>
        <a:ext cx="54408" cy="54408"/>
      </dsp:txXfrm>
    </dsp:sp>
    <dsp:sp modelId="{325E9C7C-34C4-4E35-94F7-871E423EF514}">
      <dsp:nvSpPr>
        <dsp:cNvPr id="0" name=""/>
        <dsp:cNvSpPr/>
      </dsp:nvSpPr>
      <dsp:spPr>
        <a:xfrm>
          <a:off x="5287217" y="2297367"/>
          <a:ext cx="707180" cy="1671774"/>
        </a:xfrm>
        <a:custGeom>
          <a:avLst/>
          <a:gdLst/>
          <a:ahLst/>
          <a:cxnLst/>
          <a:rect l="0" t="0" r="0" b="0"/>
          <a:pathLst>
            <a:path>
              <a:moveTo>
                <a:pt x="0" y="1671774"/>
              </a:moveTo>
              <a:lnTo>
                <a:pt x="353590" y="1671774"/>
              </a:lnTo>
              <a:lnTo>
                <a:pt x="353590" y="0"/>
              </a:lnTo>
              <a:lnTo>
                <a:pt x="70718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595427" y="3087874"/>
        <a:ext cx="90759" cy="90759"/>
      </dsp:txXfrm>
    </dsp:sp>
    <dsp:sp modelId="{2B92980A-A972-4E68-8889-145ED33436DD}">
      <dsp:nvSpPr>
        <dsp:cNvPr id="0" name=""/>
        <dsp:cNvSpPr/>
      </dsp:nvSpPr>
      <dsp:spPr>
        <a:xfrm>
          <a:off x="1075304" y="3288547"/>
          <a:ext cx="701985" cy="680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992" y="0"/>
              </a:lnTo>
              <a:lnTo>
                <a:pt x="350992" y="680594"/>
              </a:lnTo>
              <a:lnTo>
                <a:pt x="701985" y="680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01853" y="3604400"/>
        <a:ext cx="48887" cy="48887"/>
      </dsp:txXfrm>
    </dsp:sp>
    <dsp:sp modelId="{53D0A3D7-ADA2-46EC-A4D2-7E2A857202BD}">
      <dsp:nvSpPr>
        <dsp:cNvPr id="0" name=""/>
        <dsp:cNvSpPr/>
      </dsp:nvSpPr>
      <dsp:spPr>
        <a:xfrm>
          <a:off x="1075304" y="2601361"/>
          <a:ext cx="701985" cy="687185"/>
        </a:xfrm>
        <a:custGeom>
          <a:avLst/>
          <a:gdLst/>
          <a:ahLst/>
          <a:cxnLst/>
          <a:rect l="0" t="0" r="0" b="0"/>
          <a:pathLst>
            <a:path>
              <a:moveTo>
                <a:pt x="0" y="687185"/>
              </a:moveTo>
              <a:lnTo>
                <a:pt x="350992" y="687185"/>
              </a:lnTo>
              <a:lnTo>
                <a:pt x="350992" y="0"/>
              </a:lnTo>
              <a:lnTo>
                <a:pt x="70198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01738" y="2920395"/>
        <a:ext cx="49117" cy="49117"/>
      </dsp:txXfrm>
    </dsp:sp>
    <dsp:sp modelId="{A7A2E75C-E508-4D6D-9A64-6D310F780FD7}">
      <dsp:nvSpPr>
        <dsp:cNvPr id="0" name=""/>
        <dsp:cNvSpPr/>
      </dsp:nvSpPr>
      <dsp:spPr>
        <a:xfrm rot="16200000">
          <a:off x="-1031721" y="2753497"/>
          <a:ext cx="3143953" cy="1070099"/>
        </a:xfrm>
        <a:prstGeom prst="rect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bg1"/>
              </a:solidFill>
              <a:latin typeface="Book Antiqua" panose="02040602050305030304" pitchFamily="18" charset="0"/>
            </a:rPr>
            <a:t>Body fluid</a:t>
          </a:r>
        </a:p>
      </dsp:txBody>
      <dsp:txXfrm>
        <a:off x="-1031721" y="2753497"/>
        <a:ext cx="3143953" cy="1070099"/>
      </dsp:txXfrm>
    </dsp:sp>
    <dsp:sp modelId="{B297D5ED-CA1C-49EB-8161-ACECED81FE9B}">
      <dsp:nvSpPr>
        <dsp:cNvPr id="0" name=""/>
        <dsp:cNvSpPr/>
      </dsp:nvSpPr>
      <dsp:spPr>
        <a:xfrm>
          <a:off x="1777290" y="2066311"/>
          <a:ext cx="3509927" cy="107009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Book Antiqua" panose="02040602050305030304" pitchFamily="18" charset="0"/>
            </a:rPr>
            <a:t>Water</a:t>
          </a:r>
          <a:endParaRPr lang="en-US" sz="3200" kern="1200" dirty="0">
            <a:latin typeface="Book Antiqua" panose="02040602050305030304" pitchFamily="18" charset="0"/>
          </a:endParaRPr>
        </a:p>
      </dsp:txBody>
      <dsp:txXfrm>
        <a:off x="1777290" y="2066311"/>
        <a:ext cx="3509927" cy="1070099"/>
      </dsp:txXfrm>
    </dsp:sp>
    <dsp:sp modelId="{6FB7AA3B-82C5-43ED-8137-F9A80B94C291}">
      <dsp:nvSpPr>
        <dsp:cNvPr id="0" name=""/>
        <dsp:cNvSpPr/>
      </dsp:nvSpPr>
      <dsp:spPr>
        <a:xfrm>
          <a:off x="1777290" y="3434091"/>
          <a:ext cx="3509927" cy="107009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Book Antiqua" panose="02040602050305030304" pitchFamily="18" charset="0"/>
            </a:rPr>
            <a:t>Solids</a:t>
          </a:r>
        </a:p>
      </dsp:txBody>
      <dsp:txXfrm>
        <a:off x="1777290" y="3434091"/>
        <a:ext cx="3509927" cy="1070099"/>
      </dsp:txXfrm>
    </dsp:sp>
    <dsp:sp modelId="{70C106D9-C7EF-40CF-8013-A04C405EC918}">
      <dsp:nvSpPr>
        <dsp:cNvPr id="0" name=""/>
        <dsp:cNvSpPr/>
      </dsp:nvSpPr>
      <dsp:spPr>
        <a:xfrm>
          <a:off x="5994397" y="975232"/>
          <a:ext cx="2311392" cy="264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haroni" pitchFamily="2" charset="-79"/>
              <a:cs typeface="Aharoni" pitchFamily="2" charset="-79"/>
            </a:rPr>
            <a:t>Organic: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/>
              <a:latin typeface="Book Antiqua" panose="02040602050305030304" pitchFamily="18" charset="0"/>
            </a:rPr>
            <a:t>-Glucose.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/>
              <a:latin typeface="Book Antiqua" panose="02040602050305030304" pitchFamily="18" charset="0"/>
            </a:rPr>
            <a:t>-Amino acids.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/>
              <a:latin typeface="Book Antiqua" panose="02040602050305030304" pitchFamily="18" charset="0"/>
            </a:rPr>
            <a:t>-Enzymes.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/>
              <a:latin typeface="Book Antiqua" panose="02040602050305030304" pitchFamily="18" charset="0"/>
            </a:rPr>
            <a:t>-Hormones.</a:t>
          </a:r>
          <a:endParaRPr lang="en-US" sz="3600" kern="1200" dirty="0">
            <a:latin typeface="Book Antiqua" panose="02040602050305030304" pitchFamily="18" charset="0"/>
          </a:endParaRPr>
        </a:p>
      </dsp:txBody>
      <dsp:txXfrm>
        <a:off x="5994397" y="975232"/>
        <a:ext cx="2311392" cy="2644269"/>
      </dsp:txXfrm>
    </dsp:sp>
    <dsp:sp modelId="{565B0652-7C38-4A33-BEE2-7C1BDB333E1A}">
      <dsp:nvSpPr>
        <dsp:cNvPr id="0" name=""/>
        <dsp:cNvSpPr/>
      </dsp:nvSpPr>
      <dsp:spPr>
        <a:xfrm>
          <a:off x="6031567" y="3887027"/>
          <a:ext cx="2274222" cy="17517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0" kern="1200" dirty="0">
              <a:latin typeface="Aharoni" pitchFamily="2" charset="-79"/>
              <a:cs typeface="Aharoni" pitchFamily="2" charset="-79"/>
            </a:rPr>
            <a:t>Inorganic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latin typeface="Book Antiqua" panose="02040602050305030304" pitchFamily="18" charset="0"/>
            </a:rPr>
            <a:t>= ions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Book Antiqua" panose="02040602050305030304" pitchFamily="18" charset="0"/>
            </a:rPr>
            <a:t>Na+, K+, Ca++..</a:t>
          </a:r>
        </a:p>
      </dsp:txBody>
      <dsp:txXfrm>
        <a:off x="6031567" y="3887027"/>
        <a:ext cx="2274222" cy="17517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B4B9E-20E2-493E-BFB5-9DE211F5C80A}">
      <dsp:nvSpPr>
        <dsp:cNvPr id="0" name=""/>
        <dsp:cNvSpPr/>
      </dsp:nvSpPr>
      <dsp:spPr>
        <a:xfrm>
          <a:off x="5287217" y="3969141"/>
          <a:ext cx="744350" cy="793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2175" y="0"/>
              </a:lnTo>
              <a:lnTo>
                <a:pt x="372175" y="793773"/>
              </a:lnTo>
              <a:lnTo>
                <a:pt x="744350" y="7937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32187" y="4338824"/>
        <a:ext cx="54408" cy="54408"/>
      </dsp:txXfrm>
    </dsp:sp>
    <dsp:sp modelId="{325E9C7C-34C4-4E35-94F7-871E423EF514}">
      <dsp:nvSpPr>
        <dsp:cNvPr id="0" name=""/>
        <dsp:cNvSpPr/>
      </dsp:nvSpPr>
      <dsp:spPr>
        <a:xfrm>
          <a:off x="5287217" y="2297367"/>
          <a:ext cx="707180" cy="1671774"/>
        </a:xfrm>
        <a:custGeom>
          <a:avLst/>
          <a:gdLst/>
          <a:ahLst/>
          <a:cxnLst/>
          <a:rect l="0" t="0" r="0" b="0"/>
          <a:pathLst>
            <a:path>
              <a:moveTo>
                <a:pt x="0" y="1671774"/>
              </a:moveTo>
              <a:lnTo>
                <a:pt x="353590" y="1671774"/>
              </a:lnTo>
              <a:lnTo>
                <a:pt x="353590" y="0"/>
              </a:lnTo>
              <a:lnTo>
                <a:pt x="70718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595427" y="3087874"/>
        <a:ext cx="90759" cy="90759"/>
      </dsp:txXfrm>
    </dsp:sp>
    <dsp:sp modelId="{2B92980A-A972-4E68-8889-145ED33436DD}">
      <dsp:nvSpPr>
        <dsp:cNvPr id="0" name=""/>
        <dsp:cNvSpPr/>
      </dsp:nvSpPr>
      <dsp:spPr>
        <a:xfrm>
          <a:off x="1075304" y="3288547"/>
          <a:ext cx="701985" cy="680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992" y="0"/>
              </a:lnTo>
              <a:lnTo>
                <a:pt x="350992" y="680594"/>
              </a:lnTo>
              <a:lnTo>
                <a:pt x="701985" y="680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01853" y="3604400"/>
        <a:ext cx="48887" cy="48887"/>
      </dsp:txXfrm>
    </dsp:sp>
    <dsp:sp modelId="{53D0A3D7-ADA2-46EC-A4D2-7E2A857202BD}">
      <dsp:nvSpPr>
        <dsp:cNvPr id="0" name=""/>
        <dsp:cNvSpPr/>
      </dsp:nvSpPr>
      <dsp:spPr>
        <a:xfrm>
          <a:off x="1075304" y="2601361"/>
          <a:ext cx="701985" cy="687185"/>
        </a:xfrm>
        <a:custGeom>
          <a:avLst/>
          <a:gdLst/>
          <a:ahLst/>
          <a:cxnLst/>
          <a:rect l="0" t="0" r="0" b="0"/>
          <a:pathLst>
            <a:path>
              <a:moveTo>
                <a:pt x="0" y="687185"/>
              </a:moveTo>
              <a:lnTo>
                <a:pt x="350992" y="687185"/>
              </a:lnTo>
              <a:lnTo>
                <a:pt x="350992" y="0"/>
              </a:lnTo>
              <a:lnTo>
                <a:pt x="70198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01738" y="2920395"/>
        <a:ext cx="49117" cy="49117"/>
      </dsp:txXfrm>
    </dsp:sp>
    <dsp:sp modelId="{A7A2E75C-E508-4D6D-9A64-6D310F780FD7}">
      <dsp:nvSpPr>
        <dsp:cNvPr id="0" name=""/>
        <dsp:cNvSpPr/>
      </dsp:nvSpPr>
      <dsp:spPr>
        <a:xfrm rot="16200000">
          <a:off x="-1031721" y="2753497"/>
          <a:ext cx="3143953" cy="1070099"/>
        </a:xfrm>
        <a:prstGeom prst="rect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Body fluid</a:t>
          </a:r>
          <a:endParaRPr lang="en-US" sz="4000" b="1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-1031721" y="2753497"/>
        <a:ext cx="3143953" cy="1070099"/>
      </dsp:txXfrm>
    </dsp:sp>
    <dsp:sp modelId="{B297D5ED-CA1C-49EB-8161-ACECED81FE9B}">
      <dsp:nvSpPr>
        <dsp:cNvPr id="0" name=""/>
        <dsp:cNvSpPr/>
      </dsp:nvSpPr>
      <dsp:spPr>
        <a:xfrm>
          <a:off x="1777290" y="2066311"/>
          <a:ext cx="3509927" cy="107009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Book Antiqua" panose="02040602050305030304" pitchFamily="18" charset="0"/>
            </a:rPr>
            <a:t>Water</a:t>
          </a:r>
          <a:endParaRPr lang="en-US" sz="3200" kern="1200" dirty="0">
            <a:latin typeface="Book Antiqua" panose="02040602050305030304" pitchFamily="18" charset="0"/>
          </a:endParaRPr>
        </a:p>
      </dsp:txBody>
      <dsp:txXfrm>
        <a:off x="1777290" y="2066311"/>
        <a:ext cx="3509927" cy="1070099"/>
      </dsp:txXfrm>
    </dsp:sp>
    <dsp:sp modelId="{6FB7AA3B-82C5-43ED-8137-F9A80B94C291}">
      <dsp:nvSpPr>
        <dsp:cNvPr id="0" name=""/>
        <dsp:cNvSpPr/>
      </dsp:nvSpPr>
      <dsp:spPr>
        <a:xfrm>
          <a:off x="1777290" y="3434091"/>
          <a:ext cx="3509927" cy="107009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Book Antiqua" panose="02040602050305030304" pitchFamily="18" charset="0"/>
            </a:rPr>
            <a:t>Solids</a:t>
          </a:r>
          <a:endParaRPr lang="en-US" sz="3600" kern="1200" dirty="0">
            <a:latin typeface="Book Antiqua" panose="02040602050305030304" pitchFamily="18" charset="0"/>
          </a:endParaRPr>
        </a:p>
      </dsp:txBody>
      <dsp:txXfrm>
        <a:off x="1777290" y="3434091"/>
        <a:ext cx="3509927" cy="1070099"/>
      </dsp:txXfrm>
    </dsp:sp>
    <dsp:sp modelId="{70C106D9-C7EF-40CF-8013-A04C405EC918}">
      <dsp:nvSpPr>
        <dsp:cNvPr id="0" name=""/>
        <dsp:cNvSpPr/>
      </dsp:nvSpPr>
      <dsp:spPr>
        <a:xfrm>
          <a:off x="5994397" y="975232"/>
          <a:ext cx="2311392" cy="264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haroni" pitchFamily="2" charset="-79"/>
              <a:cs typeface="Aharoni" pitchFamily="2" charset="-79"/>
            </a:rPr>
            <a:t>Organic: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/>
              <a:latin typeface="Book Antiqua" panose="02040602050305030304" pitchFamily="18" charset="0"/>
            </a:rPr>
            <a:t>-Glucose.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/>
              <a:latin typeface="Book Antiqua" panose="02040602050305030304" pitchFamily="18" charset="0"/>
            </a:rPr>
            <a:t>-Amino acids.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/>
              <a:latin typeface="Book Antiqua" panose="02040602050305030304" pitchFamily="18" charset="0"/>
            </a:rPr>
            <a:t>-Enzymes.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/>
              <a:latin typeface="Book Antiqua" panose="02040602050305030304" pitchFamily="18" charset="0"/>
            </a:rPr>
            <a:t>-Hormones.</a:t>
          </a:r>
          <a:endParaRPr lang="en-US" sz="3600" kern="1200" dirty="0">
            <a:latin typeface="Book Antiqua" panose="02040602050305030304" pitchFamily="18" charset="0"/>
          </a:endParaRPr>
        </a:p>
      </dsp:txBody>
      <dsp:txXfrm>
        <a:off x="5994397" y="975232"/>
        <a:ext cx="2311392" cy="2644269"/>
      </dsp:txXfrm>
    </dsp:sp>
    <dsp:sp modelId="{565B0652-7C38-4A33-BEE2-7C1BDB333E1A}">
      <dsp:nvSpPr>
        <dsp:cNvPr id="0" name=""/>
        <dsp:cNvSpPr/>
      </dsp:nvSpPr>
      <dsp:spPr>
        <a:xfrm>
          <a:off x="6031567" y="3887027"/>
          <a:ext cx="2274222" cy="17517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0" kern="1200" dirty="0" smtClean="0">
              <a:latin typeface="Aharoni" pitchFamily="2" charset="-79"/>
              <a:cs typeface="Aharoni" pitchFamily="2" charset="-79"/>
            </a:rPr>
            <a:t>Inorganic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atin typeface="Book Antiqua" panose="02040602050305030304" pitchFamily="18" charset="0"/>
            </a:rPr>
            <a:t>= ions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Book Antiqua" panose="02040602050305030304" pitchFamily="18" charset="0"/>
            </a:rPr>
            <a:t>Na+, K+, Ca++..</a:t>
          </a:r>
        </a:p>
      </dsp:txBody>
      <dsp:txXfrm>
        <a:off x="6031567" y="3887027"/>
        <a:ext cx="2274222" cy="1751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59332-3994-4FCC-8230-E98FDCA47757}">
      <dsp:nvSpPr>
        <dsp:cNvPr id="0" name=""/>
        <dsp:cNvSpPr/>
      </dsp:nvSpPr>
      <dsp:spPr>
        <a:xfrm>
          <a:off x="7692005" y="3936440"/>
          <a:ext cx="480322" cy="905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178"/>
              </a:lnTo>
              <a:lnTo>
                <a:pt x="480322" y="817178"/>
              </a:lnTo>
              <a:lnTo>
                <a:pt x="480322" y="9052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E8A25-8D55-4E52-AB13-A2A097E5057E}">
      <dsp:nvSpPr>
        <dsp:cNvPr id="0" name=""/>
        <dsp:cNvSpPr/>
      </dsp:nvSpPr>
      <dsp:spPr>
        <a:xfrm>
          <a:off x="6747968" y="3936440"/>
          <a:ext cx="944036" cy="895342"/>
        </a:xfrm>
        <a:custGeom>
          <a:avLst/>
          <a:gdLst/>
          <a:ahLst/>
          <a:cxnLst/>
          <a:rect l="0" t="0" r="0" b="0"/>
          <a:pathLst>
            <a:path>
              <a:moveTo>
                <a:pt x="944036" y="0"/>
              </a:moveTo>
              <a:lnTo>
                <a:pt x="944036" y="807299"/>
              </a:lnTo>
              <a:lnTo>
                <a:pt x="0" y="807299"/>
              </a:lnTo>
              <a:lnTo>
                <a:pt x="0" y="8953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31D8D-9E9D-4CE7-9862-65E25E30A75B}">
      <dsp:nvSpPr>
        <dsp:cNvPr id="0" name=""/>
        <dsp:cNvSpPr/>
      </dsp:nvSpPr>
      <dsp:spPr>
        <a:xfrm>
          <a:off x="5145691" y="3936440"/>
          <a:ext cx="2546314" cy="905221"/>
        </a:xfrm>
        <a:custGeom>
          <a:avLst/>
          <a:gdLst/>
          <a:ahLst/>
          <a:cxnLst/>
          <a:rect l="0" t="0" r="0" b="0"/>
          <a:pathLst>
            <a:path>
              <a:moveTo>
                <a:pt x="2546314" y="0"/>
              </a:moveTo>
              <a:lnTo>
                <a:pt x="2546314" y="817178"/>
              </a:lnTo>
              <a:lnTo>
                <a:pt x="0" y="817178"/>
              </a:lnTo>
              <a:lnTo>
                <a:pt x="0" y="9052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394E1-5417-4425-AB47-83E7CABFA0EA}">
      <dsp:nvSpPr>
        <dsp:cNvPr id="0" name=""/>
        <dsp:cNvSpPr/>
      </dsp:nvSpPr>
      <dsp:spPr>
        <a:xfrm>
          <a:off x="3821887" y="3936440"/>
          <a:ext cx="3870118" cy="905221"/>
        </a:xfrm>
        <a:custGeom>
          <a:avLst/>
          <a:gdLst/>
          <a:ahLst/>
          <a:cxnLst/>
          <a:rect l="0" t="0" r="0" b="0"/>
          <a:pathLst>
            <a:path>
              <a:moveTo>
                <a:pt x="3870118" y="0"/>
              </a:moveTo>
              <a:lnTo>
                <a:pt x="3870118" y="817178"/>
              </a:lnTo>
              <a:lnTo>
                <a:pt x="0" y="817178"/>
              </a:lnTo>
              <a:lnTo>
                <a:pt x="0" y="9052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9EECB-AFBC-47F4-844C-8A6225E4F620}">
      <dsp:nvSpPr>
        <dsp:cNvPr id="0" name=""/>
        <dsp:cNvSpPr/>
      </dsp:nvSpPr>
      <dsp:spPr>
        <a:xfrm>
          <a:off x="2465846" y="3936440"/>
          <a:ext cx="5226158" cy="895342"/>
        </a:xfrm>
        <a:custGeom>
          <a:avLst/>
          <a:gdLst/>
          <a:ahLst/>
          <a:cxnLst/>
          <a:rect l="0" t="0" r="0" b="0"/>
          <a:pathLst>
            <a:path>
              <a:moveTo>
                <a:pt x="5226158" y="0"/>
              </a:moveTo>
              <a:lnTo>
                <a:pt x="5226158" y="807299"/>
              </a:lnTo>
              <a:lnTo>
                <a:pt x="0" y="807299"/>
              </a:lnTo>
              <a:lnTo>
                <a:pt x="0" y="8953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996FF-812D-4B27-9B9E-ECAB352311FD}">
      <dsp:nvSpPr>
        <dsp:cNvPr id="0" name=""/>
        <dsp:cNvSpPr/>
      </dsp:nvSpPr>
      <dsp:spPr>
        <a:xfrm>
          <a:off x="7053487" y="2330483"/>
          <a:ext cx="638518" cy="950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808"/>
              </a:lnTo>
              <a:lnTo>
                <a:pt x="638518" y="862808"/>
              </a:lnTo>
              <a:lnTo>
                <a:pt x="638518" y="9508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BC682-AF07-4242-BE69-4C8C655C2292}">
      <dsp:nvSpPr>
        <dsp:cNvPr id="0" name=""/>
        <dsp:cNvSpPr/>
      </dsp:nvSpPr>
      <dsp:spPr>
        <a:xfrm>
          <a:off x="5132540" y="2330483"/>
          <a:ext cx="1920947" cy="950852"/>
        </a:xfrm>
        <a:custGeom>
          <a:avLst/>
          <a:gdLst/>
          <a:ahLst/>
          <a:cxnLst/>
          <a:rect l="0" t="0" r="0" b="0"/>
          <a:pathLst>
            <a:path>
              <a:moveTo>
                <a:pt x="1920947" y="0"/>
              </a:moveTo>
              <a:lnTo>
                <a:pt x="1920947" y="862808"/>
              </a:lnTo>
              <a:lnTo>
                <a:pt x="0" y="862808"/>
              </a:lnTo>
              <a:lnTo>
                <a:pt x="0" y="9508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5CB5D-3174-46D9-9839-F4712473C857}">
      <dsp:nvSpPr>
        <dsp:cNvPr id="0" name=""/>
        <dsp:cNvSpPr/>
      </dsp:nvSpPr>
      <dsp:spPr>
        <a:xfrm>
          <a:off x="2270208" y="2330483"/>
          <a:ext cx="4783278" cy="946356"/>
        </a:xfrm>
        <a:custGeom>
          <a:avLst/>
          <a:gdLst/>
          <a:ahLst/>
          <a:cxnLst/>
          <a:rect l="0" t="0" r="0" b="0"/>
          <a:pathLst>
            <a:path>
              <a:moveTo>
                <a:pt x="4783278" y="0"/>
              </a:moveTo>
              <a:lnTo>
                <a:pt x="4783278" y="858312"/>
              </a:lnTo>
              <a:lnTo>
                <a:pt x="0" y="858312"/>
              </a:lnTo>
              <a:lnTo>
                <a:pt x="0" y="9463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E3D12-172A-446B-9175-0F83E10D3378}">
      <dsp:nvSpPr>
        <dsp:cNvPr id="0" name=""/>
        <dsp:cNvSpPr/>
      </dsp:nvSpPr>
      <dsp:spPr>
        <a:xfrm>
          <a:off x="4525922" y="1073084"/>
          <a:ext cx="2527564" cy="667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351"/>
              </a:lnTo>
              <a:lnTo>
                <a:pt x="2527564" y="579351"/>
              </a:lnTo>
              <a:lnTo>
                <a:pt x="2527564" y="6673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E4D13-6618-43C9-B01A-7A7B49E55AAB}">
      <dsp:nvSpPr>
        <dsp:cNvPr id="0" name=""/>
        <dsp:cNvSpPr/>
      </dsp:nvSpPr>
      <dsp:spPr>
        <a:xfrm>
          <a:off x="1670425" y="1073084"/>
          <a:ext cx="2855497" cy="667394"/>
        </a:xfrm>
        <a:custGeom>
          <a:avLst/>
          <a:gdLst/>
          <a:ahLst/>
          <a:cxnLst/>
          <a:rect l="0" t="0" r="0" b="0"/>
          <a:pathLst>
            <a:path>
              <a:moveTo>
                <a:pt x="2855497" y="0"/>
              </a:moveTo>
              <a:lnTo>
                <a:pt x="2855497" y="579351"/>
              </a:lnTo>
              <a:lnTo>
                <a:pt x="0" y="579351"/>
              </a:lnTo>
              <a:lnTo>
                <a:pt x="0" y="6673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D0323-F9A4-463A-B5C7-4A43FA8EDE2B}">
      <dsp:nvSpPr>
        <dsp:cNvPr id="0" name=""/>
        <dsp:cNvSpPr/>
      </dsp:nvSpPr>
      <dsp:spPr>
        <a:xfrm>
          <a:off x="1956580" y="469585"/>
          <a:ext cx="5138685" cy="603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DB69C1-2DCA-41FA-A24C-4C11A7AD6CA8}">
      <dsp:nvSpPr>
        <dsp:cNvPr id="0" name=""/>
        <dsp:cNvSpPr/>
      </dsp:nvSpPr>
      <dsp:spPr>
        <a:xfrm>
          <a:off x="2062179" y="569904"/>
          <a:ext cx="5138685" cy="603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latin typeface="Cambria" pitchFamily="18" charset="0"/>
            </a:rPr>
            <a:t>Total Body fluid</a:t>
          </a:r>
        </a:p>
      </dsp:txBody>
      <dsp:txXfrm>
        <a:off x="2079855" y="587580"/>
        <a:ext cx="5103333" cy="568147"/>
      </dsp:txXfrm>
    </dsp:sp>
    <dsp:sp modelId="{AC4E5083-6D9C-4180-B3A8-5434B7F05C1C}">
      <dsp:nvSpPr>
        <dsp:cNvPr id="0" name=""/>
        <dsp:cNvSpPr/>
      </dsp:nvSpPr>
      <dsp:spPr>
        <a:xfrm>
          <a:off x="548806" y="1740479"/>
          <a:ext cx="2243239" cy="703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08779-1A48-447A-8FBD-9C999959DBAB}">
      <dsp:nvSpPr>
        <dsp:cNvPr id="0" name=""/>
        <dsp:cNvSpPr/>
      </dsp:nvSpPr>
      <dsp:spPr>
        <a:xfrm>
          <a:off x="654405" y="1840798"/>
          <a:ext cx="2243239" cy="70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Cambria" pitchFamily="18" charset="0"/>
            </a:rPr>
            <a:t>Intracellular Fluid (40%)</a:t>
          </a:r>
        </a:p>
      </dsp:txBody>
      <dsp:txXfrm>
        <a:off x="674998" y="1861391"/>
        <a:ext cx="2202053" cy="661908"/>
      </dsp:txXfrm>
    </dsp:sp>
    <dsp:sp modelId="{F26C9EC9-F777-4F11-8DF2-6F258845CE7B}">
      <dsp:nvSpPr>
        <dsp:cNvPr id="0" name=""/>
        <dsp:cNvSpPr/>
      </dsp:nvSpPr>
      <dsp:spPr>
        <a:xfrm>
          <a:off x="5895154" y="1740479"/>
          <a:ext cx="2316666" cy="590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AD83C5-8C57-4B74-A111-2BDAF68087C1}">
      <dsp:nvSpPr>
        <dsp:cNvPr id="0" name=""/>
        <dsp:cNvSpPr/>
      </dsp:nvSpPr>
      <dsp:spPr>
        <a:xfrm>
          <a:off x="6000753" y="1840798"/>
          <a:ext cx="2316666" cy="590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Cambria" pitchFamily="18" charset="0"/>
            </a:rPr>
            <a:t>Extracellular Fluid (20%)</a:t>
          </a:r>
        </a:p>
      </dsp:txBody>
      <dsp:txXfrm>
        <a:off x="6018034" y="1858079"/>
        <a:ext cx="2282104" cy="555442"/>
      </dsp:txXfrm>
    </dsp:sp>
    <dsp:sp modelId="{6732E5A6-808F-4D2A-8486-BF9AD67C39E9}">
      <dsp:nvSpPr>
        <dsp:cNvPr id="0" name=""/>
        <dsp:cNvSpPr/>
      </dsp:nvSpPr>
      <dsp:spPr>
        <a:xfrm>
          <a:off x="961200" y="3276839"/>
          <a:ext cx="2618016" cy="656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B07CDB-3032-4B19-817F-91E452E7E67C}">
      <dsp:nvSpPr>
        <dsp:cNvPr id="0" name=""/>
        <dsp:cNvSpPr/>
      </dsp:nvSpPr>
      <dsp:spPr>
        <a:xfrm>
          <a:off x="1066799" y="3377159"/>
          <a:ext cx="2618016" cy="656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mbria" pitchFamily="18" charset="0"/>
            </a:rPr>
            <a:t>Intravascular Fluid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mbria" pitchFamily="18" charset="0"/>
            </a:rPr>
            <a:t>(Plasma)</a:t>
          </a:r>
        </a:p>
      </dsp:txBody>
      <dsp:txXfrm>
        <a:off x="1086017" y="3396377"/>
        <a:ext cx="2579580" cy="617718"/>
      </dsp:txXfrm>
    </dsp:sp>
    <dsp:sp modelId="{6E950BEF-926F-4E3D-AAC7-2E8CACAF057E}">
      <dsp:nvSpPr>
        <dsp:cNvPr id="0" name=""/>
        <dsp:cNvSpPr/>
      </dsp:nvSpPr>
      <dsp:spPr>
        <a:xfrm>
          <a:off x="4024278" y="3281336"/>
          <a:ext cx="2216523" cy="655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112F56-F63C-464A-9648-CC8AD31ACC7A}">
      <dsp:nvSpPr>
        <dsp:cNvPr id="0" name=""/>
        <dsp:cNvSpPr/>
      </dsp:nvSpPr>
      <dsp:spPr>
        <a:xfrm>
          <a:off x="4129877" y="3381655"/>
          <a:ext cx="2216523" cy="655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mbria" pitchFamily="18" charset="0"/>
            </a:rPr>
            <a:t>Interstitial</a:t>
          </a:r>
          <a:r>
            <a:rPr lang="en-US" sz="1600" b="1" kern="1200" dirty="0">
              <a:latin typeface="Cambria" pitchFamily="18" charset="0"/>
            </a:rPr>
            <a:t> </a:t>
          </a:r>
          <a:r>
            <a:rPr lang="en-US" sz="1800" b="1" kern="1200" dirty="0">
              <a:latin typeface="Cambria" pitchFamily="18" charset="0"/>
            </a:rPr>
            <a:t>Fluid</a:t>
          </a:r>
        </a:p>
      </dsp:txBody>
      <dsp:txXfrm>
        <a:off x="4149064" y="3400842"/>
        <a:ext cx="2178149" cy="616730"/>
      </dsp:txXfrm>
    </dsp:sp>
    <dsp:sp modelId="{BBAA470D-0BB5-4744-8A0B-CFC34E2B2257}">
      <dsp:nvSpPr>
        <dsp:cNvPr id="0" name=""/>
        <dsp:cNvSpPr/>
      </dsp:nvSpPr>
      <dsp:spPr>
        <a:xfrm>
          <a:off x="6650413" y="3281336"/>
          <a:ext cx="2083183" cy="655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8F1D5C-4B52-44A2-9F46-EB82506461FE}">
      <dsp:nvSpPr>
        <dsp:cNvPr id="0" name=""/>
        <dsp:cNvSpPr/>
      </dsp:nvSpPr>
      <dsp:spPr>
        <a:xfrm>
          <a:off x="6756012" y="3381655"/>
          <a:ext cx="2083183" cy="655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>
              <a:latin typeface="Cambria" pitchFamily="18" charset="0"/>
            </a:rPr>
            <a:t>Transcellular </a:t>
          </a:r>
          <a:r>
            <a:rPr lang="en-US" sz="1800" b="1" kern="1200" dirty="0">
              <a:latin typeface="Cambria" pitchFamily="18" charset="0"/>
            </a:rPr>
            <a:t>Fluid </a:t>
          </a:r>
        </a:p>
      </dsp:txBody>
      <dsp:txXfrm>
        <a:off x="6775199" y="3400842"/>
        <a:ext cx="2044809" cy="616730"/>
      </dsp:txXfrm>
    </dsp:sp>
    <dsp:sp modelId="{088C28AE-4D67-407A-95DF-7ACB81943897}">
      <dsp:nvSpPr>
        <dsp:cNvPr id="0" name=""/>
        <dsp:cNvSpPr/>
      </dsp:nvSpPr>
      <dsp:spPr>
        <a:xfrm>
          <a:off x="1875605" y="4831782"/>
          <a:ext cx="1180482" cy="503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6B0CB9-A52F-4892-BF32-3577AF286929}">
      <dsp:nvSpPr>
        <dsp:cNvPr id="0" name=""/>
        <dsp:cNvSpPr/>
      </dsp:nvSpPr>
      <dsp:spPr>
        <a:xfrm>
          <a:off x="1981204" y="4932101"/>
          <a:ext cx="1180482" cy="503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mbria" pitchFamily="18" charset="0"/>
            </a:rPr>
            <a:t>Lymph</a:t>
          </a:r>
        </a:p>
      </dsp:txBody>
      <dsp:txXfrm>
        <a:off x="1995956" y="4946853"/>
        <a:ext cx="1150978" cy="474152"/>
      </dsp:txXfrm>
    </dsp:sp>
    <dsp:sp modelId="{430840DC-E1B7-4AEC-AB6E-B6A12A6E7D39}">
      <dsp:nvSpPr>
        <dsp:cNvPr id="0" name=""/>
        <dsp:cNvSpPr/>
      </dsp:nvSpPr>
      <dsp:spPr>
        <a:xfrm>
          <a:off x="3442034" y="4841661"/>
          <a:ext cx="759705" cy="494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1B4640-7CB9-44AB-8ED0-FEA83A08391E}">
      <dsp:nvSpPr>
        <dsp:cNvPr id="0" name=""/>
        <dsp:cNvSpPr/>
      </dsp:nvSpPr>
      <dsp:spPr>
        <a:xfrm>
          <a:off x="3547634" y="4941981"/>
          <a:ext cx="759705" cy="494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Cambria" pitchFamily="18" charset="0"/>
            </a:rPr>
            <a:t>CSF</a:t>
          </a:r>
          <a:endParaRPr lang="en-US" sz="1800" b="1" kern="1200" dirty="0">
            <a:latin typeface="Cambria" pitchFamily="18" charset="0"/>
          </a:endParaRPr>
        </a:p>
      </dsp:txBody>
      <dsp:txXfrm>
        <a:off x="3562126" y="4956473"/>
        <a:ext cx="730721" cy="465818"/>
      </dsp:txXfrm>
    </dsp:sp>
    <dsp:sp modelId="{CF9F0B54-91DB-4349-B727-E405AB2D9038}">
      <dsp:nvSpPr>
        <dsp:cNvPr id="0" name=""/>
        <dsp:cNvSpPr/>
      </dsp:nvSpPr>
      <dsp:spPr>
        <a:xfrm>
          <a:off x="4576757" y="4841661"/>
          <a:ext cx="1137866" cy="503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CA2781-9447-4DBC-A168-8F383A2EAD98}">
      <dsp:nvSpPr>
        <dsp:cNvPr id="0" name=""/>
        <dsp:cNvSpPr/>
      </dsp:nvSpPr>
      <dsp:spPr>
        <a:xfrm>
          <a:off x="4682356" y="4941981"/>
          <a:ext cx="1137866" cy="503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Cambria" pitchFamily="18" charset="0"/>
            </a:rPr>
            <a:t>Pleural</a:t>
          </a:r>
          <a:r>
            <a:rPr lang="en-US" sz="1800" b="1" kern="1200" dirty="0">
              <a:latin typeface="Cambria" pitchFamily="18" charset="0"/>
            </a:rPr>
            <a:t> </a:t>
          </a:r>
          <a:r>
            <a:rPr lang="en-US" sz="1600" b="1" kern="1200" dirty="0">
              <a:latin typeface="Cambria" pitchFamily="18" charset="0"/>
            </a:rPr>
            <a:t>Fluid</a:t>
          </a:r>
        </a:p>
      </dsp:txBody>
      <dsp:txXfrm>
        <a:off x="4697108" y="4956733"/>
        <a:ext cx="1108362" cy="474152"/>
      </dsp:txXfrm>
    </dsp:sp>
    <dsp:sp modelId="{CCA1FD07-1A2A-4979-AF11-61E9FD20EACC}">
      <dsp:nvSpPr>
        <dsp:cNvPr id="0" name=""/>
        <dsp:cNvSpPr/>
      </dsp:nvSpPr>
      <dsp:spPr>
        <a:xfrm>
          <a:off x="6039204" y="4831782"/>
          <a:ext cx="1417529" cy="495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81AE80-F508-4096-980A-AB17D3772211}">
      <dsp:nvSpPr>
        <dsp:cNvPr id="0" name=""/>
        <dsp:cNvSpPr/>
      </dsp:nvSpPr>
      <dsp:spPr>
        <a:xfrm>
          <a:off x="6144803" y="4932101"/>
          <a:ext cx="1417529" cy="495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Cambria" pitchFamily="18" charset="0"/>
            </a:rPr>
            <a:t>Pericardial Fluid</a:t>
          </a:r>
        </a:p>
      </dsp:txBody>
      <dsp:txXfrm>
        <a:off x="6159320" y="4946618"/>
        <a:ext cx="1388495" cy="466613"/>
      </dsp:txXfrm>
    </dsp:sp>
    <dsp:sp modelId="{3F7E2226-E474-400E-BB6E-3E06AD67292A}">
      <dsp:nvSpPr>
        <dsp:cNvPr id="0" name=""/>
        <dsp:cNvSpPr/>
      </dsp:nvSpPr>
      <dsp:spPr>
        <a:xfrm>
          <a:off x="7772398" y="4841661"/>
          <a:ext cx="799859" cy="494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9025E3-7739-457E-A480-0BE4A3F6B2D9}">
      <dsp:nvSpPr>
        <dsp:cNvPr id="0" name=""/>
        <dsp:cNvSpPr/>
      </dsp:nvSpPr>
      <dsp:spPr>
        <a:xfrm>
          <a:off x="7877997" y="4941981"/>
          <a:ext cx="799859" cy="494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Cambria" pitchFamily="18" charset="0"/>
            </a:rPr>
            <a:t>Joint Fluid</a:t>
          </a:r>
          <a:endParaRPr lang="en-US" sz="1600" b="1" kern="1200" dirty="0">
            <a:latin typeface="Cambria" pitchFamily="18" charset="0"/>
          </a:endParaRPr>
        </a:p>
      </dsp:txBody>
      <dsp:txXfrm>
        <a:off x="7892489" y="4956473"/>
        <a:ext cx="770875" cy="4658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59332-3994-4FCC-8230-E98FDCA47757}">
      <dsp:nvSpPr>
        <dsp:cNvPr id="0" name=""/>
        <dsp:cNvSpPr/>
      </dsp:nvSpPr>
      <dsp:spPr>
        <a:xfrm>
          <a:off x="7692005" y="3936440"/>
          <a:ext cx="480322" cy="905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178"/>
              </a:lnTo>
              <a:lnTo>
                <a:pt x="480322" y="817178"/>
              </a:lnTo>
              <a:lnTo>
                <a:pt x="480322" y="9052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E8A25-8D55-4E52-AB13-A2A097E5057E}">
      <dsp:nvSpPr>
        <dsp:cNvPr id="0" name=""/>
        <dsp:cNvSpPr/>
      </dsp:nvSpPr>
      <dsp:spPr>
        <a:xfrm>
          <a:off x="6747968" y="3936440"/>
          <a:ext cx="944036" cy="895342"/>
        </a:xfrm>
        <a:custGeom>
          <a:avLst/>
          <a:gdLst/>
          <a:ahLst/>
          <a:cxnLst/>
          <a:rect l="0" t="0" r="0" b="0"/>
          <a:pathLst>
            <a:path>
              <a:moveTo>
                <a:pt x="944036" y="0"/>
              </a:moveTo>
              <a:lnTo>
                <a:pt x="944036" y="807299"/>
              </a:lnTo>
              <a:lnTo>
                <a:pt x="0" y="807299"/>
              </a:lnTo>
              <a:lnTo>
                <a:pt x="0" y="8953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31D8D-9E9D-4CE7-9862-65E25E30A75B}">
      <dsp:nvSpPr>
        <dsp:cNvPr id="0" name=""/>
        <dsp:cNvSpPr/>
      </dsp:nvSpPr>
      <dsp:spPr>
        <a:xfrm>
          <a:off x="5145691" y="3936440"/>
          <a:ext cx="2546314" cy="905221"/>
        </a:xfrm>
        <a:custGeom>
          <a:avLst/>
          <a:gdLst/>
          <a:ahLst/>
          <a:cxnLst/>
          <a:rect l="0" t="0" r="0" b="0"/>
          <a:pathLst>
            <a:path>
              <a:moveTo>
                <a:pt x="2546314" y="0"/>
              </a:moveTo>
              <a:lnTo>
                <a:pt x="2546314" y="817178"/>
              </a:lnTo>
              <a:lnTo>
                <a:pt x="0" y="817178"/>
              </a:lnTo>
              <a:lnTo>
                <a:pt x="0" y="9052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394E1-5417-4425-AB47-83E7CABFA0EA}">
      <dsp:nvSpPr>
        <dsp:cNvPr id="0" name=""/>
        <dsp:cNvSpPr/>
      </dsp:nvSpPr>
      <dsp:spPr>
        <a:xfrm>
          <a:off x="3821887" y="3936440"/>
          <a:ext cx="3870118" cy="905221"/>
        </a:xfrm>
        <a:custGeom>
          <a:avLst/>
          <a:gdLst/>
          <a:ahLst/>
          <a:cxnLst/>
          <a:rect l="0" t="0" r="0" b="0"/>
          <a:pathLst>
            <a:path>
              <a:moveTo>
                <a:pt x="3870118" y="0"/>
              </a:moveTo>
              <a:lnTo>
                <a:pt x="3870118" y="817178"/>
              </a:lnTo>
              <a:lnTo>
                <a:pt x="0" y="817178"/>
              </a:lnTo>
              <a:lnTo>
                <a:pt x="0" y="9052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9EECB-AFBC-47F4-844C-8A6225E4F620}">
      <dsp:nvSpPr>
        <dsp:cNvPr id="0" name=""/>
        <dsp:cNvSpPr/>
      </dsp:nvSpPr>
      <dsp:spPr>
        <a:xfrm>
          <a:off x="2465846" y="3936440"/>
          <a:ext cx="5226158" cy="895342"/>
        </a:xfrm>
        <a:custGeom>
          <a:avLst/>
          <a:gdLst/>
          <a:ahLst/>
          <a:cxnLst/>
          <a:rect l="0" t="0" r="0" b="0"/>
          <a:pathLst>
            <a:path>
              <a:moveTo>
                <a:pt x="5226158" y="0"/>
              </a:moveTo>
              <a:lnTo>
                <a:pt x="5226158" y="807299"/>
              </a:lnTo>
              <a:lnTo>
                <a:pt x="0" y="807299"/>
              </a:lnTo>
              <a:lnTo>
                <a:pt x="0" y="8953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996FF-812D-4B27-9B9E-ECAB352311FD}">
      <dsp:nvSpPr>
        <dsp:cNvPr id="0" name=""/>
        <dsp:cNvSpPr/>
      </dsp:nvSpPr>
      <dsp:spPr>
        <a:xfrm>
          <a:off x="7053487" y="2330483"/>
          <a:ext cx="638518" cy="950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808"/>
              </a:lnTo>
              <a:lnTo>
                <a:pt x="638518" y="862808"/>
              </a:lnTo>
              <a:lnTo>
                <a:pt x="638518" y="9508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BC682-AF07-4242-BE69-4C8C655C2292}">
      <dsp:nvSpPr>
        <dsp:cNvPr id="0" name=""/>
        <dsp:cNvSpPr/>
      </dsp:nvSpPr>
      <dsp:spPr>
        <a:xfrm>
          <a:off x="5132540" y="2330483"/>
          <a:ext cx="1920947" cy="950852"/>
        </a:xfrm>
        <a:custGeom>
          <a:avLst/>
          <a:gdLst/>
          <a:ahLst/>
          <a:cxnLst/>
          <a:rect l="0" t="0" r="0" b="0"/>
          <a:pathLst>
            <a:path>
              <a:moveTo>
                <a:pt x="1920947" y="0"/>
              </a:moveTo>
              <a:lnTo>
                <a:pt x="1920947" y="862808"/>
              </a:lnTo>
              <a:lnTo>
                <a:pt x="0" y="862808"/>
              </a:lnTo>
              <a:lnTo>
                <a:pt x="0" y="9508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5CB5D-3174-46D9-9839-F4712473C857}">
      <dsp:nvSpPr>
        <dsp:cNvPr id="0" name=""/>
        <dsp:cNvSpPr/>
      </dsp:nvSpPr>
      <dsp:spPr>
        <a:xfrm>
          <a:off x="2270208" y="2330483"/>
          <a:ext cx="4783278" cy="946356"/>
        </a:xfrm>
        <a:custGeom>
          <a:avLst/>
          <a:gdLst/>
          <a:ahLst/>
          <a:cxnLst/>
          <a:rect l="0" t="0" r="0" b="0"/>
          <a:pathLst>
            <a:path>
              <a:moveTo>
                <a:pt x="4783278" y="0"/>
              </a:moveTo>
              <a:lnTo>
                <a:pt x="4783278" y="858312"/>
              </a:lnTo>
              <a:lnTo>
                <a:pt x="0" y="858312"/>
              </a:lnTo>
              <a:lnTo>
                <a:pt x="0" y="9463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E3D12-172A-446B-9175-0F83E10D3378}">
      <dsp:nvSpPr>
        <dsp:cNvPr id="0" name=""/>
        <dsp:cNvSpPr/>
      </dsp:nvSpPr>
      <dsp:spPr>
        <a:xfrm>
          <a:off x="4525922" y="1073084"/>
          <a:ext cx="2527564" cy="667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351"/>
              </a:lnTo>
              <a:lnTo>
                <a:pt x="2527564" y="579351"/>
              </a:lnTo>
              <a:lnTo>
                <a:pt x="2527564" y="6673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E4D13-6618-43C9-B01A-7A7B49E55AAB}">
      <dsp:nvSpPr>
        <dsp:cNvPr id="0" name=""/>
        <dsp:cNvSpPr/>
      </dsp:nvSpPr>
      <dsp:spPr>
        <a:xfrm>
          <a:off x="1670425" y="1073084"/>
          <a:ext cx="2855497" cy="667394"/>
        </a:xfrm>
        <a:custGeom>
          <a:avLst/>
          <a:gdLst/>
          <a:ahLst/>
          <a:cxnLst/>
          <a:rect l="0" t="0" r="0" b="0"/>
          <a:pathLst>
            <a:path>
              <a:moveTo>
                <a:pt x="2855497" y="0"/>
              </a:moveTo>
              <a:lnTo>
                <a:pt x="2855497" y="579351"/>
              </a:lnTo>
              <a:lnTo>
                <a:pt x="0" y="579351"/>
              </a:lnTo>
              <a:lnTo>
                <a:pt x="0" y="6673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D0323-F9A4-463A-B5C7-4A43FA8EDE2B}">
      <dsp:nvSpPr>
        <dsp:cNvPr id="0" name=""/>
        <dsp:cNvSpPr/>
      </dsp:nvSpPr>
      <dsp:spPr>
        <a:xfrm>
          <a:off x="1956580" y="469585"/>
          <a:ext cx="5138685" cy="603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DB69C1-2DCA-41FA-A24C-4C11A7AD6CA8}">
      <dsp:nvSpPr>
        <dsp:cNvPr id="0" name=""/>
        <dsp:cNvSpPr/>
      </dsp:nvSpPr>
      <dsp:spPr>
        <a:xfrm>
          <a:off x="2062179" y="569904"/>
          <a:ext cx="5138685" cy="603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ambria" pitchFamily="18" charset="0"/>
            </a:rPr>
            <a:t>Total Body fluid</a:t>
          </a:r>
          <a:endParaRPr lang="en-US" sz="3600" b="1" kern="1200" dirty="0">
            <a:latin typeface="Cambria" pitchFamily="18" charset="0"/>
          </a:endParaRPr>
        </a:p>
      </dsp:txBody>
      <dsp:txXfrm>
        <a:off x="2079855" y="587580"/>
        <a:ext cx="5103333" cy="568147"/>
      </dsp:txXfrm>
    </dsp:sp>
    <dsp:sp modelId="{AC4E5083-6D9C-4180-B3A8-5434B7F05C1C}">
      <dsp:nvSpPr>
        <dsp:cNvPr id="0" name=""/>
        <dsp:cNvSpPr/>
      </dsp:nvSpPr>
      <dsp:spPr>
        <a:xfrm>
          <a:off x="548806" y="1740479"/>
          <a:ext cx="2243239" cy="703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08779-1A48-447A-8FBD-9C999959DBAB}">
      <dsp:nvSpPr>
        <dsp:cNvPr id="0" name=""/>
        <dsp:cNvSpPr/>
      </dsp:nvSpPr>
      <dsp:spPr>
        <a:xfrm>
          <a:off x="654405" y="1840798"/>
          <a:ext cx="2243239" cy="70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mbria" pitchFamily="18" charset="0"/>
            </a:rPr>
            <a:t>Intracellular Fluid (40%)</a:t>
          </a:r>
          <a:endParaRPr lang="en-US" sz="2000" b="1" kern="1200" dirty="0">
            <a:latin typeface="Cambria" pitchFamily="18" charset="0"/>
          </a:endParaRPr>
        </a:p>
      </dsp:txBody>
      <dsp:txXfrm>
        <a:off x="674998" y="1861391"/>
        <a:ext cx="2202053" cy="661908"/>
      </dsp:txXfrm>
    </dsp:sp>
    <dsp:sp modelId="{F26C9EC9-F777-4F11-8DF2-6F258845CE7B}">
      <dsp:nvSpPr>
        <dsp:cNvPr id="0" name=""/>
        <dsp:cNvSpPr/>
      </dsp:nvSpPr>
      <dsp:spPr>
        <a:xfrm>
          <a:off x="5895154" y="1740479"/>
          <a:ext cx="2316666" cy="590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AD83C5-8C57-4B74-A111-2BDAF68087C1}">
      <dsp:nvSpPr>
        <dsp:cNvPr id="0" name=""/>
        <dsp:cNvSpPr/>
      </dsp:nvSpPr>
      <dsp:spPr>
        <a:xfrm>
          <a:off x="6000753" y="1840798"/>
          <a:ext cx="2316666" cy="590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mbria" pitchFamily="18" charset="0"/>
            </a:rPr>
            <a:t>Extracellular Fluid (20%)</a:t>
          </a:r>
          <a:endParaRPr lang="en-US" sz="2000" b="1" kern="1200" dirty="0">
            <a:latin typeface="Cambria" pitchFamily="18" charset="0"/>
          </a:endParaRPr>
        </a:p>
      </dsp:txBody>
      <dsp:txXfrm>
        <a:off x="6018034" y="1858079"/>
        <a:ext cx="2282104" cy="555442"/>
      </dsp:txXfrm>
    </dsp:sp>
    <dsp:sp modelId="{6732E5A6-808F-4D2A-8486-BF9AD67C39E9}">
      <dsp:nvSpPr>
        <dsp:cNvPr id="0" name=""/>
        <dsp:cNvSpPr/>
      </dsp:nvSpPr>
      <dsp:spPr>
        <a:xfrm>
          <a:off x="961200" y="3276839"/>
          <a:ext cx="2618016" cy="656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B07CDB-3032-4B19-817F-91E452E7E67C}">
      <dsp:nvSpPr>
        <dsp:cNvPr id="0" name=""/>
        <dsp:cNvSpPr/>
      </dsp:nvSpPr>
      <dsp:spPr>
        <a:xfrm>
          <a:off x="1066799" y="3377159"/>
          <a:ext cx="2618016" cy="656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mbria" pitchFamily="18" charset="0"/>
            </a:rPr>
            <a:t>Intravascular Fluid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mbria" pitchFamily="18" charset="0"/>
            </a:rPr>
            <a:t>(Plasma)</a:t>
          </a:r>
          <a:endParaRPr lang="en-US" sz="1800" b="1" kern="1200" dirty="0">
            <a:latin typeface="Cambria" pitchFamily="18" charset="0"/>
          </a:endParaRPr>
        </a:p>
      </dsp:txBody>
      <dsp:txXfrm>
        <a:off x="1086017" y="3396377"/>
        <a:ext cx="2579580" cy="617718"/>
      </dsp:txXfrm>
    </dsp:sp>
    <dsp:sp modelId="{6E950BEF-926F-4E3D-AAC7-2E8CACAF057E}">
      <dsp:nvSpPr>
        <dsp:cNvPr id="0" name=""/>
        <dsp:cNvSpPr/>
      </dsp:nvSpPr>
      <dsp:spPr>
        <a:xfrm>
          <a:off x="4024278" y="3281336"/>
          <a:ext cx="2216523" cy="655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112F56-F63C-464A-9648-CC8AD31ACC7A}">
      <dsp:nvSpPr>
        <dsp:cNvPr id="0" name=""/>
        <dsp:cNvSpPr/>
      </dsp:nvSpPr>
      <dsp:spPr>
        <a:xfrm>
          <a:off x="4129877" y="3381655"/>
          <a:ext cx="2216523" cy="655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mbria" pitchFamily="18" charset="0"/>
            </a:rPr>
            <a:t>Interstitial</a:t>
          </a:r>
          <a:r>
            <a:rPr lang="en-US" sz="1600" b="1" kern="1200" dirty="0" smtClean="0">
              <a:latin typeface="Cambria" pitchFamily="18" charset="0"/>
            </a:rPr>
            <a:t> </a:t>
          </a:r>
          <a:r>
            <a:rPr lang="en-US" sz="1800" b="1" kern="1200" dirty="0" smtClean="0">
              <a:latin typeface="Cambria" pitchFamily="18" charset="0"/>
            </a:rPr>
            <a:t>Fluid</a:t>
          </a:r>
          <a:endParaRPr lang="en-US" sz="1800" b="1" kern="1200" dirty="0">
            <a:latin typeface="Cambria" pitchFamily="18" charset="0"/>
          </a:endParaRPr>
        </a:p>
      </dsp:txBody>
      <dsp:txXfrm>
        <a:off x="4149064" y="3400842"/>
        <a:ext cx="2178149" cy="616730"/>
      </dsp:txXfrm>
    </dsp:sp>
    <dsp:sp modelId="{BBAA470D-0BB5-4744-8A0B-CFC34E2B2257}">
      <dsp:nvSpPr>
        <dsp:cNvPr id="0" name=""/>
        <dsp:cNvSpPr/>
      </dsp:nvSpPr>
      <dsp:spPr>
        <a:xfrm>
          <a:off x="6650413" y="3281336"/>
          <a:ext cx="2083183" cy="655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8F1D5C-4B52-44A2-9F46-EB82506461FE}">
      <dsp:nvSpPr>
        <dsp:cNvPr id="0" name=""/>
        <dsp:cNvSpPr/>
      </dsp:nvSpPr>
      <dsp:spPr>
        <a:xfrm>
          <a:off x="6756012" y="3381655"/>
          <a:ext cx="2083183" cy="655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latin typeface="Cambria" pitchFamily="18" charset="0"/>
            </a:rPr>
            <a:t>Transcellular </a:t>
          </a:r>
          <a:r>
            <a:rPr lang="en-US" sz="1800" b="1" kern="1200" dirty="0" smtClean="0">
              <a:latin typeface="Cambria" pitchFamily="18" charset="0"/>
            </a:rPr>
            <a:t>Fluid </a:t>
          </a:r>
          <a:endParaRPr lang="en-US" sz="1800" b="1" kern="1200" dirty="0">
            <a:latin typeface="Cambria" pitchFamily="18" charset="0"/>
          </a:endParaRPr>
        </a:p>
      </dsp:txBody>
      <dsp:txXfrm>
        <a:off x="6775199" y="3400842"/>
        <a:ext cx="2044809" cy="616730"/>
      </dsp:txXfrm>
    </dsp:sp>
    <dsp:sp modelId="{088C28AE-4D67-407A-95DF-7ACB81943897}">
      <dsp:nvSpPr>
        <dsp:cNvPr id="0" name=""/>
        <dsp:cNvSpPr/>
      </dsp:nvSpPr>
      <dsp:spPr>
        <a:xfrm>
          <a:off x="1875605" y="4831782"/>
          <a:ext cx="1180482" cy="503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6B0CB9-A52F-4892-BF32-3577AF286929}">
      <dsp:nvSpPr>
        <dsp:cNvPr id="0" name=""/>
        <dsp:cNvSpPr/>
      </dsp:nvSpPr>
      <dsp:spPr>
        <a:xfrm>
          <a:off x="1981204" y="4932101"/>
          <a:ext cx="1180482" cy="503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mbria" pitchFamily="18" charset="0"/>
            </a:rPr>
            <a:t>Lymph</a:t>
          </a:r>
          <a:endParaRPr lang="en-US" sz="1800" b="1" kern="1200" dirty="0">
            <a:latin typeface="Cambria" pitchFamily="18" charset="0"/>
          </a:endParaRPr>
        </a:p>
      </dsp:txBody>
      <dsp:txXfrm>
        <a:off x="1995956" y="4946853"/>
        <a:ext cx="1150978" cy="474152"/>
      </dsp:txXfrm>
    </dsp:sp>
    <dsp:sp modelId="{430840DC-E1B7-4AEC-AB6E-B6A12A6E7D39}">
      <dsp:nvSpPr>
        <dsp:cNvPr id="0" name=""/>
        <dsp:cNvSpPr/>
      </dsp:nvSpPr>
      <dsp:spPr>
        <a:xfrm>
          <a:off x="3442034" y="4841661"/>
          <a:ext cx="759705" cy="494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1B4640-7CB9-44AB-8ED0-FEA83A08391E}">
      <dsp:nvSpPr>
        <dsp:cNvPr id="0" name=""/>
        <dsp:cNvSpPr/>
      </dsp:nvSpPr>
      <dsp:spPr>
        <a:xfrm>
          <a:off x="3547634" y="4941981"/>
          <a:ext cx="759705" cy="494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Cambria" pitchFamily="18" charset="0"/>
            </a:rPr>
            <a:t>CSF</a:t>
          </a:r>
          <a:endParaRPr lang="en-US" sz="1800" b="1" kern="1200" dirty="0">
            <a:latin typeface="Cambria" pitchFamily="18" charset="0"/>
          </a:endParaRPr>
        </a:p>
      </dsp:txBody>
      <dsp:txXfrm>
        <a:off x="3562126" y="4956473"/>
        <a:ext cx="730721" cy="465818"/>
      </dsp:txXfrm>
    </dsp:sp>
    <dsp:sp modelId="{CF9F0B54-91DB-4349-B727-E405AB2D9038}">
      <dsp:nvSpPr>
        <dsp:cNvPr id="0" name=""/>
        <dsp:cNvSpPr/>
      </dsp:nvSpPr>
      <dsp:spPr>
        <a:xfrm>
          <a:off x="4576757" y="4841661"/>
          <a:ext cx="1137866" cy="503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CA2781-9447-4DBC-A168-8F383A2EAD98}">
      <dsp:nvSpPr>
        <dsp:cNvPr id="0" name=""/>
        <dsp:cNvSpPr/>
      </dsp:nvSpPr>
      <dsp:spPr>
        <a:xfrm>
          <a:off x="4682356" y="4941981"/>
          <a:ext cx="1137866" cy="503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mbria" pitchFamily="18" charset="0"/>
            </a:rPr>
            <a:t>Pleural</a:t>
          </a:r>
          <a:r>
            <a:rPr lang="en-US" sz="1800" b="1" kern="1200" dirty="0" smtClean="0">
              <a:latin typeface="Cambria" pitchFamily="18" charset="0"/>
            </a:rPr>
            <a:t> </a:t>
          </a:r>
          <a:r>
            <a:rPr lang="en-US" sz="1600" b="1" kern="1200" dirty="0" smtClean="0">
              <a:latin typeface="Cambria" pitchFamily="18" charset="0"/>
            </a:rPr>
            <a:t>Fluid</a:t>
          </a:r>
          <a:endParaRPr lang="en-US" sz="1600" b="1" kern="1200" dirty="0">
            <a:latin typeface="Cambria" pitchFamily="18" charset="0"/>
          </a:endParaRPr>
        </a:p>
      </dsp:txBody>
      <dsp:txXfrm>
        <a:off x="4697108" y="4956733"/>
        <a:ext cx="1108362" cy="474152"/>
      </dsp:txXfrm>
    </dsp:sp>
    <dsp:sp modelId="{CCA1FD07-1A2A-4979-AF11-61E9FD20EACC}">
      <dsp:nvSpPr>
        <dsp:cNvPr id="0" name=""/>
        <dsp:cNvSpPr/>
      </dsp:nvSpPr>
      <dsp:spPr>
        <a:xfrm>
          <a:off x="6039204" y="4831782"/>
          <a:ext cx="1417529" cy="495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81AE80-F508-4096-980A-AB17D3772211}">
      <dsp:nvSpPr>
        <dsp:cNvPr id="0" name=""/>
        <dsp:cNvSpPr/>
      </dsp:nvSpPr>
      <dsp:spPr>
        <a:xfrm>
          <a:off x="6144803" y="4932101"/>
          <a:ext cx="1417529" cy="495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mbria" pitchFamily="18" charset="0"/>
            </a:rPr>
            <a:t>Pericardial Fluid</a:t>
          </a:r>
          <a:endParaRPr lang="en-US" sz="1600" b="1" kern="1200" dirty="0">
            <a:latin typeface="Cambria" pitchFamily="18" charset="0"/>
          </a:endParaRPr>
        </a:p>
      </dsp:txBody>
      <dsp:txXfrm>
        <a:off x="6159320" y="4946618"/>
        <a:ext cx="1388495" cy="466613"/>
      </dsp:txXfrm>
    </dsp:sp>
    <dsp:sp modelId="{3F7E2226-E474-400E-BB6E-3E06AD67292A}">
      <dsp:nvSpPr>
        <dsp:cNvPr id="0" name=""/>
        <dsp:cNvSpPr/>
      </dsp:nvSpPr>
      <dsp:spPr>
        <a:xfrm>
          <a:off x="7772398" y="4841661"/>
          <a:ext cx="799859" cy="494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9025E3-7739-457E-A480-0BE4A3F6B2D9}">
      <dsp:nvSpPr>
        <dsp:cNvPr id="0" name=""/>
        <dsp:cNvSpPr/>
      </dsp:nvSpPr>
      <dsp:spPr>
        <a:xfrm>
          <a:off x="7877997" y="4941981"/>
          <a:ext cx="799859" cy="494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Cambria" pitchFamily="18" charset="0"/>
            </a:rPr>
            <a:t>Joint Fluid</a:t>
          </a:r>
          <a:endParaRPr lang="en-US" sz="1600" b="1" kern="1200" dirty="0">
            <a:latin typeface="Cambria" pitchFamily="18" charset="0"/>
          </a:endParaRPr>
        </a:p>
      </dsp:txBody>
      <dsp:txXfrm>
        <a:off x="7892489" y="4956473"/>
        <a:ext cx="770875" cy="465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EB708-4226-4A90-A6C2-549B74702ED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7987-693D-4D76-B61C-3B8589D39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DDA7FE60-C0BF-4AF7-8630-AC5077D580F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dirty="0"/>
              <a:t>Intracellular = (1</a:t>
            </a:r>
            <a:r>
              <a:rPr lang="en-US" baseline="0" dirty="0"/>
              <a:t>)</a:t>
            </a:r>
            <a:endParaRPr lang="en-US" dirty="0"/>
          </a:p>
          <a:p>
            <a: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dirty="0"/>
              <a:t>Extracellular = Plasma (2)</a:t>
            </a:r>
            <a:r>
              <a:rPr lang="en-US" baseline="0" dirty="0"/>
              <a:t> + </a:t>
            </a:r>
            <a:r>
              <a:rPr lang="en-US" dirty="0"/>
              <a:t>Interstitial</a:t>
            </a:r>
            <a:r>
              <a:rPr lang="en-US" baseline="0" dirty="0"/>
              <a:t> fluid (3)</a:t>
            </a:r>
            <a:endParaRPr lang="ar-EG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04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81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29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r>
              <a:rPr lang="en-GB"/>
              <a:t>Heavy water= deuterium used to caculate toody water volume</a:t>
            </a:r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5C8D1B0C-FEC4-4607-BE1F-8AC8EE1535D5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2992EEC-647B-4564-908F-05AB57F2D511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DF7B6895-07A3-4499-9F07-780010AA5DCC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67A67A2-8BE0-436D-A492-D82467CE45DE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body content differs according </a:t>
            </a:r>
            <a:r>
              <a:rPr lang="en-US" b="1" dirty="0"/>
              <a:t>age</a:t>
            </a:r>
            <a:r>
              <a:rPr lang="en-US" baseline="0" dirty="0"/>
              <a:t> &amp; </a:t>
            </a:r>
            <a:r>
              <a:rPr lang="en-US" b="1" baseline="0" dirty="0"/>
              <a:t>sex</a:t>
            </a:r>
            <a:endParaRPr lang="ar-EG" b="1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/>
              <a:t> Male= 60%, Female</a:t>
            </a:r>
            <a:r>
              <a:rPr lang="en-US" b="0" i="0" baseline="0" dirty="0"/>
              <a:t> = 55%</a:t>
            </a:r>
            <a:endParaRPr lang="ar-EG" b="0" i="0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FE02660-5F1B-4286-B0D3-C4DAC6AD1F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98C862D-276F-49C5-A127-7F0A6DF74BE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F2EC4F9-ACDF-4A31-9E52-882192BB003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body water volume is 42L: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14L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extracellular ﬂuid and 28L of intracellular ﬂuid.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Extracellular ﬂuid comprises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blood plasma (3.5L),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interstitial ﬂuid (including bone and connective tissues, 10.5L)</a:t>
            </a:r>
          </a:p>
          <a:p>
            <a:pPr marL="17145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liter represented as other fluids e.g. lymph, C.S.F, pericardial, pleural, and joints fluid.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rawing" Target="../diagrams/drawing10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rawing" Target="../diagrams/drawing20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 noEditPoints="1"/>
          </p:cNvSpPr>
          <p:nvPr>
            <p:ph type="subTitle" idx="1"/>
          </p:nvPr>
        </p:nvSpPr>
        <p:spPr>
          <a:xfrm>
            <a:off x="228600" y="228600"/>
            <a:ext cx="8458200" cy="2822684"/>
          </a:xfrm>
        </p:spPr>
        <p:txBody>
          <a:bodyPr>
            <a:no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>
                <a:solidFill>
                  <a:srgbClr val="E20000"/>
                </a:solidFill>
                <a:latin typeface="Colonna MT" panose="04020805060202030203" pitchFamily="82" charset="0"/>
                <a:cs typeface="Times New Roman" pitchFamily="18" charset="0"/>
              </a:rPr>
              <a:t>Body fluids </a:t>
            </a:r>
          </a:p>
          <a:p>
            <a:pPr algn="ctr"/>
            <a:r>
              <a:rPr lang="en-US" sz="6000" b="1" dirty="0">
                <a:solidFill>
                  <a:srgbClr val="E20000"/>
                </a:solidFill>
                <a:latin typeface="Colonna MT" panose="04020805060202030203" pitchFamily="82" charset="0"/>
                <a:cs typeface="Times New Roman" pitchFamily="18" charset="0"/>
              </a:rPr>
              <a:t>and its compartments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HP\Pictures\giph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708384"/>
            <a:ext cx="3810000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4271615"/>
            <a:ext cx="5943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tx2"/>
                </a:solidFill>
                <a:latin typeface="Book Antiqua" panose="02040602050305030304" pitchFamily="18" charset="0"/>
                <a:cs typeface="Times New Roman" pitchFamily="18" charset="0"/>
              </a:rPr>
              <a:t>              </a:t>
            </a:r>
            <a:r>
              <a:rPr lang="en-US" sz="26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BY</a:t>
            </a:r>
          </a:p>
          <a:p>
            <a:r>
              <a:rPr lang="en-US" sz="2600" b="1" dirty="0">
                <a:latin typeface="Book Antiqua" panose="02040602050305030304" pitchFamily="18" charset="0"/>
                <a:cs typeface="Times New Roman" pitchFamily="18" charset="0"/>
              </a:rPr>
              <a:t>Dr. Nour A. Mohammed</a:t>
            </a:r>
          </a:p>
          <a:p>
            <a:endParaRPr lang="en-US" sz="26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r>
              <a:rPr lang="en-US" sz="2600" b="1" dirty="0">
                <a:latin typeface="Book Antiqua" panose="02040602050305030304" pitchFamily="18" charset="0"/>
                <a:cs typeface="Times New Roman" pitchFamily="18" charset="0"/>
              </a:rPr>
              <a:t>MUTAH SCHOOL OF MEDICINE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6152" y="32766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Book Antiqua" panose="02040602050305030304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5410198"/>
            <a:ext cx="963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3328" y="5787740"/>
            <a:ext cx="2605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ook Antiqua" panose="02040602050305030304" pitchFamily="18" charset="0"/>
              </a:rPr>
              <a:t>3</a:t>
            </a:r>
            <a:endParaRPr lang="en-US" sz="3600" b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 noEditPoints="1"/>
          </p:cNvSpPr>
          <p:nvPr>
            <p:ph type="subTitle" idx="1"/>
          </p:nvPr>
        </p:nvSpPr>
        <p:spPr>
          <a:xfrm>
            <a:off x="533400" y="990600"/>
            <a:ext cx="7912647" cy="9144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What is the importance of body fluid ?</a:t>
            </a:r>
            <a:endParaRPr lang="ar-EG" sz="5400" b="1" dirty="0">
              <a:solidFill>
                <a:schemeClr val="tx2">
                  <a:lumMod val="60000"/>
                  <a:lumOff val="4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9495" y="2308997"/>
            <a:ext cx="4291505" cy="4396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2F2D-D50A-463F-8D7B-8FBF4436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7A9EC-912D-401F-B784-8D2CFA499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6248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Water is the origin of life, and there is no form of life can be maintained without water. Moreover, all the chemical &amp; biological reactions in the body must be performed in an aqueous media.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Some other vital functions of water are:</a:t>
            </a:r>
          </a:p>
          <a:p>
            <a:pPr marL="0" indent="0">
              <a:buNone/>
            </a:pPr>
            <a:r>
              <a:rPr lang="en-US" dirty="0"/>
              <a:t>1. It favors ionization of dissolved salts.</a:t>
            </a:r>
          </a:p>
          <a:p>
            <a:pPr marL="0" indent="0">
              <a:buNone/>
            </a:pPr>
            <a:r>
              <a:rPr lang="en-US" dirty="0"/>
              <a:t>2. It regulates body temperature via both heat loss and heat gain balance.</a:t>
            </a:r>
          </a:p>
          <a:p>
            <a:pPr marL="0" indent="0">
              <a:buNone/>
            </a:pPr>
            <a:r>
              <a:rPr lang="en-US" dirty="0"/>
              <a:t>3. It gives the blood its fluidity to reach all cells and to maintain BP.</a:t>
            </a:r>
          </a:p>
        </p:txBody>
      </p:sp>
    </p:spTree>
    <p:extLst>
      <p:ext uri="{BB962C8B-B14F-4D97-AF65-F5344CB8AC3E}">
        <p14:creationId xmlns:p14="http://schemas.microsoft.com/office/powerpoint/2010/main" val="228240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0F3D-9E6D-4CD3-8054-55C018A3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Body water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589B-121C-4AD9-B707-4123E4C64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31838"/>
            <a:ext cx="8839200" cy="612616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latin typeface="Times-Roman"/>
              </a:rPr>
              <a:t>It is the balance between water intake and water loss.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latin typeface="Times-Roman"/>
              </a:rPr>
              <a:t>In comfortable zone of body temperature (22</a:t>
            </a:r>
            <a:r>
              <a:rPr lang="en-US" sz="1800" dirty="0"/>
              <a:t>o</a:t>
            </a:r>
            <a:r>
              <a:rPr lang="en-US" sz="1800" dirty="0">
                <a:latin typeface="Times-Roman"/>
              </a:rPr>
              <a:t>C )</a:t>
            </a:r>
            <a:r>
              <a:rPr lang="en-US" sz="1800" b="0" i="0" u="none" strike="noStrike" baseline="0" dirty="0">
                <a:latin typeface="Times-Roman"/>
              </a:rPr>
              <a:t> it was estimated that </a:t>
            </a:r>
            <a:r>
              <a:rPr lang="en-US" sz="1800" b="1" i="1" u="none" strike="noStrike" baseline="0" dirty="0">
                <a:latin typeface="Times-BoldItalic"/>
              </a:rPr>
              <a:t>water intake </a:t>
            </a:r>
            <a:r>
              <a:rPr lang="en-US" sz="1800" b="0" i="0" u="none" strike="noStrike" baseline="0" dirty="0">
                <a:latin typeface="Times-Roman"/>
              </a:rPr>
              <a:t>by normal adult 70kg male= </a:t>
            </a:r>
            <a:r>
              <a:rPr lang="en-US" sz="1800" b="1" i="1" u="none" strike="noStrike" baseline="0" dirty="0">
                <a:latin typeface="Times-BoldItalic"/>
              </a:rPr>
              <a:t>2500 ml/day </a:t>
            </a:r>
            <a:r>
              <a:rPr lang="en-US" sz="1800" b="0" i="0" u="none" strike="noStrike" baseline="0" dirty="0">
                <a:latin typeface="Times-Roman"/>
              </a:rPr>
              <a:t>which distributed as follow: </a:t>
            </a:r>
            <a:r>
              <a:rPr lang="en-US" sz="1800" b="1" i="0" u="none" strike="noStrike" baseline="0" dirty="0">
                <a:latin typeface="Times-Roman"/>
              </a:rPr>
              <a:t>1500 ml </a:t>
            </a:r>
            <a:r>
              <a:rPr lang="en-US" sz="1800" b="0" i="0" u="none" strike="noStrike" baseline="0" dirty="0">
                <a:latin typeface="Times-Roman"/>
              </a:rPr>
              <a:t>is taken as pure water and beverages (tea for example), </a:t>
            </a:r>
            <a:r>
              <a:rPr lang="en-US" sz="1800" b="1" i="0" u="none" strike="noStrike" baseline="0" dirty="0">
                <a:latin typeface="Times-Roman"/>
              </a:rPr>
              <a:t>800 ml</a:t>
            </a:r>
            <a:r>
              <a:rPr lang="en-US" sz="1800" b="0" i="0" u="none" strike="noStrike" baseline="0" dirty="0">
                <a:latin typeface="Times-Roman"/>
              </a:rPr>
              <a:t> from food as fruits and vegetables and </a:t>
            </a:r>
            <a:r>
              <a:rPr lang="en-US" sz="1800" b="1" i="0" u="none" strike="noStrike" baseline="0" dirty="0">
                <a:latin typeface="Times-Roman"/>
              </a:rPr>
              <a:t>200ml </a:t>
            </a:r>
            <a:r>
              <a:rPr lang="en-US" sz="1800" b="0" i="0" u="none" strike="noStrike" baseline="0" dirty="0">
                <a:latin typeface="Times-Roman"/>
              </a:rPr>
              <a:t>from metabolic processes.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latin typeface="Times-Roman"/>
              </a:rPr>
              <a:t>The </a:t>
            </a:r>
            <a:r>
              <a:rPr lang="en-US" sz="1800" b="1" i="1" u="none" strike="noStrike" baseline="0" dirty="0">
                <a:latin typeface="Times-BoldItalic"/>
              </a:rPr>
              <a:t>water loss </a:t>
            </a:r>
            <a:r>
              <a:rPr lang="en-US" sz="1800" b="0" i="0" u="none" strike="noStrike" baseline="0" dirty="0">
                <a:latin typeface="Times-Roman"/>
              </a:rPr>
              <a:t>normally = </a:t>
            </a:r>
            <a:r>
              <a:rPr lang="en-US" sz="1800" b="1" u="none" strike="noStrike" baseline="0" dirty="0">
                <a:latin typeface="Times-BoldItalic"/>
              </a:rPr>
              <a:t>2500ml/day </a:t>
            </a:r>
            <a:r>
              <a:rPr lang="en-US" sz="1800" b="0" i="0" u="none" strike="noStrike" baseline="0" dirty="0">
                <a:latin typeface="Times-Roman"/>
              </a:rPr>
              <a:t>which distributed as follow: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b="1" i="0" u="none" strike="noStrike" baseline="0" dirty="0">
                <a:latin typeface="Times-Roman"/>
              </a:rPr>
              <a:t>1500 ml </a:t>
            </a:r>
            <a:r>
              <a:rPr lang="en-US" sz="1800" i="0" u="none" strike="noStrike" baseline="0" dirty="0">
                <a:latin typeface="Times-Roman"/>
              </a:rPr>
              <a:t>excreted as </a:t>
            </a:r>
            <a:r>
              <a:rPr lang="en-US" sz="1800" b="1" i="0" u="none" strike="noStrike" baseline="0" dirty="0">
                <a:latin typeface="Times-Roman"/>
              </a:rPr>
              <a:t>urine</a:t>
            </a:r>
            <a:r>
              <a:rPr lang="en-US" sz="1800" b="0" i="0" u="none" strike="noStrike" baseline="0" dirty="0">
                <a:latin typeface="Times-Roman"/>
              </a:rPr>
              <a:t>, </a:t>
            </a:r>
            <a:r>
              <a:rPr lang="en-US" sz="1800" b="1" i="0" u="none" strike="noStrike" baseline="0" dirty="0">
                <a:latin typeface="Times-Roman"/>
              </a:rPr>
              <a:t>900ml</a:t>
            </a:r>
            <a:r>
              <a:rPr lang="en-US" sz="1800" i="0" u="none" strike="noStrike" baseline="0" dirty="0">
                <a:latin typeface="Times-Roman"/>
              </a:rPr>
              <a:t> evaporated </a:t>
            </a:r>
            <a:r>
              <a:rPr lang="en-US" sz="1800" b="1" i="0" u="none" strike="noStrike" baseline="0" dirty="0">
                <a:latin typeface="Times-Roman"/>
              </a:rPr>
              <a:t>from the skin </a:t>
            </a:r>
            <a:r>
              <a:rPr lang="en-US" sz="1800" i="0" u="none" strike="noStrike" baseline="0" dirty="0">
                <a:latin typeface="Times-Roman"/>
              </a:rPr>
              <a:t>and </a:t>
            </a:r>
            <a:r>
              <a:rPr lang="en-US" sz="1800" b="1" i="0" u="none" strike="noStrike" baseline="0" dirty="0">
                <a:latin typeface="Times-Roman"/>
              </a:rPr>
              <a:t>lungs</a:t>
            </a:r>
            <a:r>
              <a:rPr lang="en-US" sz="1800" i="0" u="none" strike="noStrike" baseline="0" dirty="0">
                <a:latin typeface="Times-Roman"/>
              </a:rPr>
              <a:t> </a:t>
            </a:r>
            <a:r>
              <a:rPr lang="en-US" sz="1800" b="0" i="0" u="none" strike="noStrike" baseline="0" dirty="0">
                <a:latin typeface="Times-Roman"/>
              </a:rPr>
              <a:t>and </a:t>
            </a:r>
            <a:r>
              <a:rPr lang="en-US" sz="1800" b="1" i="0" u="none" strike="noStrike" baseline="0" dirty="0">
                <a:latin typeface="Times-Roman"/>
              </a:rPr>
              <a:t>100 ml excreted in feces</a:t>
            </a:r>
            <a:r>
              <a:rPr lang="en-US" sz="1800" b="0" i="0" u="none" strike="noStrike" baseline="0" dirty="0">
                <a:latin typeface="Times-Roman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latin typeface="Times-Roman"/>
              </a:rPr>
              <a:t>The amount of water lost by sweating is highly variable, depending on physical activity and environmental temperature. </a:t>
            </a: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latin typeface="Times-Roman"/>
              </a:rPr>
              <a:t>The volume of </a:t>
            </a:r>
            <a:r>
              <a:rPr lang="en-US" sz="1800" b="1" i="0" u="none" strike="noStrike" baseline="0" dirty="0">
                <a:latin typeface="Times-Roman"/>
              </a:rPr>
              <a:t>sweat</a:t>
            </a:r>
            <a:r>
              <a:rPr lang="en-US" sz="1800" b="0" i="0" u="none" strike="noStrike" baseline="0" dirty="0">
                <a:latin typeface="Times-Roman"/>
              </a:rPr>
              <a:t> normally is about </a:t>
            </a:r>
            <a:r>
              <a:rPr lang="en-US" sz="1800" b="1" i="0" u="none" strike="noStrike" baseline="0" dirty="0">
                <a:latin typeface="Times-Roman"/>
              </a:rPr>
              <a:t>100 ml/day.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b="1" i="1" u="none" strike="noStrike" baseline="0" dirty="0">
                <a:solidFill>
                  <a:srgbClr val="7030A1"/>
                </a:solidFill>
                <a:latin typeface="Calibri,BoldItalic"/>
              </a:rPr>
              <a:t> </a:t>
            </a:r>
            <a:r>
              <a:rPr lang="en-US" sz="1800" dirty="0">
                <a:latin typeface="Times-Roman"/>
              </a:rPr>
              <a:t>Obligatory water </a:t>
            </a:r>
            <a:r>
              <a:rPr lang="en-US" sz="1800" dirty="0" smtClean="0">
                <a:latin typeface="Times-Roman"/>
              </a:rPr>
              <a:t>loss </a:t>
            </a:r>
            <a:r>
              <a:rPr lang="en-US" sz="1800" dirty="0">
                <a:latin typeface="Times-Roman"/>
              </a:rPr>
              <a:t>= </a:t>
            </a:r>
            <a:r>
              <a:rPr lang="en-US" sz="1800" b="1" dirty="0">
                <a:latin typeface="Times-Roman"/>
              </a:rPr>
              <a:t>1 L/day</a:t>
            </a:r>
            <a:r>
              <a:rPr lang="en-US" sz="1800" dirty="0">
                <a:latin typeface="Times-Roman"/>
              </a:rPr>
              <a:t>. So, minimal intake of 1 L/day is essential for life as there is </a:t>
            </a:r>
            <a:r>
              <a:rPr lang="en-US" sz="1800" b="1" dirty="0">
                <a:latin typeface="Times-Roman"/>
              </a:rPr>
              <a:t>No reserve of water </a:t>
            </a:r>
            <a:r>
              <a:rPr lang="en-US" sz="1800" dirty="0">
                <a:latin typeface="Times-Roman"/>
              </a:rPr>
              <a:t>in the body.</a:t>
            </a:r>
          </a:p>
        </p:txBody>
      </p:sp>
    </p:spTree>
    <p:extLst>
      <p:ext uri="{BB962C8B-B14F-4D97-AF65-F5344CB8AC3E}">
        <p14:creationId xmlns:p14="http://schemas.microsoft.com/office/powerpoint/2010/main" val="3233633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75693-788D-4CF6-819F-D84B3A594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latin typeface="Times-Bold"/>
              </a:rPr>
              <a:t>The stimuli of thirst sensations are: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Times-Roman"/>
              </a:rPr>
              <a:t>1. Increased plasma osmolarity either due to pure water loss or excessive intake of salts. 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Times-Roman"/>
              </a:rPr>
              <a:t>2. Loss of large </a:t>
            </a:r>
            <a:r>
              <a:rPr lang="en-US" sz="2400" b="0" i="0" u="none" strike="noStrike" baseline="0">
                <a:latin typeface="Times-Roman"/>
              </a:rPr>
              <a:t>amount of ECF </a:t>
            </a:r>
            <a:r>
              <a:rPr lang="en-US" sz="2400" b="0" i="0" u="none" strike="noStrike" baseline="0" dirty="0">
                <a:latin typeface="Times-Roman"/>
              </a:rPr>
              <a:t>fluid (following vomiting or diarrhea).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Times-Roman"/>
              </a:rPr>
              <a:t>3. Hemorrhage and shock.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Times-Roman"/>
              </a:rPr>
              <a:t>4. Dryness of mouth (from inhibition of salivary secretion).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Times-Roman"/>
              </a:rPr>
              <a:t>5. Increased </a:t>
            </a:r>
            <a:r>
              <a:rPr lang="en-US" sz="2400" b="1" i="0" u="none" strike="noStrike" baseline="0" dirty="0">
                <a:latin typeface="Times-Roman"/>
              </a:rPr>
              <a:t>angiotensin II </a:t>
            </a:r>
            <a:r>
              <a:rPr lang="en-US" sz="2400" b="0" i="0" u="none" strike="noStrike" baseline="0" dirty="0">
                <a:latin typeface="Times-Roman"/>
              </a:rPr>
              <a:t>secretion.</a:t>
            </a:r>
          </a:p>
          <a:p>
            <a:pPr marL="0" indent="0" algn="l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Thirst center located in the hypothalamus</a:t>
            </a:r>
            <a:r>
              <a:rPr lang="en-US" sz="2400" b="1" dirty="0">
                <a:latin typeface="Times-Roman"/>
              </a:rPr>
              <a:t>.</a:t>
            </a:r>
            <a:endParaRPr lang="en-US" sz="2400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2FE78D-37AA-47D5-89A5-676B209C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-Bold"/>
              </a:rPr>
              <a:t>Regulation of Water Intake (Thirst Sensation)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5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DDFE-66D3-4CA8-BB74-9AAD722DA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9573C0-DA55-4197-861D-23AA09029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76200"/>
            <a:ext cx="8458200" cy="6507162"/>
          </a:xfrm>
        </p:spPr>
      </p:pic>
    </p:spTree>
    <p:extLst>
      <p:ext uri="{BB962C8B-B14F-4D97-AF65-F5344CB8AC3E}">
        <p14:creationId xmlns:p14="http://schemas.microsoft.com/office/powerpoint/2010/main" val="71174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6CD9-7DB9-42CF-A76D-FD088664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444AA-1173-42D3-983B-E008A5DA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serious problem that faces us that there is </a:t>
            </a:r>
            <a:r>
              <a:rPr lang="en-US" sz="2400" b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reserve of water in our bodies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the large amount present.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reduction of 5% of water content makes the person very thirsty, a loss of 10% makes him very ill while a reduction of 20% will kill him.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water intake there is obligatory water loss = 1 liter/day (in urine, insensible perspiration and in expired air) thus death occurs even in cool climate if water is not totally taken </a:t>
            </a:r>
            <a:r>
              <a:rPr lang="en-US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4-6 days.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minimal intake of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liter/day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essential for life.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Antidiuretic hormone “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controls water loss by the kidney.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70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تيجة بحث الصور عن ‪think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590800"/>
            <a:ext cx="4352925" cy="4267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 noEditPoints="1"/>
          </p:cNvSpPr>
          <p:nvPr>
            <p:ph type="ctrTitle"/>
          </p:nvPr>
        </p:nvSpPr>
        <p:spPr>
          <a:xfrm>
            <a:off x="908124" y="304800"/>
            <a:ext cx="7175351" cy="3276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can we measure body fluid volume??</a:t>
            </a:r>
            <a:endParaRPr lang="ar-EG" dirty="0">
              <a:solidFill>
                <a:srgbClr val="C00000"/>
              </a:solidFill>
              <a:latin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86771-01D0-4BC5-AA10-6262EA61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GB" sz="3200" b="1" dirty="0"/>
              <a:t>DILUTION PRINCIPLE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3207D-6C23-4175-B5ED-813101023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Based on using a marker whose concentration can be measured</a:t>
            </a:r>
            <a:r>
              <a:rPr lang="en-US" b="1" dirty="0"/>
              <a:t>. </a:t>
            </a:r>
          </a:p>
          <a:p>
            <a:pPr eaLnBrk="1" hangingPunct="1">
              <a:buFontTx/>
              <a:buNone/>
              <a:defRPr/>
            </a:pPr>
            <a:r>
              <a:rPr lang="en-GB" b="1" dirty="0"/>
              <a:t> </a:t>
            </a:r>
            <a:r>
              <a:rPr lang="en-GB" dirty="0">
                <a:effectLst/>
                <a:latin typeface="Arial" pitchFamily="34" charset="0"/>
                <a:cs typeface="Arial" pitchFamily="34" charset="0"/>
              </a:rPr>
              <a:t>Inject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 gm </a:t>
            </a:r>
            <a:r>
              <a:rPr lang="en-GB" dirty="0">
                <a:effectLst/>
                <a:latin typeface="Arial" pitchFamily="34" charset="0"/>
                <a:cs typeface="Arial" pitchFamily="34" charset="0"/>
              </a:rPr>
              <a:t>of marker into compartment</a:t>
            </a:r>
          </a:p>
          <a:p>
            <a:pPr eaLnBrk="1" hangingPunct="1">
              <a:buFontTx/>
              <a:buNone/>
              <a:defRPr/>
            </a:pPr>
            <a:r>
              <a:rPr lang="en-GB" dirty="0">
                <a:effectLst/>
                <a:latin typeface="Arial" pitchFamily="34" charset="0"/>
                <a:cs typeface="Arial" pitchFamily="34" charset="0"/>
              </a:rPr>
              <a:t>measure concentration at equilibrium </a:t>
            </a:r>
            <a:r>
              <a:rPr lang="en-GB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(y gm/L) </a:t>
            </a:r>
          </a:p>
          <a:p>
            <a:pPr eaLnBrk="1" hangingPunct="1">
              <a:buFontTx/>
              <a:buNone/>
              <a:defRPr/>
            </a:pPr>
            <a:r>
              <a:rPr lang="en-GB" dirty="0">
                <a:effectLst/>
                <a:latin typeface="Arial" pitchFamily="34" charset="0"/>
                <a:cs typeface="Arial" pitchFamily="34" charset="0"/>
              </a:rPr>
              <a:t>Since concentration   =   mass / volume</a:t>
            </a:r>
          </a:p>
          <a:p>
            <a:pPr eaLnBrk="1" hangingPunct="1">
              <a:buFontTx/>
              <a:buNone/>
              <a:defRPr/>
            </a:pPr>
            <a:r>
              <a:rPr lang="en-GB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Volume = mass / concentration  			</a:t>
            </a:r>
            <a:endParaRPr lang="en-GB" dirty="0"/>
          </a:p>
          <a:p>
            <a:r>
              <a:rPr lang="en-US" dirty="0"/>
              <a:t>  V       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= x/y  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72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8247" y="1270866"/>
            <a:ext cx="2708953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Line Callout 2 7"/>
          <p:cNvSpPr/>
          <p:nvPr/>
        </p:nvSpPr>
        <p:spPr>
          <a:xfrm>
            <a:off x="7467600" y="1143000"/>
            <a:ext cx="1447800" cy="990600"/>
          </a:xfrm>
          <a:prstGeom prst="borderCallout2">
            <a:avLst>
              <a:gd name="adj1" fmla="val 102499"/>
              <a:gd name="adj2" fmla="val 56288"/>
              <a:gd name="adj3" fmla="val 161219"/>
              <a:gd name="adj4" fmla="val 36454"/>
              <a:gd name="adj5" fmla="val 162138"/>
              <a:gd name="adj6" fmla="val 97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Water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60 %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7709338" y="5257800"/>
            <a:ext cx="1066800" cy="876728"/>
          </a:xfrm>
          <a:prstGeom prst="borderCallout2">
            <a:avLst>
              <a:gd name="adj1" fmla="val 52111"/>
              <a:gd name="adj2" fmla="val -9393"/>
              <a:gd name="adj3" fmla="val 105073"/>
              <a:gd name="adj4" fmla="val -22093"/>
              <a:gd name="adj5" fmla="val 104629"/>
              <a:gd name="adj6" fmla="val -977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Body weight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70 Kg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243548"/>
            <a:ext cx="49451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68288" algn="l"/>
                <a:tab pos="361950" algn="l"/>
              </a:tabLst>
            </a:pPr>
            <a:r>
              <a:rPr lang="en-US" sz="3200" dirty="0"/>
              <a:t>-Water is the most abundant constituent in our bodies.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- It forms  60% of total body weight of normal adult male  weighing 70 Kg.</a:t>
            </a:r>
            <a:endParaRPr lang="ar-EG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458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E20000"/>
                </a:solidFill>
                <a:latin typeface="Book Antiqua" panose="02040602050305030304" pitchFamily="18" charset="0"/>
                <a:cs typeface="Times New Roman" pitchFamily="18" charset="0"/>
              </a:rPr>
              <a:t>Total body water volume</a:t>
            </a: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rgbClr val="E2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Book Antiqua" panose="02040602050305030304" pitchFamily="18" charset="0"/>
                <a:cs typeface="Times New Roman" pitchFamily="18" charset="0"/>
              </a:rPr>
              <a:t>It is measured by the application of the </a:t>
            </a:r>
            <a:r>
              <a:rPr lang="en-US" sz="2800" b="1" dirty="0">
                <a:latin typeface="Book Antiqua" panose="02040602050305030304" pitchFamily="18" charset="0"/>
                <a:cs typeface="Times New Roman" pitchFamily="18" charset="0"/>
              </a:rPr>
              <a:t>Indicator dilution principle </a:t>
            </a:r>
            <a:r>
              <a:rPr lang="en-US" sz="2800" dirty="0">
                <a:latin typeface="Book Antiqua" panose="02040602050305030304" pitchFamily="18" charset="0"/>
                <a:cs typeface="Times New Roman" pitchFamily="18" charset="0"/>
              </a:rPr>
              <a:t>or</a:t>
            </a:r>
            <a:r>
              <a:rPr lang="en-US" sz="2800" b="1" dirty="0">
                <a:latin typeface="Book Antiqua" panose="02040602050305030304" pitchFamily="18" charset="0"/>
                <a:cs typeface="Times New Roman" pitchFamily="18" charset="0"/>
              </a:rPr>
              <a:t> dye dilution principle.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algn="ctr">
              <a:buClr>
                <a:srgbClr val="0070C0"/>
              </a:buClr>
            </a:pPr>
            <a:r>
              <a:rPr lang="en-US" sz="3600" b="1" dirty="0">
                <a:latin typeface="Book Antiqua" panose="02040602050305030304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</a:t>
            </a:r>
            <a:r>
              <a:rPr lang="en-US" sz="3600" b="1" dirty="0">
                <a:latin typeface="Book Antiqua" panose="02040602050305030304" pitchFamily="18" charset="0"/>
                <a:cs typeface="Times New Roman" pitchFamily="18" charset="0"/>
              </a:rPr>
              <a:t> x V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</a:t>
            </a:r>
            <a:r>
              <a:rPr lang="en-US" sz="3600" b="1" dirty="0">
                <a:latin typeface="Book Antiqua" panose="02040602050305030304" pitchFamily="18" charset="0"/>
                <a:cs typeface="Times New Roman" pitchFamily="18" charset="0"/>
              </a:rPr>
              <a:t> = C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B</a:t>
            </a:r>
            <a:r>
              <a:rPr lang="en-US" sz="3600" b="1" dirty="0">
                <a:latin typeface="Book Antiqua" panose="02040602050305030304" pitchFamily="18" charset="0"/>
                <a:cs typeface="Times New Roman" pitchFamily="18" charset="0"/>
              </a:rPr>
              <a:t> x V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B</a:t>
            </a:r>
            <a:r>
              <a:rPr lang="en-US" sz="36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36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</a:blip>
          <a:srcRect/>
          <a:stretch>
            <a:fillRect/>
          </a:stretch>
        </p:blipFill>
        <p:spPr bwMode="auto">
          <a:xfrm>
            <a:off x="838200" y="4527079"/>
            <a:ext cx="7391400" cy="111172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612" y="76200"/>
            <a:ext cx="8913188" cy="65532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0E1353-B050-4992-87F2-4E4657650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39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35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4C8385-2137-4DF5-AA59-37C6DA70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"/>
            <a:ext cx="8991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17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AFB629-D4E1-4707-834B-E9B1140FB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5344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71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نتيجة بحث الصور عن ‪questions‬‏"/>
          <p:cNvPicPr>
            <a:picLocks noChangeAspect="1" noChangeArrowheads="1"/>
          </p:cNvPicPr>
          <p:nvPr/>
        </p:nvPicPr>
        <p:blipFill>
          <a:blip r:embed="rId3"/>
          <a:srcRect l="11111"/>
          <a:stretch/>
        </p:blipFill>
        <p:spPr bwMode="auto">
          <a:xfrm>
            <a:off x="2057400" y="1752600"/>
            <a:ext cx="4881204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3050" y="636657"/>
            <a:ext cx="4038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E20000"/>
                </a:solidFill>
                <a:latin typeface="Cambria" pitchFamily="18" charset="0"/>
              </a:rPr>
              <a:t>Activity time!</a:t>
            </a:r>
            <a:endParaRPr lang="ar-EG" sz="4000" b="1" dirty="0">
              <a:solidFill>
                <a:srgbClr val="E200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14F8E-D235-4CA1-A1CE-BC33DD18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6C01C-E1C5-4046-AC7F-E10BC2A20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3600" dirty="0">
                <a:cs typeface="Arial" pitchFamily="34" charset="0"/>
              </a:rPr>
              <a:t>In 1mL of solution a certain mass of dye is dispersed resulted in concentration equal </a:t>
            </a:r>
            <a:r>
              <a:rPr lang="en-US" sz="3600" b="1" dirty="0">
                <a:solidFill>
                  <a:srgbClr val="C00000"/>
                </a:solidFill>
                <a:cs typeface="Arial" pitchFamily="34" charset="0"/>
              </a:rPr>
              <a:t>(10mg/mL)</a:t>
            </a:r>
            <a:r>
              <a:rPr lang="en-US" sz="3600" dirty="0">
                <a:cs typeface="Arial" pitchFamily="34" charset="0"/>
              </a:rPr>
              <a:t> then dye in chamber B and final concentration in the chamber is </a:t>
            </a:r>
            <a:r>
              <a:rPr lang="en-US" sz="3600" b="1" dirty="0">
                <a:solidFill>
                  <a:srgbClr val="C00000"/>
                </a:solidFill>
                <a:cs typeface="Arial" pitchFamily="34" charset="0"/>
              </a:rPr>
              <a:t>0.01mg/mL </a:t>
            </a:r>
            <a:r>
              <a:rPr lang="en-US" sz="3600" dirty="0">
                <a:cs typeface="Arial" pitchFamily="34" charset="0"/>
              </a:rPr>
              <a:t>. </a:t>
            </a:r>
          </a:p>
          <a:p>
            <a:r>
              <a:rPr lang="en-US" sz="3600" dirty="0">
                <a:cs typeface="Arial" pitchFamily="34" charset="0"/>
              </a:rPr>
              <a:t>What is the volume in chamber B?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685800"/>
            <a:ext cx="8790112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761593" y="3200400"/>
            <a:ext cx="6230007" cy="35563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</a:blip>
          <a:srcRect/>
          <a:stretch>
            <a:fillRect/>
          </a:stretch>
        </p:blipFill>
        <p:spPr bwMode="auto">
          <a:xfrm>
            <a:off x="457200" y="381000"/>
            <a:ext cx="52578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Line Callout 3 10"/>
          <p:cNvSpPr/>
          <p:nvPr/>
        </p:nvSpPr>
        <p:spPr>
          <a:xfrm>
            <a:off x="6553200" y="990600"/>
            <a:ext cx="1981200" cy="16002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15919"/>
              <a:gd name="adj8" fmla="val -41288"/>
            </a:avLst>
          </a:prstGeom>
          <a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E20000"/>
                </a:solidFill>
                <a:latin typeface="Chiller" panose="04020404031007020602" pitchFamily="82" charset="0"/>
              </a:rPr>
              <a:t>Age</a:t>
            </a:r>
          </a:p>
        </p:txBody>
      </p:sp>
      <p:sp>
        <p:nvSpPr>
          <p:cNvPr id="13" name="Line Callout 3 12"/>
          <p:cNvSpPr/>
          <p:nvPr/>
        </p:nvSpPr>
        <p:spPr>
          <a:xfrm>
            <a:off x="533400" y="3708212"/>
            <a:ext cx="1797269" cy="1473388"/>
          </a:xfrm>
          <a:prstGeom prst="borderCallout3">
            <a:avLst>
              <a:gd name="adj1" fmla="val 85091"/>
              <a:gd name="adj2" fmla="val 106580"/>
              <a:gd name="adj3" fmla="val 84021"/>
              <a:gd name="adj4" fmla="val 117544"/>
              <a:gd name="adj5" fmla="val -12352"/>
              <a:gd name="adj6" fmla="val 118420"/>
              <a:gd name="adj7" fmla="val -38640"/>
              <a:gd name="adj8" fmla="val 142252"/>
            </a:avLst>
          </a:prstGeom>
          <a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E20000"/>
                </a:solidFill>
                <a:latin typeface="Chiller" panose="04020404031007020602" pitchFamily="82" charset="0"/>
              </a:rPr>
              <a:t>Sex</a:t>
            </a:r>
            <a:endParaRPr lang="en-US" sz="7200" b="1" dirty="0">
              <a:solidFill>
                <a:srgbClr val="E20000"/>
              </a:solidFill>
              <a:latin typeface="Chiller" panose="040204040310070206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3 4"/>
          <p:cNvSpPr/>
          <p:nvPr/>
        </p:nvSpPr>
        <p:spPr>
          <a:xfrm>
            <a:off x="1371600" y="193472"/>
            <a:ext cx="1416269" cy="1254328"/>
          </a:xfrm>
          <a:prstGeom prst="borderCallout3">
            <a:avLst>
              <a:gd name="adj1" fmla="val 34800"/>
              <a:gd name="adj2" fmla="val 100440"/>
              <a:gd name="adj3" fmla="val 34800"/>
              <a:gd name="adj4" fmla="val 124560"/>
              <a:gd name="adj5" fmla="val 81810"/>
              <a:gd name="adj6" fmla="val 123682"/>
              <a:gd name="adj7" fmla="val 81203"/>
              <a:gd name="adj8" fmla="val 225171"/>
            </a:avLst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E20000"/>
                </a:solidFill>
                <a:latin typeface="Chiller" panose="04020404031007020602" pitchFamily="82" charset="0"/>
              </a:rPr>
              <a:t>Sex</a:t>
            </a:r>
            <a:endParaRPr lang="en-US" sz="4800" b="1" dirty="0">
              <a:solidFill>
                <a:srgbClr val="E20000"/>
              </a:solidFill>
              <a:latin typeface="Chiller" panose="04020404031007020602" pitchFamily="8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8725" y="142875"/>
            <a:ext cx="3952875" cy="656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" y="2053519"/>
            <a:ext cx="4572000" cy="26080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Fat cells contain less water and thus females (being fattier than males) contain slightly less water. </a:t>
            </a:r>
            <a:endParaRPr lang="ar-EG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7" y="1600200"/>
            <a:ext cx="8582025" cy="31242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Line Callout 3 4"/>
          <p:cNvSpPr/>
          <p:nvPr/>
        </p:nvSpPr>
        <p:spPr>
          <a:xfrm>
            <a:off x="838200" y="228600"/>
            <a:ext cx="1676400" cy="1254016"/>
          </a:xfrm>
          <a:prstGeom prst="borderCallout3">
            <a:avLst>
              <a:gd name="adj1" fmla="val 15352"/>
              <a:gd name="adj2" fmla="val 105460"/>
              <a:gd name="adj3" fmla="val 14537"/>
              <a:gd name="adj4" fmla="val 131851"/>
              <a:gd name="adj5" fmla="val 77139"/>
              <a:gd name="adj6" fmla="val 133587"/>
              <a:gd name="adj7" fmla="val 87454"/>
              <a:gd name="adj8" fmla="val 132259"/>
            </a:avLst>
          </a:prstGeom>
          <a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E20000"/>
                </a:solidFill>
                <a:latin typeface="Chiller" panose="04020404031007020602" pitchFamily="82" charset="0"/>
              </a:rPr>
              <a:t>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BA82C1-1367-4EDD-ACF5-EFD9886B6875}"/>
              </a:ext>
            </a:extLst>
          </p:cNvPr>
          <p:cNvSpPr txBox="1"/>
          <p:nvPr/>
        </p:nvSpPr>
        <p:spPr>
          <a:xfrm>
            <a:off x="304800" y="49530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Although the newly born have more percentage of their body as water</a:t>
            </a:r>
          </a:p>
          <a:p>
            <a:r>
              <a:rPr lang="en-US" sz="2000" dirty="0"/>
              <a:t>than adults, yet </a:t>
            </a:r>
            <a:r>
              <a:rPr lang="en-US" sz="2000" b="1" dirty="0"/>
              <a:t>most </a:t>
            </a:r>
            <a:r>
              <a:rPr lang="en-US" sz="2000" dirty="0"/>
              <a:t>of their body water is </a:t>
            </a:r>
            <a:r>
              <a:rPr lang="en-US" sz="2000" b="1" dirty="0"/>
              <a:t>intracellular</a:t>
            </a:r>
            <a:r>
              <a:rPr lang="en-US" sz="2000" dirty="0"/>
              <a:t> and the</a:t>
            </a:r>
          </a:p>
          <a:p>
            <a:r>
              <a:rPr lang="en-US" sz="2000" dirty="0"/>
              <a:t>percentage of </a:t>
            </a:r>
            <a:r>
              <a:rPr lang="en-US" sz="2000" b="1" dirty="0"/>
              <a:t>their ECF is less than adults </a:t>
            </a:r>
            <a:r>
              <a:rPr lang="en-US" sz="2000" dirty="0"/>
              <a:t>thus they are </a:t>
            </a:r>
            <a:r>
              <a:rPr lang="en-US" sz="2000" b="1" dirty="0"/>
              <a:t>more liable </a:t>
            </a:r>
            <a:r>
              <a:rPr lang="en-US" sz="2000" dirty="0"/>
              <a:t>to</a:t>
            </a:r>
          </a:p>
          <a:p>
            <a:r>
              <a:rPr lang="en-US" sz="2000" b="1" dirty="0"/>
              <a:t>dehydration</a:t>
            </a:r>
            <a:r>
              <a:rPr lang="en-US" sz="2000" dirty="0"/>
              <a:t> in cases of vomiting and diarrhea than adults.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143000"/>
            <a:ext cx="815340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7200" b="1" dirty="0">
                <a:solidFill>
                  <a:srgbClr val="E20000"/>
                </a:solidFill>
                <a:latin typeface="Colonna MT" panose="04020805060202030203" pitchFamily="82" charset="0"/>
                <a:cs typeface="Times New Roman" pitchFamily="18" charset="0"/>
              </a:rPr>
              <a:t>Composition </a:t>
            </a:r>
          </a:p>
          <a:p>
            <a:pPr algn="ctr">
              <a:spcBef>
                <a:spcPct val="20000"/>
              </a:spcBef>
            </a:pPr>
            <a:r>
              <a:rPr lang="en-US" sz="7200" b="1" dirty="0">
                <a:solidFill>
                  <a:srgbClr val="E20000"/>
                </a:solidFill>
                <a:latin typeface="Colonna MT" panose="04020805060202030203" pitchFamily="82" charset="0"/>
                <a:cs typeface="Times New Roman" pitchFamily="18" charset="0"/>
              </a:rPr>
              <a:t>&amp;  distribution</a:t>
            </a:r>
          </a:p>
          <a:p>
            <a:pPr algn="ctr">
              <a:spcBef>
                <a:spcPct val="20000"/>
              </a:spcBef>
            </a:pPr>
            <a:r>
              <a:rPr lang="en-US" sz="7200" b="1" dirty="0">
                <a:solidFill>
                  <a:srgbClr val="E20000"/>
                </a:solidFill>
                <a:latin typeface="Colonna MT" panose="04020805060202030203" pitchFamily="82" charset="0"/>
                <a:cs typeface="Times New Roman" pitchFamily="18" charset="0"/>
              </a:rPr>
              <a:t>of body fluids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/>
        </p:nvGraphicFramePr>
        <p:xfrm>
          <a:off x="381000" y="533400"/>
          <a:ext cx="8305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458662" y="228600"/>
            <a:ext cx="5561138" cy="830997"/>
          </a:xfrm>
          <a:prstGeom prst="rect">
            <a:avLst/>
          </a:prstGeom>
          <a:ln w="38100">
            <a:solidFill>
              <a:srgbClr val="E2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E2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Composition of body fluids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-228600" y="1150716"/>
          <a:ext cx="9601200" cy="6469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319720"/>
            <a:ext cx="6096000" cy="830997"/>
          </a:xfrm>
          <a:prstGeom prst="rect">
            <a:avLst/>
          </a:prstGeom>
          <a:ln>
            <a:solidFill>
              <a:srgbClr val="E2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E2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Distribution of body fluids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4528" y="76200"/>
            <a:ext cx="7421839" cy="67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8988150612D4E8F70C52144CBAA21" ma:contentTypeVersion="3" ma:contentTypeDescription="Create a new document." ma:contentTypeScope="" ma:versionID="0b91542c122566e1253ee059eb41e8bb">
  <xsd:schema xmlns:xsd="http://www.w3.org/2001/XMLSchema" xmlns:xs="http://www.w3.org/2001/XMLSchema" xmlns:p="http://schemas.microsoft.com/office/2006/metadata/properties" xmlns:ns2="3c90521a-255c-4f0f-9bdc-87ba73d2950f" targetNamespace="http://schemas.microsoft.com/office/2006/metadata/properties" ma:root="true" ma:fieldsID="111e88c9704d2fbf12ea1f013f328d8f" ns2:_="">
    <xsd:import namespace="3c90521a-255c-4f0f-9bdc-87ba73d29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0521a-255c-4f0f-9bdc-87ba73d295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F63550-1A2F-4B17-B95E-962EFFAEDAC7}"/>
</file>

<file path=customXml/itemProps2.xml><?xml version="1.0" encoding="utf-8"?>
<ds:datastoreItem xmlns:ds="http://schemas.openxmlformats.org/officeDocument/2006/customXml" ds:itemID="{83197F3B-3BAE-40D1-A213-D6A86F39087F}"/>
</file>

<file path=customXml/itemProps3.xml><?xml version="1.0" encoding="utf-8"?>
<ds:datastoreItem xmlns:ds="http://schemas.openxmlformats.org/officeDocument/2006/customXml" ds:itemID="{171D8D41-5855-4771-A5AC-5D30563E262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901</Words>
  <Application>Microsoft Office PowerPoint</Application>
  <PresentationFormat>On-screen Show (4:3)</PresentationFormat>
  <Paragraphs>127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Aharoni</vt:lpstr>
      <vt:lpstr>Arabic Typesetting</vt:lpstr>
      <vt:lpstr>Arial</vt:lpstr>
      <vt:lpstr>Arial Black</vt:lpstr>
      <vt:lpstr>Book Antiqua</vt:lpstr>
      <vt:lpstr>Calibri</vt:lpstr>
      <vt:lpstr>Calibri,BoldItalic</vt:lpstr>
      <vt:lpstr>Cambria</vt:lpstr>
      <vt:lpstr>Chiller</vt:lpstr>
      <vt:lpstr>Colonna MT</vt:lpstr>
      <vt:lpstr>Times New Roman</vt:lpstr>
      <vt:lpstr>Times-Bold</vt:lpstr>
      <vt:lpstr>Times-BoldItalic</vt:lpstr>
      <vt:lpstr>Times-Roman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Body water balance</vt:lpstr>
      <vt:lpstr>Regulation of Water Intake (Thirst Sensation)</vt:lpstr>
      <vt:lpstr>PowerPoint Presentation</vt:lpstr>
      <vt:lpstr>PowerPoint Presentation</vt:lpstr>
      <vt:lpstr>How can we measure body fluid volume??</vt:lpstr>
      <vt:lpstr>DILUTION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Mai</dc:creator>
  <cp:lastModifiedBy>DELL</cp:lastModifiedBy>
  <cp:revision>135</cp:revision>
  <dcterms:created xsi:type="dcterms:W3CDTF">2006-08-16T00:00:00Z</dcterms:created>
  <dcterms:modified xsi:type="dcterms:W3CDTF">2023-03-11T18:41:40Z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0x0101004EA8988150612D4E8F70C52144CBAA21</vt:lpwstr>
  </property>
</Properties>
</file>